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80" r:id="rId3"/>
    <p:sldId id="304" r:id="rId4"/>
    <p:sldId id="281" r:id="rId5"/>
    <p:sldId id="257" r:id="rId6"/>
    <p:sldId id="299" r:id="rId7"/>
    <p:sldId id="296" r:id="rId8"/>
    <p:sldId id="301" r:id="rId9"/>
    <p:sldId id="265" r:id="rId10"/>
    <p:sldId id="302" r:id="rId11"/>
    <p:sldId id="291" r:id="rId12"/>
    <p:sldId id="300" r:id="rId13"/>
    <p:sldId id="261" r:id="rId14"/>
    <p:sldId id="295" r:id="rId15"/>
    <p:sldId id="303" r:id="rId16"/>
    <p:sldId id="286" r:id="rId17"/>
    <p:sldId id="293" r:id="rId18"/>
    <p:sldId id="292" r:id="rId19"/>
    <p:sldId id="294" r:id="rId20"/>
  </p:sldIdLst>
  <p:sldSz cx="9144000" cy="5143500" type="screen16x9"/>
  <p:notesSz cx="6858000" cy="9144000"/>
  <p:embeddedFontLst>
    <p:embeddedFont>
      <p:font typeface="Amasis MT Pro" panose="02040504050005020304" pitchFamily="18" charset="0"/>
      <p:regular r:id="rId22"/>
      <p:bold r:id="rId23"/>
      <p:italic r:id="rId24"/>
      <p:boldItalic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Franklin Gothic Demi" panose="020B0703020102020204" pitchFamily="34" charset="0"/>
      <p:regular r:id="rId30"/>
      <p: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Source Sans Pro Black" panose="020B0803030403020204" pitchFamily="34" charset="0"/>
      <p:bold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AB3"/>
    <a:srgbClr val="003D7A"/>
    <a:srgbClr val="007DFA"/>
    <a:srgbClr val="4E6BAC"/>
    <a:srgbClr val="FF9999"/>
    <a:srgbClr val="CC3300"/>
    <a:srgbClr val="DAA622"/>
    <a:srgbClr val="DEF8FF"/>
    <a:srgbClr val="8BBFFF"/>
    <a:srgbClr val="00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7" autoAdjust="0"/>
    <p:restoredTop sz="94011" autoAdjust="0"/>
  </p:normalViewPr>
  <p:slideViewPr>
    <p:cSldViewPr snapToGrid="0">
      <p:cViewPr varScale="1">
        <p:scale>
          <a:sx n="119" d="100"/>
          <a:sy n="119" d="100"/>
        </p:scale>
        <p:origin x="72" y="67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53a0f0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53a0f0b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6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953a0f0b50_0_9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953a0f0b50_0_9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g953a0f0b50_0_9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1" name="Google Shape;6441;g953a0f0b50_0_9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0622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g953a0f0b50_0_9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1" name="Google Shape;6441;g953a0f0b50_0_9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4434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g953a0f0b50_0_9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1" name="Google Shape;6441;g953a0f0b50_0_9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595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" name="Google Shape;6440;g953a0f0b50_0_9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1" name="Google Shape;6441;g953a0f0b50_0_9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143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4" name="Google Shape;5184;g953a0f0b50_0_9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5" name="Google Shape;5185;g953a0f0b50_0_9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6" name="Google Shape;5536;g965ec2627c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7" name="Google Shape;5537;g965ec2627c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53a0f0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53a0f0b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480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44821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78300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53a0f0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53a0f0b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480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953a0f0b50_0_9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953a0f0b50_0_9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7871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53a0f0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53a0f0b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87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5.jp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/>
        </p:nvSpPr>
        <p:spPr>
          <a:xfrm>
            <a:off x="387436" y="371835"/>
            <a:ext cx="8258436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b="1" i="0" dirty="0">
                <a:solidFill>
                  <a:srgbClr val="4E6BAC"/>
                </a:solidFill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San Diego 311 Request Response Time Prediction</a:t>
            </a:r>
            <a:endParaRPr sz="3600" b="1" dirty="0">
              <a:solidFill>
                <a:srgbClr val="4E6BAC"/>
              </a:solidFill>
              <a:latin typeface="Source Sans Pro Black" panose="020B0803030403020204" pitchFamily="34" charset="0"/>
              <a:ea typeface="Source Sans Pro Black" panose="020B0803030403020204" pitchFamily="34" charset="0"/>
              <a:cs typeface="Fira Sans"/>
              <a:sym typeface="Fira Sans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2907371" y="2457138"/>
            <a:ext cx="4978536" cy="1721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tx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Dreaming Outloud Pro" panose="020B0604020202020204" pitchFamily="66" charset="0"/>
                <a:sym typeface="Fira Sans"/>
              </a:rPr>
              <a:t>By Melissa Nielsen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tx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Dreaming Outloud Pro" panose="020B0604020202020204" pitchFamily="66" charset="0"/>
                <a:sym typeface="Fira Sans"/>
              </a:rPr>
              <a:t>Lighthouse Labs Final Project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tx2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Dreaming Outloud Pro" panose="020B0604020202020204" pitchFamily="66" charset="0"/>
                <a:sym typeface="Fira Sans"/>
              </a:rPr>
              <a:t>January 19, 2023</a:t>
            </a:r>
            <a:endParaRPr sz="2000" dirty="0">
              <a:solidFill>
                <a:schemeClr val="tx2"/>
              </a:solidFill>
              <a:latin typeface="Source Sans Pro Black" panose="020B0803030403020204" pitchFamily="34" charset="0"/>
              <a:ea typeface="Source Sans Pro Black" panose="020B0803030403020204" pitchFamily="34" charset="0"/>
              <a:cs typeface="Dreaming Outloud Pro" panose="020B0604020202020204" pitchFamily="66" charset="0"/>
              <a:sym typeface="Fira Sans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-56149" y="2820473"/>
            <a:ext cx="3617121" cy="3126280"/>
          </a:xfrm>
          <a:custGeom>
            <a:avLst/>
            <a:gdLst/>
            <a:ahLst/>
            <a:cxnLst/>
            <a:rect l="l" t="t" r="r" b="b"/>
            <a:pathLst>
              <a:path w="61810" h="44905" extrusionOk="0">
                <a:moveTo>
                  <a:pt x="30905" y="0"/>
                </a:moveTo>
                <a:cubicBezTo>
                  <a:pt x="13837" y="0"/>
                  <a:pt x="1" y="13591"/>
                  <a:pt x="1" y="30355"/>
                </a:cubicBezTo>
                <a:cubicBezTo>
                  <a:pt x="1" y="35627"/>
                  <a:pt x="1370" y="40584"/>
                  <a:pt x="3776" y="44905"/>
                </a:cubicBezTo>
                <a:lnTo>
                  <a:pt x="58080" y="44824"/>
                </a:lnTo>
                <a:cubicBezTo>
                  <a:pt x="60459" y="40523"/>
                  <a:pt x="61809" y="35594"/>
                  <a:pt x="61809" y="30355"/>
                </a:cubicBezTo>
                <a:cubicBezTo>
                  <a:pt x="61809" y="13591"/>
                  <a:pt x="47973" y="0"/>
                  <a:pt x="3090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109393" y="4783310"/>
            <a:ext cx="162042" cy="217694"/>
          </a:xfrm>
          <a:custGeom>
            <a:avLst/>
            <a:gdLst/>
            <a:ahLst/>
            <a:cxnLst/>
            <a:rect l="l" t="t" r="r" b="b"/>
            <a:pathLst>
              <a:path w="2769" h="3720" extrusionOk="0">
                <a:moveTo>
                  <a:pt x="0" y="0"/>
                </a:moveTo>
                <a:lnTo>
                  <a:pt x="0" y="3719"/>
                </a:lnTo>
                <a:lnTo>
                  <a:pt x="2768" y="3719"/>
                </a:lnTo>
                <a:lnTo>
                  <a:pt x="276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/>
          <p:nvPr/>
        </p:nvSpPr>
        <p:spPr>
          <a:xfrm>
            <a:off x="2217894" y="4029808"/>
            <a:ext cx="163915" cy="973656"/>
          </a:xfrm>
          <a:custGeom>
            <a:avLst/>
            <a:gdLst/>
            <a:ahLst/>
            <a:cxnLst/>
            <a:rect l="l" t="t" r="r" b="b"/>
            <a:pathLst>
              <a:path w="2801" h="16638" extrusionOk="0">
                <a:moveTo>
                  <a:pt x="0" y="0"/>
                </a:moveTo>
                <a:lnTo>
                  <a:pt x="0" y="16637"/>
                </a:lnTo>
                <a:lnTo>
                  <a:pt x="2801" y="16637"/>
                </a:lnTo>
                <a:lnTo>
                  <a:pt x="280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3031444" y="3978369"/>
            <a:ext cx="20306" cy="85264"/>
          </a:xfrm>
          <a:custGeom>
            <a:avLst/>
            <a:gdLst/>
            <a:ahLst/>
            <a:cxnLst/>
            <a:rect l="l" t="t" r="r" b="b"/>
            <a:pathLst>
              <a:path w="347" h="1457" extrusionOk="0">
                <a:moveTo>
                  <a:pt x="173" y="0"/>
                </a:moveTo>
                <a:cubicBezTo>
                  <a:pt x="77" y="0"/>
                  <a:pt x="0" y="79"/>
                  <a:pt x="0" y="173"/>
                </a:cubicBezTo>
                <a:lnTo>
                  <a:pt x="0" y="1284"/>
                </a:lnTo>
                <a:cubicBezTo>
                  <a:pt x="0" y="1380"/>
                  <a:pt x="79" y="1456"/>
                  <a:pt x="173" y="1456"/>
                </a:cubicBezTo>
                <a:cubicBezTo>
                  <a:pt x="269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8" y="0"/>
                  <a:pt x="173" y="0"/>
                </a:cubicBezTo>
                <a:close/>
              </a:path>
            </a:pathLst>
          </a:custGeom>
          <a:solidFill>
            <a:srgbClr val="DDB2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5"/>
          <p:cNvSpPr/>
          <p:nvPr/>
        </p:nvSpPr>
        <p:spPr>
          <a:xfrm>
            <a:off x="2758037" y="3978369"/>
            <a:ext cx="20306" cy="85264"/>
          </a:xfrm>
          <a:custGeom>
            <a:avLst/>
            <a:gdLst/>
            <a:ahLst/>
            <a:cxnLst/>
            <a:rect l="l" t="t" r="r" b="b"/>
            <a:pathLst>
              <a:path w="347" h="1457" extrusionOk="0">
                <a:moveTo>
                  <a:pt x="173" y="0"/>
                </a:moveTo>
                <a:cubicBezTo>
                  <a:pt x="77" y="0"/>
                  <a:pt x="0" y="79"/>
                  <a:pt x="0" y="173"/>
                </a:cubicBezTo>
                <a:lnTo>
                  <a:pt x="0" y="1284"/>
                </a:lnTo>
                <a:cubicBezTo>
                  <a:pt x="0" y="1380"/>
                  <a:pt x="78" y="1456"/>
                  <a:pt x="173" y="1456"/>
                </a:cubicBezTo>
                <a:cubicBezTo>
                  <a:pt x="270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7" y="0"/>
                  <a:pt x="1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5"/>
          <p:cNvSpPr/>
          <p:nvPr/>
        </p:nvSpPr>
        <p:spPr>
          <a:xfrm>
            <a:off x="2810120" y="3764070"/>
            <a:ext cx="20306" cy="85264"/>
          </a:xfrm>
          <a:custGeom>
            <a:avLst/>
            <a:gdLst/>
            <a:ahLst/>
            <a:cxnLst/>
            <a:rect l="l" t="t" r="r" b="b"/>
            <a:pathLst>
              <a:path w="347" h="1457" extrusionOk="0">
                <a:moveTo>
                  <a:pt x="173" y="0"/>
                </a:moveTo>
                <a:cubicBezTo>
                  <a:pt x="77" y="0"/>
                  <a:pt x="1" y="79"/>
                  <a:pt x="1" y="173"/>
                </a:cubicBezTo>
                <a:lnTo>
                  <a:pt x="1" y="1284"/>
                </a:lnTo>
                <a:cubicBezTo>
                  <a:pt x="1" y="1380"/>
                  <a:pt x="78" y="1456"/>
                  <a:pt x="173" y="1456"/>
                </a:cubicBezTo>
                <a:cubicBezTo>
                  <a:pt x="270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8" y="0"/>
                  <a:pt x="1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2979361" y="3764070"/>
            <a:ext cx="20248" cy="85264"/>
          </a:xfrm>
          <a:custGeom>
            <a:avLst/>
            <a:gdLst/>
            <a:ahLst/>
            <a:cxnLst/>
            <a:rect l="l" t="t" r="r" b="b"/>
            <a:pathLst>
              <a:path w="346" h="1457" extrusionOk="0">
                <a:moveTo>
                  <a:pt x="173" y="0"/>
                </a:moveTo>
                <a:cubicBezTo>
                  <a:pt x="77" y="0"/>
                  <a:pt x="0" y="79"/>
                  <a:pt x="0" y="173"/>
                </a:cubicBezTo>
                <a:lnTo>
                  <a:pt x="0" y="1284"/>
                </a:lnTo>
                <a:cubicBezTo>
                  <a:pt x="0" y="1380"/>
                  <a:pt x="79" y="1456"/>
                  <a:pt x="173" y="1456"/>
                </a:cubicBezTo>
                <a:cubicBezTo>
                  <a:pt x="269" y="1456"/>
                  <a:pt x="346" y="1379"/>
                  <a:pt x="346" y="1284"/>
                </a:cubicBezTo>
                <a:lnTo>
                  <a:pt x="346" y="173"/>
                </a:lnTo>
                <a:cubicBezTo>
                  <a:pt x="346" y="77"/>
                  <a:pt x="268" y="0"/>
                  <a:pt x="173" y="0"/>
                </a:cubicBezTo>
                <a:close/>
              </a:path>
            </a:pathLst>
          </a:custGeom>
          <a:solidFill>
            <a:srgbClr val="DDB2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2758037" y="4015412"/>
            <a:ext cx="293712" cy="988052"/>
          </a:xfrm>
          <a:custGeom>
            <a:avLst/>
            <a:gdLst/>
            <a:ahLst/>
            <a:cxnLst/>
            <a:rect l="l" t="t" r="r" b="b"/>
            <a:pathLst>
              <a:path w="5019" h="16884" extrusionOk="0">
                <a:moveTo>
                  <a:pt x="0" y="1"/>
                </a:moveTo>
                <a:lnTo>
                  <a:pt x="0" y="16883"/>
                </a:lnTo>
                <a:lnTo>
                  <a:pt x="5018" y="16883"/>
                </a:lnTo>
                <a:lnTo>
                  <a:pt x="50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2810120" y="3790989"/>
            <a:ext cx="189488" cy="224483"/>
          </a:xfrm>
          <a:custGeom>
            <a:avLst/>
            <a:gdLst/>
            <a:ahLst/>
            <a:cxnLst/>
            <a:rect l="l" t="t" r="r" b="b"/>
            <a:pathLst>
              <a:path w="3238" h="3836" extrusionOk="0">
                <a:moveTo>
                  <a:pt x="1" y="1"/>
                </a:moveTo>
                <a:lnTo>
                  <a:pt x="1" y="3836"/>
                </a:lnTo>
                <a:lnTo>
                  <a:pt x="3238" y="3836"/>
                </a:lnTo>
                <a:lnTo>
                  <a:pt x="323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2840726" y="3593601"/>
            <a:ext cx="128393" cy="197446"/>
          </a:xfrm>
          <a:custGeom>
            <a:avLst/>
            <a:gdLst/>
            <a:ahLst/>
            <a:cxnLst/>
            <a:rect l="l" t="t" r="r" b="b"/>
            <a:pathLst>
              <a:path w="2194" h="3374" extrusionOk="0">
                <a:moveTo>
                  <a:pt x="1097" y="0"/>
                </a:moveTo>
                <a:lnTo>
                  <a:pt x="0" y="3374"/>
                </a:lnTo>
                <a:lnTo>
                  <a:pt x="2193" y="3374"/>
                </a:lnTo>
                <a:lnTo>
                  <a:pt x="109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2839439" y="3814865"/>
            <a:ext cx="31308" cy="47869"/>
          </a:xfrm>
          <a:custGeom>
            <a:avLst/>
            <a:gdLst/>
            <a:ahLst/>
            <a:cxnLst/>
            <a:rect l="l" t="t" r="r" b="b"/>
            <a:pathLst>
              <a:path w="535" h="818" extrusionOk="0">
                <a:moveTo>
                  <a:pt x="268" y="0"/>
                </a:moveTo>
                <a:cubicBezTo>
                  <a:pt x="122" y="0"/>
                  <a:pt x="1" y="119"/>
                  <a:pt x="1" y="267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7"/>
                </a:lnTo>
                <a:cubicBezTo>
                  <a:pt x="534" y="119"/>
                  <a:pt x="415" y="0"/>
                  <a:pt x="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889240" y="3814865"/>
            <a:ext cx="31308" cy="47869"/>
          </a:xfrm>
          <a:custGeom>
            <a:avLst/>
            <a:gdLst/>
            <a:ahLst/>
            <a:cxnLst/>
            <a:rect l="l" t="t" r="r" b="b"/>
            <a:pathLst>
              <a:path w="535" h="818" extrusionOk="0">
                <a:moveTo>
                  <a:pt x="268" y="0"/>
                </a:moveTo>
                <a:cubicBezTo>
                  <a:pt x="121" y="0"/>
                  <a:pt x="0" y="119"/>
                  <a:pt x="0" y="267"/>
                </a:cubicBezTo>
                <a:lnTo>
                  <a:pt x="0" y="818"/>
                </a:lnTo>
                <a:lnTo>
                  <a:pt x="534" y="818"/>
                </a:lnTo>
                <a:lnTo>
                  <a:pt x="534" y="267"/>
                </a:lnTo>
                <a:cubicBezTo>
                  <a:pt x="534" y="119"/>
                  <a:pt x="415" y="0"/>
                  <a:pt x="26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2939041" y="3814865"/>
            <a:ext cx="31250" cy="47869"/>
          </a:xfrm>
          <a:custGeom>
            <a:avLst/>
            <a:gdLst/>
            <a:ahLst/>
            <a:cxnLst/>
            <a:rect l="l" t="t" r="r" b="b"/>
            <a:pathLst>
              <a:path w="534" h="818" extrusionOk="0">
                <a:moveTo>
                  <a:pt x="268" y="0"/>
                </a:moveTo>
                <a:cubicBezTo>
                  <a:pt x="120" y="0"/>
                  <a:pt x="1" y="119"/>
                  <a:pt x="1" y="267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7"/>
                </a:lnTo>
                <a:cubicBezTo>
                  <a:pt x="534" y="119"/>
                  <a:pt x="415" y="0"/>
                  <a:pt x="268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839439" y="3883040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2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2889240" y="3883040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1" y="1"/>
                  <a:pt x="0" y="119"/>
                  <a:pt x="0" y="268"/>
                </a:cubicBezTo>
                <a:lnTo>
                  <a:pt x="0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2939041" y="3883040"/>
            <a:ext cx="31250" cy="47928"/>
          </a:xfrm>
          <a:custGeom>
            <a:avLst/>
            <a:gdLst/>
            <a:ahLst/>
            <a:cxnLst/>
            <a:rect l="l" t="t" r="r" b="b"/>
            <a:pathLst>
              <a:path w="534" h="819" extrusionOk="0">
                <a:moveTo>
                  <a:pt x="268" y="1"/>
                </a:moveTo>
                <a:cubicBezTo>
                  <a:pt x="120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2839439" y="3947471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2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889240" y="3947471"/>
            <a:ext cx="31308" cy="47928"/>
          </a:xfrm>
          <a:custGeom>
            <a:avLst/>
            <a:gdLst/>
            <a:ahLst/>
            <a:cxnLst/>
            <a:rect l="l" t="t" r="r" b="b"/>
            <a:pathLst>
              <a:path w="535" h="819" extrusionOk="0">
                <a:moveTo>
                  <a:pt x="268" y="1"/>
                </a:moveTo>
                <a:cubicBezTo>
                  <a:pt x="121" y="1"/>
                  <a:pt x="0" y="119"/>
                  <a:pt x="0" y="268"/>
                </a:cubicBezTo>
                <a:lnTo>
                  <a:pt x="0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939041" y="3947471"/>
            <a:ext cx="31250" cy="47928"/>
          </a:xfrm>
          <a:custGeom>
            <a:avLst/>
            <a:gdLst/>
            <a:ahLst/>
            <a:cxnLst/>
            <a:rect l="l" t="t" r="r" b="b"/>
            <a:pathLst>
              <a:path w="534" h="819" extrusionOk="0">
                <a:moveTo>
                  <a:pt x="268" y="1"/>
                </a:moveTo>
                <a:cubicBezTo>
                  <a:pt x="120" y="1"/>
                  <a:pt x="1" y="119"/>
                  <a:pt x="1" y="268"/>
                </a:cubicBezTo>
                <a:lnTo>
                  <a:pt x="1" y="818"/>
                </a:lnTo>
                <a:lnTo>
                  <a:pt x="534" y="818"/>
                </a:lnTo>
                <a:lnTo>
                  <a:pt x="534" y="268"/>
                </a:lnTo>
                <a:cubicBezTo>
                  <a:pt x="534" y="119"/>
                  <a:pt x="415" y="1"/>
                  <a:pt x="268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2793852" y="4053099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0"/>
                </a:moveTo>
                <a:cubicBezTo>
                  <a:pt x="145" y="0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2853601" y="4053099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0"/>
                </a:moveTo>
                <a:cubicBezTo>
                  <a:pt x="146" y="0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2913409" y="4053099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0"/>
                </a:moveTo>
                <a:cubicBezTo>
                  <a:pt x="145" y="0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2793852" y="4134969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0"/>
                </a:moveTo>
                <a:cubicBezTo>
                  <a:pt x="145" y="0"/>
                  <a:pt x="0" y="143"/>
                  <a:pt x="0" y="321"/>
                </a:cubicBezTo>
                <a:lnTo>
                  <a:pt x="0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1" y="143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2853601" y="4134969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0"/>
                </a:moveTo>
                <a:cubicBezTo>
                  <a:pt x="146" y="0"/>
                  <a:pt x="0" y="143"/>
                  <a:pt x="0" y="321"/>
                </a:cubicBezTo>
                <a:lnTo>
                  <a:pt x="0" y="982"/>
                </a:lnTo>
                <a:lnTo>
                  <a:pt x="642" y="982"/>
                </a:lnTo>
                <a:lnTo>
                  <a:pt x="642" y="321"/>
                </a:lnTo>
                <a:cubicBezTo>
                  <a:pt x="642" y="143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2913409" y="4134969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3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2793852" y="4212390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0"/>
                </a:moveTo>
                <a:cubicBezTo>
                  <a:pt x="145" y="0"/>
                  <a:pt x="0" y="143"/>
                  <a:pt x="0" y="321"/>
                </a:cubicBezTo>
                <a:lnTo>
                  <a:pt x="0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1" y="144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2853601" y="4212390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0"/>
                </a:moveTo>
                <a:cubicBezTo>
                  <a:pt x="146" y="0"/>
                  <a:pt x="0" y="143"/>
                  <a:pt x="0" y="321"/>
                </a:cubicBezTo>
                <a:lnTo>
                  <a:pt x="0" y="982"/>
                </a:lnTo>
                <a:lnTo>
                  <a:pt x="642" y="982"/>
                </a:lnTo>
                <a:lnTo>
                  <a:pt x="642" y="321"/>
                </a:lnTo>
                <a:cubicBezTo>
                  <a:pt x="642" y="144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2913409" y="4212390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3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>
            <a:off x="2973216" y="4053099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0"/>
                </a:moveTo>
                <a:cubicBezTo>
                  <a:pt x="145" y="0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>
            <a:off x="2973216" y="4134969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2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2973216" y="4212390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2"/>
                </a:lnTo>
                <a:lnTo>
                  <a:pt x="641" y="982"/>
                </a:lnTo>
                <a:lnTo>
                  <a:pt x="641" y="321"/>
                </a:lnTo>
                <a:cubicBezTo>
                  <a:pt x="642" y="144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2793852" y="4299409"/>
            <a:ext cx="37511" cy="57584"/>
          </a:xfrm>
          <a:custGeom>
            <a:avLst/>
            <a:gdLst/>
            <a:ahLst/>
            <a:cxnLst/>
            <a:rect l="l" t="t" r="r" b="b"/>
            <a:pathLst>
              <a:path w="641" h="984" extrusionOk="0">
                <a:moveTo>
                  <a:pt x="321" y="1"/>
                </a:moveTo>
                <a:cubicBezTo>
                  <a:pt x="145" y="1"/>
                  <a:pt x="0" y="144"/>
                  <a:pt x="0" y="321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2853601" y="4299409"/>
            <a:ext cx="37570" cy="57584"/>
          </a:xfrm>
          <a:custGeom>
            <a:avLst/>
            <a:gdLst/>
            <a:ahLst/>
            <a:cxnLst/>
            <a:rect l="l" t="t" r="r" b="b"/>
            <a:pathLst>
              <a:path w="642" h="984" extrusionOk="0">
                <a:moveTo>
                  <a:pt x="322" y="1"/>
                </a:moveTo>
                <a:cubicBezTo>
                  <a:pt x="146" y="1"/>
                  <a:pt x="0" y="144"/>
                  <a:pt x="0" y="321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1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2913409" y="4299409"/>
            <a:ext cx="37687" cy="57584"/>
          </a:xfrm>
          <a:custGeom>
            <a:avLst/>
            <a:gdLst/>
            <a:ahLst/>
            <a:cxnLst/>
            <a:rect l="l" t="t" r="r" b="b"/>
            <a:pathLst>
              <a:path w="644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2793852" y="4381337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1"/>
                </a:moveTo>
                <a:cubicBezTo>
                  <a:pt x="145" y="1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/>
          <p:nvPr/>
        </p:nvSpPr>
        <p:spPr>
          <a:xfrm>
            <a:off x="2853601" y="4381337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1"/>
                </a:moveTo>
                <a:cubicBezTo>
                  <a:pt x="146" y="1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/>
          <p:nvPr/>
        </p:nvSpPr>
        <p:spPr>
          <a:xfrm>
            <a:off x="2913409" y="4381337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2793852" y="4458759"/>
            <a:ext cx="37511" cy="57525"/>
          </a:xfrm>
          <a:custGeom>
            <a:avLst/>
            <a:gdLst/>
            <a:ahLst/>
            <a:cxnLst/>
            <a:rect l="l" t="t" r="r" b="b"/>
            <a:pathLst>
              <a:path w="641" h="983" extrusionOk="0">
                <a:moveTo>
                  <a:pt x="321" y="1"/>
                </a:moveTo>
                <a:cubicBezTo>
                  <a:pt x="145" y="1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2853601" y="4458759"/>
            <a:ext cx="37570" cy="57525"/>
          </a:xfrm>
          <a:custGeom>
            <a:avLst/>
            <a:gdLst/>
            <a:ahLst/>
            <a:cxnLst/>
            <a:rect l="l" t="t" r="r" b="b"/>
            <a:pathLst>
              <a:path w="642" h="983" extrusionOk="0">
                <a:moveTo>
                  <a:pt x="322" y="1"/>
                </a:moveTo>
                <a:cubicBezTo>
                  <a:pt x="146" y="1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2913409" y="4458759"/>
            <a:ext cx="37687" cy="57525"/>
          </a:xfrm>
          <a:custGeom>
            <a:avLst/>
            <a:gdLst/>
            <a:ahLst/>
            <a:cxnLst/>
            <a:rect l="l" t="t" r="r" b="b"/>
            <a:pathLst>
              <a:path w="644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2973216" y="4299409"/>
            <a:ext cx="37628" cy="57584"/>
          </a:xfrm>
          <a:custGeom>
            <a:avLst/>
            <a:gdLst/>
            <a:ahLst/>
            <a:cxnLst/>
            <a:rect l="l" t="t" r="r" b="b"/>
            <a:pathLst>
              <a:path w="643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5"/>
          <p:cNvSpPr/>
          <p:nvPr/>
        </p:nvSpPr>
        <p:spPr>
          <a:xfrm>
            <a:off x="2973216" y="4381337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5"/>
          <p:cNvSpPr/>
          <p:nvPr/>
        </p:nvSpPr>
        <p:spPr>
          <a:xfrm>
            <a:off x="2973216" y="4458759"/>
            <a:ext cx="37628" cy="57525"/>
          </a:xfrm>
          <a:custGeom>
            <a:avLst/>
            <a:gdLst/>
            <a:ahLst/>
            <a:cxnLst/>
            <a:rect l="l" t="t" r="r" b="b"/>
            <a:pathLst>
              <a:path w="643" h="983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2793852" y="4545837"/>
            <a:ext cx="37511" cy="57467"/>
          </a:xfrm>
          <a:custGeom>
            <a:avLst/>
            <a:gdLst/>
            <a:ahLst/>
            <a:cxnLst/>
            <a:rect l="l" t="t" r="r" b="b"/>
            <a:pathLst>
              <a:path w="641" h="982" extrusionOk="0">
                <a:moveTo>
                  <a:pt x="321" y="0"/>
                </a:moveTo>
                <a:cubicBezTo>
                  <a:pt x="145" y="0"/>
                  <a:pt x="0" y="143"/>
                  <a:pt x="0" y="321"/>
                </a:cubicBezTo>
                <a:lnTo>
                  <a:pt x="0" y="981"/>
                </a:lnTo>
                <a:lnTo>
                  <a:pt x="641" y="981"/>
                </a:lnTo>
                <a:lnTo>
                  <a:pt x="641" y="321"/>
                </a:lnTo>
                <a:cubicBezTo>
                  <a:pt x="641" y="143"/>
                  <a:pt x="498" y="0"/>
                  <a:pt x="3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2853601" y="4545837"/>
            <a:ext cx="37570" cy="57467"/>
          </a:xfrm>
          <a:custGeom>
            <a:avLst/>
            <a:gdLst/>
            <a:ahLst/>
            <a:cxnLst/>
            <a:rect l="l" t="t" r="r" b="b"/>
            <a:pathLst>
              <a:path w="642" h="982" extrusionOk="0">
                <a:moveTo>
                  <a:pt x="322" y="0"/>
                </a:moveTo>
                <a:cubicBezTo>
                  <a:pt x="146" y="0"/>
                  <a:pt x="0" y="143"/>
                  <a:pt x="0" y="321"/>
                </a:cubicBezTo>
                <a:lnTo>
                  <a:pt x="0" y="981"/>
                </a:lnTo>
                <a:lnTo>
                  <a:pt x="642" y="981"/>
                </a:lnTo>
                <a:lnTo>
                  <a:pt x="642" y="321"/>
                </a:lnTo>
                <a:cubicBezTo>
                  <a:pt x="642" y="143"/>
                  <a:pt x="499" y="0"/>
                  <a:pt x="32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2913409" y="4545837"/>
            <a:ext cx="37687" cy="57467"/>
          </a:xfrm>
          <a:custGeom>
            <a:avLst/>
            <a:gdLst/>
            <a:ahLst/>
            <a:cxnLst/>
            <a:rect l="l" t="t" r="r" b="b"/>
            <a:pathLst>
              <a:path w="644" h="982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1"/>
                </a:lnTo>
                <a:lnTo>
                  <a:pt x="641" y="981"/>
                </a:lnTo>
                <a:lnTo>
                  <a:pt x="641" y="321"/>
                </a:lnTo>
                <a:cubicBezTo>
                  <a:pt x="643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/>
          <p:nvPr/>
        </p:nvSpPr>
        <p:spPr>
          <a:xfrm>
            <a:off x="2793852" y="4627648"/>
            <a:ext cx="37511" cy="57584"/>
          </a:xfrm>
          <a:custGeom>
            <a:avLst/>
            <a:gdLst/>
            <a:ahLst/>
            <a:cxnLst/>
            <a:rect l="l" t="t" r="r" b="b"/>
            <a:pathLst>
              <a:path w="641" h="984" extrusionOk="0">
                <a:moveTo>
                  <a:pt x="321" y="1"/>
                </a:moveTo>
                <a:cubicBezTo>
                  <a:pt x="145" y="1"/>
                  <a:pt x="0" y="144"/>
                  <a:pt x="0" y="322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1" y="144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2853601" y="4627648"/>
            <a:ext cx="37570" cy="57584"/>
          </a:xfrm>
          <a:custGeom>
            <a:avLst/>
            <a:gdLst/>
            <a:ahLst/>
            <a:cxnLst/>
            <a:rect l="l" t="t" r="r" b="b"/>
            <a:pathLst>
              <a:path w="642" h="984" extrusionOk="0">
                <a:moveTo>
                  <a:pt x="322" y="1"/>
                </a:moveTo>
                <a:cubicBezTo>
                  <a:pt x="146" y="1"/>
                  <a:pt x="0" y="144"/>
                  <a:pt x="0" y="322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2"/>
                </a:lnTo>
                <a:cubicBezTo>
                  <a:pt x="642" y="144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2913409" y="4627648"/>
            <a:ext cx="37687" cy="57584"/>
          </a:xfrm>
          <a:custGeom>
            <a:avLst/>
            <a:gdLst/>
            <a:ahLst/>
            <a:cxnLst/>
            <a:rect l="l" t="t" r="r" b="b"/>
            <a:pathLst>
              <a:path w="644" h="984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3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>
            <a:off x="2793852" y="4705069"/>
            <a:ext cx="37511" cy="57584"/>
          </a:xfrm>
          <a:custGeom>
            <a:avLst/>
            <a:gdLst/>
            <a:ahLst/>
            <a:cxnLst/>
            <a:rect l="l" t="t" r="r" b="b"/>
            <a:pathLst>
              <a:path w="641" h="984" extrusionOk="0">
                <a:moveTo>
                  <a:pt x="321" y="1"/>
                </a:moveTo>
                <a:cubicBezTo>
                  <a:pt x="145" y="1"/>
                  <a:pt x="0" y="144"/>
                  <a:pt x="0" y="321"/>
                </a:cubicBezTo>
                <a:lnTo>
                  <a:pt x="0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1" y="145"/>
                  <a:pt x="498" y="1"/>
                  <a:pt x="32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2853601" y="4705069"/>
            <a:ext cx="37570" cy="57584"/>
          </a:xfrm>
          <a:custGeom>
            <a:avLst/>
            <a:gdLst/>
            <a:ahLst/>
            <a:cxnLst/>
            <a:rect l="l" t="t" r="r" b="b"/>
            <a:pathLst>
              <a:path w="642" h="984" extrusionOk="0">
                <a:moveTo>
                  <a:pt x="322" y="1"/>
                </a:moveTo>
                <a:cubicBezTo>
                  <a:pt x="146" y="1"/>
                  <a:pt x="0" y="144"/>
                  <a:pt x="0" y="321"/>
                </a:cubicBezTo>
                <a:lnTo>
                  <a:pt x="0" y="983"/>
                </a:lnTo>
                <a:lnTo>
                  <a:pt x="642" y="983"/>
                </a:lnTo>
                <a:lnTo>
                  <a:pt x="642" y="321"/>
                </a:lnTo>
                <a:cubicBezTo>
                  <a:pt x="642" y="145"/>
                  <a:pt x="499" y="1"/>
                  <a:pt x="32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5"/>
          <p:cNvSpPr/>
          <p:nvPr/>
        </p:nvSpPr>
        <p:spPr>
          <a:xfrm>
            <a:off x="2913409" y="4705069"/>
            <a:ext cx="37687" cy="57584"/>
          </a:xfrm>
          <a:custGeom>
            <a:avLst/>
            <a:gdLst/>
            <a:ahLst/>
            <a:cxnLst/>
            <a:rect l="l" t="t" r="r" b="b"/>
            <a:pathLst>
              <a:path w="644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3" y="145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2973216" y="4545837"/>
            <a:ext cx="37628" cy="57467"/>
          </a:xfrm>
          <a:custGeom>
            <a:avLst/>
            <a:gdLst/>
            <a:ahLst/>
            <a:cxnLst/>
            <a:rect l="l" t="t" r="r" b="b"/>
            <a:pathLst>
              <a:path w="643" h="982" extrusionOk="0">
                <a:moveTo>
                  <a:pt x="322" y="0"/>
                </a:moveTo>
                <a:cubicBezTo>
                  <a:pt x="145" y="0"/>
                  <a:pt x="1" y="143"/>
                  <a:pt x="1" y="321"/>
                </a:cubicBezTo>
                <a:lnTo>
                  <a:pt x="1" y="981"/>
                </a:lnTo>
                <a:lnTo>
                  <a:pt x="641" y="981"/>
                </a:lnTo>
                <a:lnTo>
                  <a:pt x="641" y="321"/>
                </a:lnTo>
                <a:cubicBezTo>
                  <a:pt x="642" y="143"/>
                  <a:pt x="498" y="0"/>
                  <a:pt x="322" y="0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2973216" y="4627648"/>
            <a:ext cx="37628" cy="57584"/>
          </a:xfrm>
          <a:custGeom>
            <a:avLst/>
            <a:gdLst/>
            <a:ahLst/>
            <a:cxnLst/>
            <a:rect l="l" t="t" r="r" b="b"/>
            <a:pathLst>
              <a:path w="643" h="984" extrusionOk="0">
                <a:moveTo>
                  <a:pt x="322" y="1"/>
                </a:moveTo>
                <a:cubicBezTo>
                  <a:pt x="145" y="1"/>
                  <a:pt x="1" y="144"/>
                  <a:pt x="1" y="322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2"/>
                </a:lnTo>
                <a:cubicBezTo>
                  <a:pt x="642" y="144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2973216" y="4705069"/>
            <a:ext cx="37628" cy="57584"/>
          </a:xfrm>
          <a:custGeom>
            <a:avLst/>
            <a:gdLst/>
            <a:ahLst/>
            <a:cxnLst/>
            <a:rect l="l" t="t" r="r" b="b"/>
            <a:pathLst>
              <a:path w="643" h="984" extrusionOk="0">
                <a:moveTo>
                  <a:pt x="322" y="1"/>
                </a:moveTo>
                <a:cubicBezTo>
                  <a:pt x="145" y="1"/>
                  <a:pt x="1" y="144"/>
                  <a:pt x="1" y="321"/>
                </a:cubicBezTo>
                <a:lnTo>
                  <a:pt x="1" y="983"/>
                </a:lnTo>
                <a:lnTo>
                  <a:pt x="641" y="983"/>
                </a:lnTo>
                <a:lnTo>
                  <a:pt x="641" y="321"/>
                </a:lnTo>
                <a:cubicBezTo>
                  <a:pt x="642" y="145"/>
                  <a:pt x="498" y="1"/>
                  <a:pt x="322" y="1"/>
                </a:cubicBezTo>
                <a:close/>
              </a:path>
            </a:pathLst>
          </a:custGeom>
          <a:solidFill>
            <a:srgbClr val="6DD3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2749669" y="4015412"/>
            <a:ext cx="310507" cy="14454"/>
          </a:xfrm>
          <a:custGeom>
            <a:avLst/>
            <a:gdLst/>
            <a:ahLst/>
            <a:cxnLst/>
            <a:rect l="l" t="t" r="r" b="b"/>
            <a:pathLst>
              <a:path w="5306" h="247" extrusionOk="0">
                <a:moveTo>
                  <a:pt x="0" y="1"/>
                </a:moveTo>
                <a:lnTo>
                  <a:pt x="0" y="246"/>
                </a:lnTo>
                <a:lnTo>
                  <a:pt x="5305" y="246"/>
                </a:lnTo>
                <a:lnTo>
                  <a:pt x="5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2801986" y="3790989"/>
            <a:ext cx="208858" cy="11119"/>
          </a:xfrm>
          <a:custGeom>
            <a:avLst/>
            <a:gdLst/>
            <a:ahLst/>
            <a:cxnLst/>
            <a:rect l="l" t="t" r="r" b="b"/>
            <a:pathLst>
              <a:path w="3569" h="190" extrusionOk="0">
                <a:moveTo>
                  <a:pt x="0" y="1"/>
                </a:moveTo>
                <a:lnTo>
                  <a:pt x="0" y="189"/>
                </a:lnTo>
                <a:lnTo>
                  <a:pt x="3568" y="189"/>
                </a:lnTo>
                <a:lnTo>
                  <a:pt x="35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2758037" y="4783310"/>
            <a:ext cx="293712" cy="220152"/>
          </a:xfrm>
          <a:custGeom>
            <a:avLst/>
            <a:gdLst/>
            <a:ahLst/>
            <a:cxnLst/>
            <a:rect l="l" t="t" r="r" b="b"/>
            <a:pathLst>
              <a:path w="5019" h="3762" extrusionOk="0">
                <a:moveTo>
                  <a:pt x="0" y="0"/>
                </a:moveTo>
                <a:lnTo>
                  <a:pt x="0" y="3761"/>
                </a:lnTo>
                <a:lnTo>
                  <a:pt x="5018" y="3761"/>
                </a:lnTo>
                <a:lnTo>
                  <a:pt x="5018" y="0"/>
                </a:lnTo>
                <a:close/>
              </a:path>
            </a:pathLst>
          </a:custGeom>
          <a:solidFill>
            <a:srgbClr val="FFE9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/>
          <p:nvPr/>
        </p:nvSpPr>
        <p:spPr>
          <a:xfrm>
            <a:off x="2870689" y="4913693"/>
            <a:ext cx="68410" cy="87312"/>
          </a:xfrm>
          <a:custGeom>
            <a:avLst/>
            <a:gdLst/>
            <a:ahLst/>
            <a:cxnLst/>
            <a:rect l="l" t="t" r="r" b="b"/>
            <a:pathLst>
              <a:path w="1169" h="1492" extrusionOk="0">
                <a:moveTo>
                  <a:pt x="0" y="1"/>
                </a:moveTo>
                <a:lnTo>
                  <a:pt x="0" y="1491"/>
                </a:lnTo>
                <a:lnTo>
                  <a:pt x="1169" y="1491"/>
                </a:lnTo>
                <a:lnTo>
                  <a:pt x="1169" y="1"/>
                </a:lnTo>
                <a:close/>
              </a:path>
            </a:pathLst>
          </a:custGeom>
          <a:solidFill>
            <a:srgbClr val="DDB2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2904982" y="3593601"/>
            <a:ext cx="155254" cy="1409864"/>
          </a:xfrm>
          <a:custGeom>
            <a:avLst/>
            <a:gdLst/>
            <a:ahLst/>
            <a:cxnLst/>
            <a:rect l="l" t="t" r="r" b="b"/>
            <a:pathLst>
              <a:path w="2653" h="24092" extrusionOk="0">
                <a:moveTo>
                  <a:pt x="0" y="0"/>
                </a:moveTo>
                <a:lnTo>
                  <a:pt x="0" y="24091"/>
                </a:lnTo>
                <a:lnTo>
                  <a:pt x="2508" y="24091"/>
                </a:lnTo>
                <a:lnTo>
                  <a:pt x="2508" y="20330"/>
                </a:lnTo>
                <a:lnTo>
                  <a:pt x="2508" y="7859"/>
                </a:lnTo>
                <a:lnTo>
                  <a:pt x="2508" y="7454"/>
                </a:lnTo>
                <a:lnTo>
                  <a:pt x="2652" y="7454"/>
                </a:lnTo>
                <a:lnTo>
                  <a:pt x="2652" y="7209"/>
                </a:lnTo>
                <a:lnTo>
                  <a:pt x="2507" y="7209"/>
                </a:lnTo>
                <a:lnTo>
                  <a:pt x="2507" y="6748"/>
                </a:lnTo>
                <a:cubicBezTo>
                  <a:pt x="2507" y="6652"/>
                  <a:pt x="2429" y="6575"/>
                  <a:pt x="2334" y="6575"/>
                </a:cubicBezTo>
                <a:cubicBezTo>
                  <a:pt x="2238" y="6575"/>
                  <a:pt x="2161" y="6654"/>
                  <a:pt x="2161" y="6748"/>
                </a:cubicBezTo>
                <a:lnTo>
                  <a:pt x="2161" y="7210"/>
                </a:lnTo>
                <a:lnTo>
                  <a:pt x="1618" y="7210"/>
                </a:lnTo>
                <a:lnTo>
                  <a:pt x="1618" y="4197"/>
                </a:lnTo>
                <a:lnTo>
                  <a:pt x="1618" y="3562"/>
                </a:lnTo>
                <a:lnTo>
                  <a:pt x="1808" y="3562"/>
                </a:lnTo>
                <a:lnTo>
                  <a:pt x="1808" y="3375"/>
                </a:lnTo>
                <a:lnTo>
                  <a:pt x="1618" y="3375"/>
                </a:lnTo>
                <a:lnTo>
                  <a:pt x="1618" y="3086"/>
                </a:lnTo>
                <a:cubicBezTo>
                  <a:pt x="1618" y="2991"/>
                  <a:pt x="1540" y="2915"/>
                  <a:pt x="1445" y="2915"/>
                </a:cubicBezTo>
                <a:cubicBezTo>
                  <a:pt x="1351" y="2915"/>
                  <a:pt x="1273" y="2992"/>
                  <a:pt x="1273" y="3086"/>
                </a:cubicBezTo>
                <a:lnTo>
                  <a:pt x="1273" y="3375"/>
                </a:lnTo>
                <a:lnTo>
                  <a:pt x="1096" y="3375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2427397" y="4147082"/>
            <a:ext cx="10943" cy="58286"/>
          </a:xfrm>
          <a:custGeom>
            <a:avLst/>
            <a:gdLst/>
            <a:ahLst/>
            <a:cxnLst/>
            <a:rect l="l" t="t" r="r" b="b"/>
            <a:pathLst>
              <a:path w="187" h="996" fill="none" extrusionOk="0">
                <a:moveTo>
                  <a:pt x="187" y="1"/>
                </a:moveTo>
                <a:lnTo>
                  <a:pt x="0" y="995"/>
                </a:lnTo>
              </a:path>
            </a:pathLst>
          </a:custGeom>
          <a:noFill/>
          <a:ln w="100" cap="flat" cmpd="sng">
            <a:solidFill>
              <a:srgbClr val="AB530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2467015" y="4147082"/>
            <a:ext cx="12699" cy="58286"/>
          </a:xfrm>
          <a:custGeom>
            <a:avLst/>
            <a:gdLst/>
            <a:ahLst/>
            <a:cxnLst/>
            <a:rect l="l" t="t" r="r" b="b"/>
            <a:pathLst>
              <a:path w="217" h="996" fill="none" extrusionOk="0">
                <a:moveTo>
                  <a:pt x="1" y="1"/>
                </a:moveTo>
                <a:lnTo>
                  <a:pt x="217" y="995"/>
                </a:lnTo>
              </a:path>
            </a:pathLst>
          </a:custGeom>
          <a:noFill/>
          <a:ln w="100" cap="flat" cmpd="sng">
            <a:solidFill>
              <a:srgbClr val="AB530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/>
          <p:nvPr/>
        </p:nvSpPr>
        <p:spPr>
          <a:xfrm>
            <a:off x="2241771" y="4200921"/>
            <a:ext cx="484253" cy="804299"/>
          </a:xfrm>
          <a:custGeom>
            <a:avLst/>
            <a:gdLst/>
            <a:ahLst/>
            <a:cxnLst/>
            <a:rect l="l" t="t" r="r" b="b"/>
            <a:pathLst>
              <a:path w="8275" h="13744" extrusionOk="0">
                <a:moveTo>
                  <a:pt x="2188" y="1"/>
                </a:moveTo>
                <a:lnTo>
                  <a:pt x="2188" y="3196"/>
                </a:lnTo>
                <a:lnTo>
                  <a:pt x="0" y="3196"/>
                </a:lnTo>
                <a:lnTo>
                  <a:pt x="0" y="13743"/>
                </a:lnTo>
                <a:lnTo>
                  <a:pt x="8275" y="13743"/>
                </a:lnTo>
                <a:lnTo>
                  <a:pt x="8275" y="3196"/>
                </a:lnTo>
                <a:lnTo>
                  <a:pt x="6086" y="3196"/>
                </a:lnTo>
                <a:lnTo>
                  <a:pt x="60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5"/>
          <p:cNvSpPr/>
          <p:nvPr/>
        </p:nvSpPr>
        <p:spPr>
          <a:xfrm>
            <a:off x="2386843" y="4223860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1"/>
                </a:moveTo>
                <a:lnTo>
                  <a:pt x="1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5"/>
          <p:cNvSpPr/>
          <p:nvPr/>
        </p:nvSpPr>
        <p:spPr>
          <a:xfrm>
            <a:off x="2461105" y="4223860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1"/>
                </a:moveTo>
                <a:lnTo>
                  <a:pt x="0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2535367" y="4223860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1"/>
                </a:moveTo>
                <a:lnTo>
                  <a:pt x="0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2386843" y="4293031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0"/>
                </a:moveTo>
                <a:lnTo>
                  <a:pt x="1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2461105" y="4293031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535367" y="4293031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>
            <a:off x="2386843" y="4362201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0"/>
                </a:moveTo>
                <a:lnTo>
                  <a:pt x="1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>
            <a:off x="2461105" y="4362201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>
            <a:off x="2535367" y="4362201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/>
          <p:nvPr/>
        </p:nvSpPr>
        <p:spPr>
          <a:xfrm>
            <a:off x="2505405" y="4471048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0"/>
                </a:moveTo>
                <a:lnTo>
                  <a:pt x="1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2579667" y="447104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>
            <a:off x="2653929" y="447104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7"/>
                </a:lnTo>
                <a:lnTo>
                  <a:pt x="780" y="807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5"/>
          <p:cNvSpPr/>
          <p:nvPr/>
        </p:nvSpPr>
        <p:spPr>
          <a:xfrm>
            <a:off x="2268222" y="447104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0"/>
                </a:moveTo>
                <a:lnTo>
                  <a:pt x="1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2342484" y="4471048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>
            <a:off x="2416747" y="4471048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0"/>
                </a:moveTo>
                <a:lnTo>
                  <a:pt x="0" y="807"/>
                </a:lnTo>
                <a:lnTo>
                  <a:pt x="779" y="807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/>
          <p:nvPr/>
        </p:nvSpPr>
        <p:spPr>
          <a:xfrm>
            <a:off x="2505405" y="4537761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0"/>
                </a:moveTo>
                <a:lnTo>
                  <a:pt x="1" y="806"/>
                </a:lnTo>
                <a:lnTo>
                  <a:pt x="780" y="806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2579667" y="4537761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6"/>
                </a:lnTo>
                <a:lnTo>
                  <a:pt x="780" y="806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5"/>
          <p:cNvSpPr/>
          <p:nvPr/>
        </p:nvSpPr>
        <p:spPr>
          <a:xfrm>
            <a:off x="2653929" y="4537761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6"/>
                </a:lnTo>
                <a:lnTo>
                  <a:pt x="780" y="806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5"/>
          <p:cNvSpPr/>
          <p:nvPr/>
        </p:nvSpPr>
        <p:spPr>
          <a:xfrm>
            <a:off x="2268222" y="4537761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0"/>
                </a:moveTo>
                <a:lnTo>
                  <a:pt x="1" y="806"/>
                </a:lnTo>
                <a:lnTo>
                  <a:pt x="779" y="806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2342484" y="4537761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0"/>
                </a:moveTo>
                <a:lnTo>
                  <a:pt x="0" y="806"/>
                </a:lnTo>
                <a:lnTo>
                  <a:pt x="779" y="806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2416747" y="4537761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0"/>
                </a:moveTo>
                <a:lnTo>
                  <a:pt x="0" y="806"/>
                </a:lnTo>
                <a:lnTo>
                  <a:pt x="779" y="806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2505405" y="4604357"/>
            <a:ext cx="45704" cy="47343"/>
          </a:xfrm>
          <a:custGeom>
            <a:avLst/>
            <a:gdLst/>
            <a:ahLst/>
            <a:cxnLst/>
            <a:rect l="l" t="t" r="r" b="b"/>
            <a:pathLst>
              <a:path w="781" h="809" extrusionOk="0">
                <a:moveTo>
                  <a:pt x="1" y="1"/>
                </a:moveTo>
                <a:lnTo>
                  <a:pt x="1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2579667" y="4604357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0" y="1"/>
                </a:moveTo>
                <a:lnTo>
                  <a:pt x="0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/>
          <p:nvPr/>
        </p:nvSpPr>
        <p:spPr>
          <a:xfrm>
            <a:off x="2653929" y="4604357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0" y="1"/>
                </a:moveTo>
                <a:lnTo>
                  <a:pt x="0" y="808"/>
                </a:lnTo>
                <a:lnTo>
                  <a:pt x="780" y="808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5"/>
          <p:cNvSpPr/>
          <p:nvPr/>
        </p:nvSpPr>
        <p:spPr>
          <a:xfrm>
            <a:off x="2268222" y="4604357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1" y="1"/>
                </a:moveTo>
                <a:lnTo>
                  <a:pt x="1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5"/>
          <p:cNvSpPr/>
          <p:nvPr/>
        </p:nvSpPr>
        <p:spPr>
          <a:xfrm>
            <a:off x="2342484" y="4604357"/>
            <a:ext cx="45646" cy="47343"/>
          </a:xfrm>
          <a:custGeom>
            <a:avLst/>
            <a:gdLst/>
            <a:ahLst/>
            <a:cxnLst/>
            <a:rect l="l" t="t" r="r" b="b"/>
            <a:pathLst>
              <a:path w="780" h="809" extrusionOk="0">
                <a:moveTo>
                  <a:pt x="0" y="1"/>
                </a:moveTo>
                <a:lnTo>
                  <a:pt x="0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5"/>
          <p:cNvSpPr/>
          <p:nvPr/>
        </p:nvSpPr>
        <p:spPr>
          <a:xfrm>
            <a:off x="2416747" y="4604357"/>
            <a:ext cx="45587" cy="47343"/>
          </a:xfrm>
          <a:custGeom>
            <a:avLst/>
            <a:gdLst/>
            <a:ahLst/>
            <a:cxnLst/>
            <a:rect l="l" t="t" r="r" b="b"/>
            <a:pathLst>
              <a:path w="779" h="809" extrusionOk="0">
                <a:moveTo>
                  <a:pt x="0" y="1"/>
                </a:moveTo>
                <a:lnTo>
                  <a:pt x="0" y="808"/>
                </a:lnTo>
                <a:lnTo>
                  <a:pt x="779" y="808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2505405" y="4671011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1"/>
                </a:moveTo>
                <a:lnTo>
                  <a:pt x="1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/>
          <p:nvPr/>
        </p:nvSpPr>
        <p:spPr>
          <a:xfrm>
            <a:off x="2579667" y="4671011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5"/>
          <p:cNvSpPr/>
          <p:nvPr/>
        </p:nvSpPr>
        <p:spPr>
          <a:xfrm>
            <a:off x="2653929" y="4671011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>
            <a:off x="2268222" y="4671011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1"/>
                </a:moveTo>
                <a:lnTo>
                  <a:pt x="1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>
            <a:off x="2342484" y="4671011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2416747" y="4671011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2505405" y="4737723"/>
            <a:ext cx="45704" cy="47226"/>
          </a:xfrm>
          <a:custGeom>
            <a:avLst/>
            <a:gdLst/>
            <a:ahLst/>
            <a:cxnLst/>
            <a:rect l="l" t="t" r="r" b="b"/>
            <a:pathLst>
              <a:path w="781" h="807" extrusionOk="0">
                <a:moveTo>
                  <a:pt x="1" y="1"/>
                </a:moveTo>
                <a:lnTo>
                  <a:pt x="1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5"/>
          <p:cNvSpPr/>
          <p:nvPr/>
        </p:nvSpPr>
        <p:spPr>
          <a:xfrm>
            <a:off x="2579667" y="4737723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2653929" y="4737723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80" y="807"/>
                </a:lnTo>
                <a:lnTo>
                  <a:pt x="780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2268222" y="4737723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1" y="1"/>
                </a:moveTo>
                <a:lnTo>
                  <a:pt x="1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/>
          <p:nvPr/>
        </p:nvSpPr>
        <p:spPr>
          <a:xfrm>
            <a:off x="2342484" y="4737723"/>
            <a:ext cx="45646" cy="47226"/>
          </a:xfrm>
          <a:custGeom>
            <a:avLst/>
            <a:gdLst/>
            <a:ahLst/>
            <a:cxnLst/>
            <a:rect l="l" t="t" r="r" b="b"/>
            <a:pathLst>
              <a:path w="780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5"/>
          <p:cNvSpPr/>
          <p:nvPr/>
        </p:nvSpPr>
        <p:spPr>
          <a:xfrm>
            <a:off x="2416747" y="4737723"/>
            <a:ext cx="45587" cy="47226"/>
          </a:xfrm>
          <a:custGeom>
            <a:avLst/>
            <a:gdLst/>
            <a:ahLst/>
            <a:cxnLst/>
            <a:rect l="l" t="t" r="r" b="b"/>
            <a:pathLst>
              <a:path w="779" h="807" extrusionOk="0">
                <a:moveTo>
                  <a:pt x="0" y="1"/>
                </a:moveTo>
                <a:lnTo>
                  <a:pt x="0" y="807"/>
                </a:lnTo>
                <a:lnTo>
                  <a:pt x="779" y="807"/>
                </a:lnTo>
                <a:lnTo>
                  <a:pt x="77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2505405" y="4804319"/>
            <a:ext cx="45704" cy="47284"/>
          </a:xfrm>
          <a:custGeom>
            <a:avLst/>
            <a:gdLst/>
            <a:ahLst/>
            <a:cxnLst/>
            <a:rect l="l" t="t" r="r" b="b"/>
            <a:pathLst>
              <a:path w="781" h="808" extrusionOk="0">
                <a:moveTo>
                  <a:pt x="1" y="0"/>
                </a:moveTo>
                <a:lnTo>
                  <a:pt x="1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/>
          <p:cNvSpPr/>
          <p:nvPr/>
        </p:nvSpPr>
        <p:spPr>
          <a:xfrm>
            <a:off x="2579667" y="4804319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/>
          <p:cNvSpPr/>
          <p:nvPr/>
        </p:nvSpPr>
        <p:spPr>
          <a:xfrm>
            <a:off x="2653929" y="4804319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80" y="808"/>
                </a:lnTo>
                <a:lnTo>
                  <a:pt x="780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5"/>
          <p:cNvSpPr/>
          <p:nvPr/>
        </p:nvSpPr>
        <p:spPr>
          <a:xfrm>
            <a:off x="2268222" y="4804319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1" y="0"/>
                </a:moveTo>
                <a:lnTo>
                  <a:pt x="1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5"/>
          <p:cNvSpPr/>
          <p:nvPr/>
        </p:nvSpPr>
        <p:spPr>
          <a:xfrm>
            <a:off x="2342484" y="4804319"/>
            <a:ext cx="45646" cy="47284"/>
          </a:xfrm>
          <a:custGeom>
            <a:avLst/>
            <a:gdLst/>
            <a:ahLst/>
            <a:cxnLst/>
            <a:rect l="l" t="t" r="r" b="b"/>
            <a:pathLst>
              <a:path w="780" h="808" extrusionOk="0">
                <a:moveTo>
                  <a:pt x="0" y="0"/>
                </a:moveTo>
                <a:lnTo>
                  <a:pt x="0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rgbClr val="A4F4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"/>
          <p:cNvSpPr/>
          <p:nvPr/>
        </p:nvSpPr>
        <p:spPr>
          <a:xfrm>
            <a:off x="2416747" y="4804319"/>
            <a:ext cx="45587" cy="47284"/>
          </a:xfrm>
          <a:custGeom>
            <a:avLst/>
            <a:gdLst/>
            <a:ahLst/>
            <a:cxnLst/>
            <a:rect l="l" t="t" r="r" b="b"/>
            <a:pathLst>
              <a:path w="779" h="808" extrusionOk="0">
                <a:moveTo>
                  <a:pt x="0" y="0"/>
                </a:moveTo>
                <a:lnTo>
                  <a:pt x="0" y="808"/>
                </a:lnTo>
                <a:lnTo>
                  <a:pt x="779" y="808"/>
                </a:lnTo>
                <a:lnTo>
                  <a:pt x="77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2235860" y="4422126"/>
            <a:ext cx="497771" cy="23057"/>
          </a:xfrm>
          <a:custGeom>
            <a:avLst/>
            <a:gdLst/>
            <a:ahLst/>
            <a:cxnLst/>
            <a:rect l="l" t="t" r="r" b="b"/>
            <a:pathLst>
              <a:path w="8506" h="394" extrusionOk="0">
                <a:moveTo>
                  <a:pt x="0" y="0"/>
                </a:moveTo>
                <a:lnTo>
                  <a:pt x="0" y="393"/>
                </a:lnTo>
                <a:lnTo>
                  <a:pt x="8506" y="393"/>
                </a:lnTo>
                <a:lnTo>
                  <a:pt x="850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2235860" y="4870096"/>
            <a:ext cx="497771" cy="15215"/>
          </a:xfrm>
          <a:custGeom>
            <a:avLst/>
            <a:gdLst/>
            <a:ahLst/>
            <a:cxnLst/>
            <a:rect l="l" t="t" r="r" b="b"/>
            <a:pathLst>
              <a:path w="8506" h="260" extrusionOk="0">
                <a:moveTo>
                  <a:pt x="0" y="1"/>
                </a:moveTo>
                <a:lnTo>
                  <a:pt x="0" y="260"/>
                </a:lnTo>
                <a:lnTo>
                  <a:pt x="8506" y="260"/>
                </a:lnTo>
                <a:lnTo>
                  <a:pt x="85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>
            <a:off x="2430791" y="4930898"/>
            <a:ext cx="106272" cy="74320"/>
          </a:xfrm>
          <a:custGeom>
            <a:avLst/>
            <a:gdLst/>
            <a:ahLst/>
            <a:cxnLst/>
            <a:rect l="l" t="t" r="r" b="b"/>
            <a:pathLst>
              <a:path w="1816" h="1270" extrusionOk="0">
                <a:moveTo>
                  <a:pt x="1" y="0"/>
                </a:moveTo>
                <a:lnTo>
                  <a:pt x="1" y="1269"/>
                </a:lnTo>
                <a:lnTo>
                  <a:pt x="1816" y="1269"/>
                </a:lnTo>
                <a:lnTo>
                  <a:pt x="181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/>
          <p:nvPr/>
        </p:nvSpPr>
        <p:spPr>
          <a:xfrm>
            <a:off x="2483869" y="4200921"/>
            <a:ext cx="249822" cy="804299"/>
          </a:xfrm>
          <a:custGeom>
            <a:avLst/>
            <a:gdLst/>
            <a:ahLst/>
            <a:cxnLst/>
            <a:rect l="l" t="t" r="r" b="b"/>
            <a:pathLst>
              <a:path w="4269" h="13744" extrusionOk="0">
                <a:moveTo>
                  <a:pt x="15" y="1"/>
                </a:moveTo>
                <a:lnTo>
                  <a:pt x="0" y="13743"/>
                </a:lnTo>
                <a:lnTo>
                  <a:pt x="4138" y="13743"/>
                </a:lnTo>
                <a:lnTo>
                  <a:pt x="4138" y="11698"/>
                </a:lnTo>
                <a:lnTo>
                  <a:pt x="4269" y="11698"/>
                </a:lnTo>
                <a:lnTo>
                  <a:pt x="4269" y="11436"/>
                </a:lnTo>
                <a:lnTo>
                  <a:pt x="4138" y="11436"/>
                </a:lnTo>
                <a:lnTo>
                  <a:pt x="4138" y="4173"/>
                </a:lnTo>
                <a:lnTo>
                  <a:pt x="4269" y="4173"/>
                </a:lnTo>
                <a:lnTo>
                  <a:pt x="4269" y="3781"/>
                </a:lnTo>
                <a:lnTo>
                  <a:pt x="4138" y="3781"/>
                </a:lnTo>
                <a:lnTo>
                  <a:pt x="4138" y="3196"/>
                </a:lnTo>
                <a:lnTo>
                  <a:pt x="1949" y="3196"/>
                </a:lnTo>
                <a:lnTo>
                  <a:pt x="1949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1828266" y="3341380"/>
            <a:ext cx="349364" cy="1660388"/>
          </a:xfrm>
          <a:custGeom>
            <a:avLst/>
            <a:gdLst/>
            <a:ahLst/>
            <a:cxnLst/>
            <a:rect l="l" t="t" r="r" b="b"/>
            <a:pathLst>
              <a:path w="5970" h="28373" extrusionOk="0">
                <a:moveTo>
                  <a:pt x="0" y="1"/>
                </a:moveTo>
                <a:lnTo>
                  <a:pt x="0" y="28373"/>
                </a:lnTo>
                <a:lnTo>
                  <a:pt x="5970" y="28373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1828266" y="3341380"/>
            <a:ext cx="349364" cy="139278"/>
          </a:xfrm>
          <a:custGeom>
            <a:avLst/>
            <a:gdLst/>
            <a:ahLst/>
            <a:cxnLst/>
            <a:rect l="l" t="t" r="r" b="b"/>
            <a:pathLst>
              <a:path w="5970" h="2380" extrusionOk="0">
                <a:moveTo>
                  <a:pt x="0" y="1"/>
                </a:moveTo>
                <a:lnTo>
                  <a:pt x="0" y="2380"/>
                </a:lnTo>
                <a:lnTo>
                  <a:pt x="5970" y="2380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1863788" y="351097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1968773" y="351097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"/>
          <p:cNvSpPr/>
          <p:nvPr/>
        </p:nvSpPr>
        <p:spPr>
          <a:xfrm>
            <a:off x="2073876" y="351097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5"/>
          <p:cNvSpPr/>
          <p:nvPr/>
        </p:nvSpPr>
        <p:spPr>
          <a:xfrm>
            <a:off x="1863788" y="356908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5"/>
          <p:cNvSpPr/>
          <p:nvPr/>
        </p:nvSpPr>
        <p:spPr>
          <a:xfrm>
            <a:off x="1968773" y="356908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5"/>
          <p:cNvSpPr/>
          <p:nvPr/>
        </p:nvSpPr>
        <p:spPr>
          <a:xfrm>
            <a:off x="2073876" y="356908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5"/>
          <p:cNvSpPr/>
          <p:nvPr/>
        </p:nvSpPr>
        <p:spPr>
          <a:xfrm>
            <a:off x="1863788" y="3627367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5"/>
          <p:cNvSpPr/>
          <p:nvPr/>
        </p:nvSpPr>
        <p:spPr>
          <a:xfrm>
            <a:off x="1968773" y="3627367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5"/>
          <p:cNvSpPr/>
          <p:nvPr/>
        </p:nvSpPr>
        <p:spPr>
          <a:xfrm>
            <a:off x="2073876" y="3627367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/>
          <p:nvPr/>
        </p:nvSpPr>
        <p:spPr>
          <a:xfrm>
            <a:off x="1863788" y="368559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5"/>
          <p:cNvSpPr/>
          <p:nvPr/>
        </p:nvSpPr>
        <p:spPr>
          <a:xfrm>
            <a:off x="1968773" y="368559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2073876" y="368559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1863788" y="3743822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1968773" y="3743822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2073876" y="3743822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1863788" y="3802049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1968773" y="3802049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2073876" y="3802049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1863788" y="407369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1968773" y="407369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"/>
          <p:cNvSpPr/>
          <p:nvPr/>
        </p:nvSpPr>
        <p:spPr>
          <a:xfrm>
            <a:off x="2073876" y="4073698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5"/>
          <p:cNvSpPr/>
          <p:nvPr/>
        </p:nvSpPr>
        <p:spPr>
          <a:xfrm>
            <a:off x="1863788" y="4131867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"/>
          <p:cNvSpPr/>
          <p:nvPr/>
        </p:nvSpPr>
        <p:spPr>
          <a:xfrm>
            <a:off x="1968773" y="4131867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"/>
          <p:cNvSpPr/>
          <p:nvPr/>
        </p:nvSpPr>
        <p:spPr>
          <a:xfrm>
            <a:off x="2073876" y="4131867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5"/>
          <p:cNvSpPr/>
          <p:nvPr/>
        </p:nvSpPr>
        <p:spPr>
          <a:xfrm>
            <a:off x="1863788" y="4195127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5"/>
          <p:cNvSpPr/>
          <p:nvPr/>
        </p:nvSpPr>
        <p:spPr>
          <a:xfrm>
            <a:off x="1968773" y="4195127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5"/>
          <p:cNvSpPr/>
          <p:nvPr/>
        </p:nvSpPr>
        <p:spPr>
          <a:xfrm>
            <a:off x="2073876" y="4195127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5"/>
          <p:cNvSpPr/>
          <p:nvPr/>
        </p:nvSpPr>
        <p:spPr>
          <a:xfrm>
            <a:off x="1863788" y="425844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5"/>
          <p:cNvSpPr/>
          <p:nvPr/>
        </p:nvSpPr>
        <p:spPr>
          <a:xfrm>
            <a:off x="1968773" y="425844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2073876" y="425844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1863788" y="432170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1968773" y="432170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/>
          <p:nvPr/>
        </p:nvSpPr>
        <p:spPr>
          <a:xfrm>
            <a:off x="2073876" y="4321706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1863788" y="438502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1968773" y="438502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2073876" y="438502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1863788" y="444828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1968773" y="444828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2073876" y="444828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1863788" y="451154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/>
          <p:nvPr/>
        </p:nvSpPr>
        <p:spPr>
          <a:xfrm>
            <a:off x="1968773" y="451154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5"/>
          <p:cNvSpPr/>
          <p:nvPr/>
        </p:nvSpPr>
        <p:spPr>
          <a:xfrm>
            <a:off x="2073876" y="451154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1863788" y="457480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1968773" y="457480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2073876" y="457480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1863788" y="46380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5"/>
          <p:cNvSpPr/>
          <p:nvPr/>
        </p:nvSpPr>
        <p:spPr>
          <a:xfrm>
            <a:off x="1968773" y="46380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5"/>
          <p:cNvSpPr/>
          <p:nvPr/>
        </p:nvSpPr>
        <p:spPr>
          <a:xfrm>
            <a:off x="2073876" y="4638064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5"/>
          <p:cNvSpPr/>
          <p:nvPr/>
        </p:nvSpPr>
        <p:spPr>
          <a:xfrm>
            <a:off x="1863788" y="470138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"/>
          <p:cNvSpPr/>
          <p:nvPr/>
        </p:nvSpPr>
        <p:spPr>
          <a:xfrm>
            <a:off x="1968773" y="470138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0"/>
                </a:moveTo>
                <a:lnTo>
                  <a:pt x="1147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5"/>
          <p:cNvSpPr/>
          <p:nvPr/>
        </p:nvSpPr>
        <p:spPr>
          <a:xfrm>
            <a:off x="2073876" y="470138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0"/>
                </a:moveTo>
                <a:lnTo>
                  <a:pt x="1146" y="0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5"/>
          <p:cNvSpPr/>
          <p:nvPr/>
        </p:nvSpPr>
        <p:spPr>
          <a:xfrm>
            <a:off x="1863788" y="476464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5"/>
          <p:cNvSpPr/>
          <p:nvPr/>
        </p:nvSpPr>
        <p:spPr>
          <a:xfrm>
            <a:off x="1968773" y="476464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2073876" y="476464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/>
          <p:nvPr/>
        </p:nvSpPr>
        <p:spPr>
          <a:xfrm>
            <a:off x="1863788" y="482796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5"/>
          <p:cNvSpPr/>
          <p:nvPr/>
        </p:nvSpPr>
        <p:spPr>
          <a:xfrm>
            <a:off x="1968773" y="482796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2073876" y="4827961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1863788" y="489116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1968773" y="489116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1" y="1"/>
                </a:moveTo>
                <a:lnTo>
                  <a:pt x="1147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2073876" y="4891163"/>
            <a:ext cx="67122" cy="59"/>
          </a:xfrm>
          <a:custGeom>
            <a:avLst/>
            <a:gdLst/>
            <a:ahLst/>
            <a:cxnLst/>
            <a:rect l="l" t="t" r="r" b="b"/>
            <a:pathLst>
              <a:path w="1147" h="1" fill="none" extrusionOk="0">
                <a:moveTo>
                  <a:pt x="0" y="1"/>
                </a:moveTo>
                <a:lnTo>
                  <a:pt x="1146" y="1"/>
                </a:lnTo>
              </a:path>
            </a:pathLst>
          </a:custGeom>
          <a:noFill/>
          <a:ln w="100" cap="rnd" cmpd="sng">
            <a:solidFill>
              <a:srgbClr val="A68B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1828266" y="3837395"/>
            <a:ext cx="349364" cy="25398"/>
          </a:xfrm>
          <a:custGeom>
            <a:avLst/>
            <a:gdLst/>
            <a:ahLst/>
            <a:cxnLst/>
            <a:rect l="l" t="t" r="r" b="b"/>
            <a:pathLst>
              <a:path w="5970" h="434" extrusionOk="0">
                <a:moveTo>
                  <a:pt x="0" y="1"/>
                </a:moveTo>
                <a:lnTo>
                  <a:pt x="0" y="434"/>
                </a:lnTo>
                <a:lnTo>
                  <a:pt x="5970" y="434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1828266" y="4012955"/>
            <a:ext cx="349364" cy="25339"/>
          </a:xfrm>
          <a:custGeom>
            <a:avLst/>
            <a:gdLst/>
            <a:ahLst/>
            <a:cxnLst/>
            <a:rect l="l" t="t" r="r" b="b"/>
            <a:pathLst>
              <a:path w="5970" h="433" extrusionOk="0">
                <a:moveTo>
                  <a:pt x="0" y="1"/>
                </a:moveTo>
                <a:lnTo>
                  <a:pt x="0" y="433"/>
                </a:lnTo>
                <a:lnTo>
                  <a:pt x="5970" y="433"/>
                </a:lnTo>
                <a:lnTo>
                  <a:pt x="59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1968773" y="4953662"/>
            <a:ext cx="67122" cy="48162"/>
          </a:xfrm>
          <a:custGeom>
            <a:avLst/>
            <a:gdLst/>
            <a:ahLst/>
            <a:cxnLst/>
            <a:rect l="l" t="t" r="r" b="b"/>
            <a:pathLst>
              <a:path w="1147" h="823" extrusionOk="0">
                <a:moveTo>
                  <a:pt x="1" y="0"/>
                </a:moveTo>
                <a:lnTo>
                  <a:pt x="1" y="823"/>
                </a:lnTo>
                <a:lnTo>
                  <a:pt x="1147" y="823"/>
                </a:lnTo>
                <a:lnTo>
                  <a:pt x="114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5"/>
          <p:cNvSpPr/>
          <p:nvPr/>
        </p:nvSpPr>
        <p:spPr>
          <a:xfrm>
            <a:off x="2002305" y="3341380"/>
            <a:ext cx="175326" cy="1660388"/>
          </a:xfrm>
          <a:custGeom>
            <a:avLst/>
            <a:gdLst/>
            <a:ahLst/>
            <a:cxnLst/>
            <a:rect l="l" t="t" r="r" b="b"/>
            <a:pathLst>
              <a:path w="2996" h="28373" extrusionOk="0">
                <a:moveTo>
                  <a:pt x="1" y="1"/>
                </a:moveTo>
                <a:lnTo>
                  <a:pt x="1" y="28373"/>
                </a:lnTo>
                <a:lnTo>
                  <a:pt x="2996" y="28373"/>
                </a:lnTo>
                <a:lnTo>
                  <a:pt x="299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5"/>
          <p:cNvSpPr/>
          <p:nvPr/>
        </p:nvSpPr>
        <p:spPr>
          <a:xfrm>
            <a:off x="301646" y="4382976"/>
            <a:ext cx="194696" cy="618030"/>
          </a:xfrm>
          <a:custGeom>
            <a:avLst/>
            <a:gdLst/>
            <a:ahLst/>
            <a:cxnLst/>
            <a:rect l="l" t="t" r="r" b="b"/>
            <a:pathLst>
              <a:path w="3327" h="10561" extrusionOk="0">
                <a:moveTo>
                  <a:pt x="0" y="0"/>
                </a:moveTo>
                <a:lnTo>
                  <a:pt x="0" y="10560"/>
                </a:lnTo>
                <a:lnTo>
                  <a:pt x="3327" y="10560"/>
                </a:lnTo>
                <a:lnTo>
                  <a:pt x="332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1268168" y="3879763"/>
            <a:ext cx="86083" cy="102878"/>
          </a:xfrm>
          <a:custGeom>
            <a:avLst/>
            <a:gdLst/>
            <a:ahLst/>
            <a:cxnLst/>
            <a:rect l="l" t="t" r="r" b="b"/>
            <a:pathLst>
              <a:path w="1471" h="1758" extrusionOk="0">
                <a:moveTo>
                  <a:pt x="0" y="0"/>
                </a:moveTo>
                <a:lnTo>
                  <a:pt x="0" y="1757"/>
                </a:lnTo>
                <a:lnTo>
                  <a:pt x="1471" y="1757"/>
                </a:lnTo>
                <a:lnTo>
                  <a:pt x="14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1246164" y="3967426"/>
            <a:ext cx="128276" cy="963532"/>
          </a:xfrm>
          <a:custGeom>
            <a:avLst/>
            <a:gdLst/>
            <a:ahLst/>
            <a:cxnLst/>
            <a:rect l="l" t="t" r="r" b="b"/>
            <a:pathLst>
              <a:path w="2192" h="16465" extrusionOk="0">
                <a:moveTo>
                  <a:pt x="1" y="0"/>
                </a:moveTo>
                <a:lnTo>
                  <a:pt x="1" y="16464"/>
                </a:lnTo>
                <a:lnTo>
                  <a:pt x="2192" y="16464"/>
                </a:lnTo>
                <a:lnTo>
                  <a:pt x="219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1318261" y="4141172"/>
            <a:ext cx="358201" cy="859717"/>
          </a:xfrm>
          <a:custGeom>
            <a:avLst/>
            <a:gdLst/>
            <a:ahLst/>
            <a:cxnLst/>
            <a:rect l="l" t="t" r="r" b="b"/>
            <a:pathLst>
              <a:path w="6121" h="14691" extrusionOk="0">
                <a:moveTo>
                  <a:pt x="1" y="1"/>
                </a:moveTo>
                <a:lnTo>
                  <a:pt x="1" y="14690"/>
                </a:lnTo>
                <a:lnTo>
                  <a:pt x="6121" y="14690"/>
                </a:lnTo>
                <a:lnTo>
                  <a:pt x="612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5"/>
          <p:cNvSpPr/>
          <p:nvPr/>
        </p:nvSpPr>
        <p:spPr>
          <a:xfrm>
            <a:off x="1318261" y="4203554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5"/>
          <p:cNvSpPr/>
          <p:nvPr/>
        </p:nvSpPr>
        <p:spPr>
          <a:xfrm>
            <a:off x="1318261" y="4265995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"/>
          <p:cNvSpPr/>
          <p:nvPr/>
        </p:nvSpPr>
        <p:spPr>
          <a:xfrm>
            <a:off x="1318261" y="4328435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5"/>
          <p:cNvSpPr/>
          <p:nvPr/>
        </p:nvSpPr>
        <p:spPr>
          <a:xfrm>
            <a:off x="1318261" y="4390935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1318261" y="4453375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5"/>
          <p:cNvSpPr/>
          <p:nvPr/>
        </p:nvSpPr>
        <p:spPr>
          <a:xfrm>
            <a:off x="1318261" y="4515758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5"/>
          <p:cNvSpPr/>
          <p:nvPr/>
        </p:nvSpPr>
        <p:spPr>
          <a:xfrm>
            <a:off x="1318261" y="4578198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"/>
          <p:cNvSpPr/>
          <p:nvPr/>
        </p:nvSpPr>
        <p:spPr>
          <a:xfrm>
            <a:off x="1318261" y="4640580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"/>
          <p:cNvSpPr/>
          <p:nvPr/>
        </p:nvSpPr>
        <p:spPr>
          <a:xfrm>
            <a:off x="1318261" y="4703080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5"/>
          <p:cNvSpPr/>
          <p:nvPr/>
        </p:nvSpPr>
        <p:spPr>
          <a:xfrm>
            <a:off x="1318261" y="476546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0"/>
                </a:moveTo>
                <a:lnTo>
                  <a:pt x="6123" y="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5"/>
          <p:cNvSpPr/>
          <p:nvPr/>
        </p:nvSpPr>
        <p:spPr>
          <a:xfrm>
            <a:off x="1318261" y="4827961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5"/>
          <p:cNvSpPr/>
          <p:nvPr/>
        </p:nvSpPr>
        <p:spPr>
          <a:xfrm>
            <a:off x="1318261" y="4890402"/>
            <a:ext cx="358318" cy="59"/>
          </a:xfrm>
          <a:custGeom>
            <a:avLst/>
            <a:gdLst/>
            <a:ahLst/>
            <a:cxnLst/>
            <a:rect l="l" t="t" r="r" b="b"/>
            <a:pathLst>
              <a:path w="6123" h="1" fill="none" extrusionOk="0">
                <a:moveTo>
                  <a:pt x="1" y="1"/>
                </a:moveTo>
                <a:lnTo>
                  <a:pt x="6123" y="1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5"/>
          <p:cNvSpPr/>
          <p:nvPr/>
        </p:nvSpPr>
        <p:spPr>
          <a:xfrm>
            <a:off x="1494290" y="4141815"/>
            <a:ext cx="0" cy="747944"/>
          </a:xfrm>
          <a:custGeom>
            <a:avLst/>
            <a:gdLst/>
            <a:ahLst/>
            <a:cxnLst/>
            <a:rect l="l" t="t" r="r" b="b"/>
            <a:pathLst>
              <a:path h="12781" fill="none" extrusionOk="0">
                <a:moveTo>
                  <a:pt x="0" y="1"/>
                </a:moveTo>
                <a:lnTo>
                  <a:pt x="0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5"/>
          <p:cNvSpPr/>
          <p:nvPr/>
        </p:nvSpPr>
        <p:spPr>
          <a:xfrm>
            <a:off x="1562584" y="4141815"/>
            <a:ext cx="59" cy="747944"/>
          </a:xfrm>
          <a:custGeom>
            <a:avLst/>
            <a:gdLst/>
            <a:ahLst/>
            <a:cxnLst/>
            <a:rect l="l" t="t" r="r" b="b"/>
            <a:pathLst>
              <a:path w="1" h="12781" fill="none" extrusionOk="0">
                <a:moveTo>
                  <a:pt x="0" y="1"/>
                </a:moveTo>
                <a:lnTo>
                  <a:pt x="0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5"/>
          <p:cNvSpPr/>
          <p:nvPr/>
        </p:nvSpPr>
        <p:spPr>
          <a:xfrm>
            <a:off x="1630877" y="4141815"/>
            <a:ext cx="59" cy="747944"/>
          </a:xfrm>
          <a:custGeom>
            <a:avLst/>
            <a:gdLst/>
            <a:ahLst/>
            <a:cxnLst/>
            <a:rect l="l" t="t" r="r" b="b"/>
            <a:pathLst>
              <a:path w="1" h="12781" fill="none" extrusionOk="0">
                <a:moveTo>
                  <a:pt x="1" y="1"/>
                </a:moveTo>
                <a:lnTo>
                  <a:pt x="1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5"/>
          <p:cNvSpPr/>
          <p:nvPr/>
        </p:nvSpPr>
        <p:spPr>
          <a:xfrm>
            <a:off x="1363497" y="4141815"/>
            <a:ext cx="59" cy="747944"/>
          </a:xfrm>
          <a:custGeom>
            <a:avLst/>
            <a:gdLst/>
            <a:ahLst/>
            <a:cxnLst/>
            <a:rect l="l" t="t" r="r" b="b"/>
            <a:pathLst>
              <a:path w="1" h="12781" fill="none" extrusionOk="0">
                <a:moveTo>
                  <a:pt x="0" y="1"/>
                </a:moveTo>
                <a:lnTo>
                  <a:pt x="0" y="12780"/>
                </a:lnTo>
              </a:path>
            </a:pathLst>
          </a:custGeom>
          <a:noFill/>
          <a:ln w="25" cap="flat" cmpd="sng">
            <a:solidFill>
              <a:srgbClr val="61ADDB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5"/>
          <p:cNvSpPr/>
          <p:nvPr/>
        </p:nvSpPr>
        <p:spPr>
          <a:xfrm>
            <a:off x="1468951" y="4141172"/>
            <a:ext cx="207629" cy="859717"/>
          </a:xfrm>
          <a:custGeom>
            <a:avLst/>
            <a:gdLst/>
            <a:ahLst/>
            <a:cxnLst/>
            <a:rect l="l" t="t" r="r" b="b"/>
            <a:pathLst>
              <a:path w="3548" h="14691" extrusionOk="0">
                <a:moveTo>
                  <a:pt x="0" y="1"/>
                </a:moveTo>
                <a:lnTo>
                  <a:pt x="0" y="14690"/>
                </a:lnTo>
                <a:lnTo>
                  <a:pt x="3548" y="14690"/>
                </a:lnTo>
                <a:lnTo>
                  <a:pt x="35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5"/>
          <p:cNvSpPr/>
          <p:nvPr/>
        </p:nvSpPr>
        <p:spPr>
          <a:xfrm>
            <a:off x="824349" y="3967426"/>
            <a:ext cx="376342" cy="1033522"/>
          </a:xfrm>
          <a:custGeom>
            <a:avLst/>
            <a:gdLst/>
            <a:ahLst/>
            <a:cxnLst/>
            <a:rect l="l" t="t" r="r" b="b"/>
            <a:pathLst>
              <a:path w="6431" h="17661" extrusionOk="0">
                <a:moveTo>
                  <a:pt x="1" y="0"/>
                </a:moveTo>
                <a:lnTo>
                  <a:pt x="1" y="17660"/>
                </a:lnTo>
                <a:lnTo>
                  <a:pt x="6430" y="17660"/>
                </a:lnTo>
                <a:lnTo>
                  <a:pt x="64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5"/>
          <p:cNvSpPr/>
          <p:nvPr/>
        </p:nvSpPr>
        <p:spPr>
          <a:xfrm>
            <a:off x="862329" y="3807082"/>
            <a:ext cx="300383" cy="165378"/>
          </a:xfrm>
          <a:custGeom>
            <a:avLst/>
            <a:gdLst/>
            <a:ahLst/>
            <a:cxnLst/>
            <a:rect l="l" t="t" r="r" b="b"/>
            <a:pathLst>
              <a:path w="5133" h="2826" extrusionOk="0">
                <a:moveTo>
                  <a:pt x="0" y="0"/>
                </a:moveTo>
                <a:lnTo>
                  <a:pt x="0" y="2825"/>
                </a:lnTo>
                <a:lnTo>
                  <a:pt x="5133" y="2825"/>
                </a:lnTo>
                <a:lnTo>
                  <a:pt x="513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5"/>
          <p:cNvSpPr/>
          <p:nvPr/>
        </p:nvSpPr>
        <p:spPr>
          <a:xfrm>
            <a:off x="900250" y="3702507"/>
            <a:ext cx="224424" cy="109725"/>
          </a:xfrm>
          <a:custGeom>
            <a:avLst/>
            <a:gdLst/>
            <a:ahLst/>
            <a:cxnLst/>
            <a:rect l="l" t="t" r="r" b="b"/>
            <a:pathLst>
              <a:path w="3835" h="1875" extrusionOk="0">
                <a:moveTo>
                  <a:pt x="1" y="1"/>
                </a:moveTo>
                <a:lnTo>
                  <a:pt x="1" y="1874"/>
                </a:lnTo>
                <a:lnTo>
                  <a:pt x="3835" y="1874"/>
                </a:lnTo>
                <a:lnTo>
                  <a:pt x="38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5"/>
          <p:cNvSpPr/>
          <p:nvPr/>
        </p:nvSpPr>
        <p:spPr>
          <a:xfrm>
            <a:off x="944082" y="3624675"/>
            <a:ext cx="136761" cy="80992"/>
          </a:xfrm>
          <a:custGeom>
            <a:avLst/>
            <a:gdLst/>
            <a:ahLst/>
            <a:cxnLst/>
            <a:rect l="l" t="t" r="r" b="b"/>
            <a:pathLst>
              <a:path w="2337" h="1384" extrusionOk="0">
                <a:moveTo>
                  <a:pt x="1" y="1"/>
                </a:moveTo>
                <a:lnTo>
                  <a:pt x="1" y="1384"/>
                </a:lnTo>
                <a:lnTo>
                  <a:pt x="2337" y="1384"/>
                </a:lnTo>
                <a:lnTo>
                  <a:pt x="23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5"/>
          <p:cNvSpPr/>
          <p:nvPr/>
        </p:nvSpPr>
        <p:spPr>
          <a:xfrm>
            <a:off x="854721" y="4001134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5"/>
          <p:cNvSpPr/>
          <p:nvPr/>
        </p:nvSpPr>
        <p:spPr>
          <a:xfrm>
            <a:off x="970358" y="4001134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5"/>
          <p:cNvSpPr/>
          <p:nvPr/>
        </p:nvSpPr>
        <p:spPr>
          <a:xfrm>
            <a:off x="1085818" y="4001017"/>
            <a:ext cx="79529" cy="55887"/>
          </a:xfrm>
          <a:custGeom>
            <a:avLst/>
            <a:gdLst/>
            <a:ahLst/>
            <a:cxnLst/>
            <a:rect l="l" t="t" r="r" b="b"/>
            <a:pathLst>
              <a:path w="1359" h="955" extrusionOk="0">
                <a:moveTo>
                  <a:pt x="3" y="0"/>
                </a:moveTo>
                <a:lnTo>
                  <a:pt x="1" y="952"/>
                </a:lnTo>
                <a:lnTo>
                  <a:pt x="1357" y="955"/>
                </a:lnTo>
                <a:lnTo>
                  <a:pt x="1359" y="3"/>
                </a:lnTo>
                <a:lnTo>
                  <a:pt x="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5"/>
          <p:cNvSpPr/>
          <p:nvPr/>
        </p:nvSpPr>
        <p:spPr>
          <a:xfrm>
            <a:off x="890185" y="3839092"/>
            <a:ext cx="65191" cy="45821"/>
          </a:xfrm>
          <a:custGeom>
            <a:avLst/>
            <a:gdLst/>
            <a:ahLst/>
            <a:cxnLst/>
            <a:rect l="l" t="t" r="r" b="b"/>
            <a:pathLst>
              <a:path w="1114" h="783" extrusionOk="0">
                <a:moveTo>
                  <a:pt x="0" y="1"/>
                </a:moveTo>
                <a:lnTo>
                  <a:pt x="0" y="782"/>
                </a:lnTo>
                <a:lnTo>
                  <a:pt x="1113" y="782"/>
                </a:lnTo>
                <a:lnTo>
                  <a:pt x="1113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"/>
          <p:cNvSpPr/>
          <p:nvPr/>
        </p:nvSpPr>
        <p:spPr>
          <a:xfrm>
            <a:off x="984988" y="3839092"/>
            <a:ext cx="65133" cy="45821"/>
          </a:xfrm>
          <a:custGeom>
            <a:avLst/>
            <a:gdLst/>
            <a:ahLst/>
            <a:cxnLst/>
            <a:rect l="l" t="t" r="r" b="b"/>
            <a:pathLst>
              <a:path w="1113" h="783" extrusionOk="0">
                <a:moveTo>
                  <a:pt x="1" y="1"/>
                </a:moveTo>
                <a:lnTo>
                  <a:pt x="1" y="782"/>
                </a:lnTo>
                <a:lnTo>
                  <a:pt x="1113" y="782"/>
                </a:lnTo>
                <a:lnTo>
                  <a:pt x="1113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5"/>
          <p:cNvSpPr/>
          <p:nvPr/>
        </p:nvSpPr>
        <p:spPr>
          <a:xfrm>
            <a:off x="1079791" y="3839092"/>
            <a:ext cx="65191" cy="45821"/>
          </a:xfrm>
          <a:custGeom>
            <a:avLst/>
            <a:gdLst/>
            <a:ahLst/>
            <a:cxnLst/>
            <a:rect l="l" t="t" r="r" b="b"/>
            <a:pathLst>
              <a:path w="1114" h="783" extrusionOk="0">
                <a:moveTo>
                  <a:pt x="1" y="1"/>
                </a:moveTo>
                <a:lnTo>
                  <a:pt x="1" y="782"/>
                </a:lnTo>
                <a:lnTo>
                  <a:pt x="1114" y="782"/>
                </a:lnTo>
                <a:lnTo>
                  <a:pt x="1114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5"/>
          <p:cNvSpPr/>
          <p:nvPr/>
        </p:nvSpPr>
        <p:spPr>
          <a:xfrm>
            <a:off x="919152" y="3711870"/>
            <a:ext cx="48689" cy="34176"/>
          </a:xfrm>
          <a:custGeom>
            <a:avLst/>
            <a:gdLst/>
            <a:ahLst/>
            <a:cxnLst/>
            <a:rect l="l" t="t" r="r" b="b"/>
            <a:pathLst>
              <a:path w="832" h="584" extrusionOk="0">
                <a:moveTo>
                  <a:pt x="0" y="0"/>
                </a:moveTo>
                <a:lnTo>
                  <a:pt x="0" y="583"/>
                </a:lnTo>
                <a:lnTo>
                  <a:pt x="831" y="583"/>
                </a:lnTo>
                <a:lnTo>
                  <a:pt x="831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5"/>
          <p:cNvSpPr/>
          <p:nvPr/>
        </p:nvSpPr>
        <p:spPr>
          <a:xfrm>
            <a:off x="989962" y="3711870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1" y="0"/>
                </a:moveTo>
                <a:lnTo>
                  <a:pt x="1" y="583"/>
                </a:lnTo>
                <a:lnTo>
                  <a:pt x="833" y="583"/>
                </a:lnTo>
                <a:lnTo>
                  <a:pt x="83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5"/>
          <p:cNvSpPr/>
          <p:nvPr/>
        </p:nvSpPr>
        <p:spPr>
          <a:xfrm>
            <a:off x="1060889" y="3711870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0" y="0"/>
                </a:moveTo>
                <a:lnTo>
                  <a:pt x="0" y="583"/>
                </a:lnTo>
                <a:lnTo>
                  <a:pt x="832" y="583"/>
                </a:lnTo>
                <a:lnTo>
                  <a:pt x="832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5"/>
          <p:cNvSpPr/>
          <p:nvPr/>
        </p:nvSpPr>
        <p:spPr>
          <a:xfrm>
            <a:off x="919152" y="3761085"/>
            <a:ext cx="48689" cy="34176"/>
          </a:xfrm>
          <a:custGeom>
            <a:avLst/>
            <a:gdLst/>
            <a:ahLst/>
            <a:cxnLst/>
            <a:rect l="l" t="t" r="r" b="b"/>
            <a:pathLst>
              <a:path w="832" h="584" extrusionOk="0">
                <a:moveTo>
                  <a:pt x="0" y="0"/>
                </a:moveTo>
                <a:lnTo>
                  <a:pt x="0" y="584"/>
                </a:lnTo>
                <a:lnTo>
                  <a:pt x="831" y="584"/>
                </a:lnTo>
                <a:lnTo>
                  <a:pt x="831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5"/>
          <p:cNvSpPr/>
          <p:nvPr/>
        </p:nvSpPr>
        <p:spPr>
          <a:xfrm>
            <a:off x="989962" y="3761085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1" y="0"/>
                </a:moveTo>
                <a:lnTo>
                  <a:pt x="1" y="584"/>
                </a:lnTo>
                <a:lnTo>
                  <a:pt x="833" y="584"/>
                </a:lnTo>
                <a:lnTo>
                  <a:pt x="83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5"/>
          <p:cNvSpPr/>
          <p:nvPr/>
        </p:nvSpPr>
        <p:spPr>
          <a:xfrm>
            <a:off x="1060889" y="3761085"/>
            <a:ext cx="48747" cy="34176"/>
          </a:xfrm>
          <a:custGeom>
            <a:avLst/>
            <a:gdLst/>
            <a:ahLst/>
            <a:cxnLst/>
            <a:rect l="l" t="t" r="r" b="b"/>
            <a:pathLst>
              <a:path w="833" h="584" extrusionOk="0">
                <a:moveTo>
                  <a:pt x="0" y="0"/>
                </a:moveTo>
                <a:lnTo>
                  <a:pt x="0" y="584"/>
                </a:lnTo>
                <a:lnTo>
                  <a:pt x="832" y="584"/>
                </a:lnTo>
                <a:lnTo>
                  <a:pt x="832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5"/>
          <p:cNvSpPr/>
          <p:nvPr/>
        </p:nvSpPr>
        <p:spPr>
          <a:xfrm>
            <a:off x="890185" y="3903113"/>
            <a:ext cx="65191" cy="45763"/>
          </a:xfrm>
          <a:custGeom>
            <a:avLst/>
            <a:gdLst/>
            <a:ahLst/>
            <a:cxnLst/>
            <a:rect l="l" t="t" r="r" b="b"/>
            <a:pathLst>
              <a:path w="1114" h="782" extrusionOk="0">
                <a:moveTo>
                  <a:pt x="0" y="0"/>
                </a:moveTo>
                <a:lnTo>
                  <a:pt x="0" y="781"/>
                </a:lnTo>
                <a:lnTo>
                  <a:pt x="1113" y="781"/>
                </a:lnTo>
                <a:lnTo>
                  <a:pt x="111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5"/>
          <p:cNvSpPr/>
          <p:nvPr/>
        </p:nvSpPr>
        <p:spPr>
          <a:xfrm>
            <a:off x="984988" y="3903113"/>
            <a:ext cx="65133" cy="45763"/>
          </a:xfrm>
          <a:custGeom>
            <a:avLst/>
            <a:gdLst/>
            <a:ahLst/>
            <a:cxnLst/>
            <a:rect l="l" t="t" r="r" b="b"/>
            <a:pathLst>
              <a:path w="1113" h="782" extrusionOk="0">
                <a:moveTo>
                  <a:pt x="1" y="0"/>
                </a:moveTo>
                <a:lnTo>
                  <a:pt x="1" y="781"/>
                </a:lnTo>
                <a:lnTo>
                  <a:pt x="1113" y="781"/>
                </a:lnTo>
                <a:lnTo>
                  <a:pt x="1113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5"/>
          <p:cNvSpPr/>
          <p:nvPr/>
        </p:nvSpPr>
        <p:spPr>
          <a:xfrm>
            <a:off x="1079791" y="3903113"/>
            <a:ext cx="65191" cy="45763"/>
          </a:xfrm>
          <a:custGeom>
            <a:avLst/>
            <a:gdLst/>
            <a:ahLst/>
            <a:cxnLst/>
            <a:rect l="l" t="t" r="r" b="b"/>
            <a:pathLst>
              <a:path w="1114" h="782" extrusionOk="0">
                <a:moveTo>
                  <a:pt x="1" y="0"/>
                </a:moveTo>
                <a:lnTo>
                  <a:pt x="1" y="781"/>
                </a:lnTo>
                <a:lnTo>
                  <a:pt x="1114" y="781"/>
                </a:lnTo>
                <a:lnTo>
                  <a:pt x="1114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5"/>
          <p:cNvSpPr/>
          <p:nvPr/>
        </p:nvSpPr>
        <p:spPr>
          <a:xfrm>
            <a:off x="854721" y="4094765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>
            <a:off x="970358" y="4094765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>
            <a:off x="1085877" y="4094765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>
            <a:off x="854721" y="4188397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>
            <a:off x="970358" y="4188397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5"/>
          <p:cNvSpPr/>
          <p:nvPr/>
        </p:nvSpPr>
        <p:spPr>
          <a:xfrm>
            <a:off x="1085877" y="4188397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5"/>
          <p:cNvSpPr/>
          <p:nvPr/>
        </p:nvSpPr>
        <p:spPr>
          <a:xfrm>
            <a:off x="854721" y="4282146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5"/>
          <p:cNvSpPr/>
          <p:nvPr/>
        </p:nvSpPr>
        <p:spPr>
          <a:xfrm>
            <a:off x="970358" y="4282146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1085877" y="4282146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15"/>
          <p:cNvSpPr/>
          <p:nvPr/>
        </p:nvSpPr>
        <p:spPr>
          <a:xfrm>
            <a:off x="854721" y="4375719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5"/>
          <p:cNvSpPr/>
          <p:nvPr/>
        </p:nvSpPr>
        <p:spPr>
          <a:xfrm>
            <a:off x="970358" y="4375719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1085877" y="4375719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854721" y="4469351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5"/>
          <p:cNvSpPr/>
          <p:nvPr/>
        </p:nvSpPr>
        <p:spPr>
          <a:xfrm>
            <a:off x="970358" y="4469351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5"/>
          <p:cNvSpPr/>
          <p:nvPr/>
        </p:nvSpPr>
        <p:spPr>
          <a:xfrm>
            <a:off x="1085877" y="4469351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54721" y="4562983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970358" y="4562983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1085877" y="4562983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4721" y="4656673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5"/>
          <p:cNvSpPr/>
          <p:nvPr/>
        </p:nvSpPr>
        <p:spPr>
          <a:xfrm>
            <a:off x="970358" y="4656673"/>
            <a:ext cx="79353" cy="55711"/>
          </a:xfrm>
          <a:custGeom>
            <a:avLst/>
            <a:gdLst/>
            <a:ahLst/>
            <a:cxnLst/>
            <a:rect l="l" t="t" r="r" b="b"/>
            <a:pathLst>
              <a:path w="1356" h="952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5"/>
          <p:cNvSpPr/>
          <p:nvPr/>
        </p:nvSpPr>
        <p:spPr>
          <a:xfrm>
            <a:off x="1085877" y="4656673"/>
            <a:ext cx="79412" cy="55711"/>
          </a:xfrm>
          <a:custGeom>
            <a:avLst/>
            <a:gdLst/>
            <a:ahLst/>
            <a:cxnLst/>
            <a:rect l="l" t="t" r="r" b="b"/>
            <a:pathLst>
              <a:path w="1357" h="952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5"/>
          <p:cNvSpPr/>
          <p:nvPr/>
        </p:nvSpPr>
        <p:spPr>
          <a:xfrm>
            <a:off x="854721" y="4750364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970358" y="4750364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0"/>
                </a:moveTo>
                <a:lnTo>
                  <a:pt x="0" y="952"/>
                </a:lnTo>
                <a:lnTo>
                  <a:pt x="1356" y="952"/>
                </a:lnTo>
                <a:lnTo>
                  <a:pt x="1356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1085877" y="4750364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0"/>
                </a:moveTo>
                <a:lnTo>
                  <a:pt x="1" y="952"/>
                </a:lnTo>
                <a:lnTo>
                  <a:pt x="1357" y="952"/>
                </a:lnTo>
                <a:lnTo>
                  <a:pt x="1357" y="0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5"/>
          <p:cNvSpPr/>
          <p:nvPr/>
        </p:nvSpPr>
        <p:spPr>
          <a:xfrm>
            <a:off x="854721" y="4843996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5"/>
          <p:cNvSpPr/>
          <p:nvPr/>
        </p:nvSpPr>
        <p:spPr>
          <a:xfrm>
            <a:off x="970358" y="4843996"/>
            <a:ext cx="79353" cy="55770"/>
          </a:xfrm>
          <a:custGeom>
            <a:avLst/>
            <a:gdLst/>
            <a:ahLst/>
            <a:cxnLst/>
            <a:rect l="l" t="t" r="r" b="b"/>
            <a:pathLst>
              <a:path w="1356" h="953" extrusionOk="0">
                <a:moveTo>
                  <a:pt x="0" y="1"/>
                </a:moveTo>
                <a:lnTo>
                  <a:pt x="0" y="952"/>
                </a:lnTo>
                <a:lnTo>
                  <a:pt x="1356" y="952"/>
                </a:lnTo>
                <a:lnTo>
                  <a:pt x="1356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5"/>
          <p:cNvSpPr/>
          <p:nvPr/>
        </p:nvSpPr>
        <p:spPr>
          <a:xfrm>
            <a:off x="1085877" y="4843996"/>
            <a:ext cx="79412" cy="55770"/>
          </a:xfrm>
          <a:custGeom>
            <a:avLst/>
            <a:gdLst/>
            <a:ahLst/>
            <a:cxnLst/>
            <a:rect l="l" t="t" r="r" b="b"/>
            <a:pathLst>
              <a:path w="1357" h="953" extrusionOk="0">
                <a:moveTo>
                  <a:pt x="1" y="1"/>
                </a:moveTo>
                <a:lnTo>
                  <a:pt x="1" y="952"/>
                </a:lnTo>
                <a:lnTo>
                  <a:pt x="1357" y="952"/>
                </a:lnTo>
                <a:lnTo>
                  <a:pt x="1357" y="1"/>
                </a:lnTo>
                <a:close/>
              </a:path>
            </a:pathLst>
          </a:custGeom>
          <a:solidFill>
            <a:srgbClr val="94DE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5"/>
          <p:cNvSpPr/>
          <p:nvPr/>
        </p:nvSpPr>
        <p:spPr>
          <a:xfrm>
            <a:off x="936591" y="4934233"/>
            <a:ext cx="151859" cy="66771"/>
          </a:xfrm>
          <a:custGeom>
            <a:avLst/>
            <a:gdLst/>
            <a:ahLst/>
            <a:cxnLst/>
            <a:rect l="l" t="t" r="r" b="b"/>
            <a:pathLst>
              <a:path w="2595" h="1141" extrusionOk="0">
                <a:moveTo>
                  <a:pt x="0" y="1"/>
                </a:moveTo>
                <a:lnTo>
                  <a:pt x="0" y="1140"/>
                </a:lnTo>
                <a:lnTo>
                  <a:pt x="2595" y="1140"/>
                </a:lnTo>
                <a:lnTo>
                  <a:pt x="25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5"/>
          <p:cNvSpPr/>
          <p:nvPr/>
        </p:nvSpPr>
        <p:spPr>
          <a:xfrm>
            <a:off x="1017584" y="3624675"/>
            <a:ext cx="183109" cy="1376273"/>
          </a:xfrm>
          <a:custGeom>
            <a:avLst/>
            <a:gdLst/>
            <a:ahLst/>
            <a:cxnLst/>
            <a:rect l="l" t="t" r="r" b="b"/>
            <a:pathLst>
              <a:path w="3129" h="23518" extrusionOk="0">
                <a:moveTo>
                  <a:pt x="0" y="1"/>
                </a:moveTo>
                <a:lnTo>
                  <a:pt x="0" y="11421"/>
                </a:lnTo>
                <a:lnTo>
                  <a:pt x="0" y="23517"/>
                </a:lnTo>
                <a:lnTo>
                  <a:pt x="3128" y="23517"/>
                </a:lnTo>
                <a:lnTo>
                  <a:pt x="3128" y="5857"/>
                </a:lnTo>
                <a:lnTo>
                  <a:pt x="2480" y="5857"/>
                </a:lnTo>
                <a:lnTo>
                  <a:pt x="2480" y="3117"/>
                </a:lnTo>
                <a:lnTo>
                  <a:pt x="1830" y="3117"/>
                </a:lnTo>
                <a:lnTo>
                  <a:pt x="1830" y="1331"/>
                </a:lnTo>
                <a:lnTo>
                  <a:pt x="1081" y="1331"/>
                </a:lnTo>
                <a:lnTo>
                  <a:pt x="10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5"/>
          <p:cNvSpPr/>
          <p:nvPr/>
        </p:nvSpPr>
        <p:spPr>
          <a:xfrm>
            <a:off x="178109" y="4606814"/>
            <a:ext cx="168713" cy="74320"/>
          </a:xfrm>
          <a:custGeom>
            <a:avLst/>
            <a:gdLst/>
            <a:ahLst/>
            <a:cxnLst/>
            <a:rect l="l" t="t" r="r" b="b"/>
            <a:pathLst>
              <a:path w="2883" h="1270" extrusionOk="0">
                <a:moveTo>
                  <a:pt x="0" y="1"/>
                </a:moveTo>
                <a:lnTo>
                  <a:pt x="0" y="1270"/>
                </a:lnTo>
                <a:lnTo>
                  <a:pt x="2883" y="1270"/>
                </a:lnTo>
                <a:lnTo>
                  <a:pt x="288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5"/>
          <p:cNvSpPr/>
          <p:nvPr/>
        </p:nvSpPr>
        <p:spPr>
          <a:xfrm>
            <a:off x="211056" y="4617055"/>
            <a:ext cx="102878" cy="64196"/>
          </a:xfrm>
          <a:custGeom>
            <a:avLst/>
            <a:gdLst/>
            <a:ahLst/>
            <a:cxnLst/>
            <a:rect l="l" t="t" r="r" b="b"/>
            <a:pathLst>
              <a:path w="1758" h="1097" extrusionOk="0">
                <a:moveTo>
                  <a:pt x="0" y="1"/>
                </a:moveTo>
                <a:lnTo>
                  <a:pt x="0" y="1097"/>
                </a:lnTo>
                <a:lnTo>
                  <a:pt x="1758" y="1097"/>
                </a:lnTo>
                <a:lnTo>
                  <a:pt x="175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5"/>
          <p:cNvSpPr/>
          <p:nvPr/>
        </p:nvSpPr>
        <p:spPr>
          <a:xfrm>
            <a:off x="115668" y="4676102"/>
            <a:ext cx="293653" cy="327419"/>
          </a:xfrm>
          <a:custGeom>
            <a:avLst/>
            <a:gdLst/>
            <a:ahLst/>
            <a:cxnLst/>
            <a:rect l="l" t="t" r="r" b="b"/>
            <a:pathLst>
              <a:path w="5018" h="5595" extrusionOk="0">
                <a:moveTo>
                  <a:pt x="0" y="1"/>
                </a:moveTo>
                <a:lnTo>
                  <a:pt x="0" y="5594"/>
                </a:lnTo>
                <a:lnTo>
                  <a:pt x="5018" y="5594"/>
                </a:lnTo>
                <a:lnTo>
                  <a:pt x="501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5"/>
          <p:cNvSpPr/>
          <p:nvPr/>
        </p:nvSpPr>
        <p:spPr>
          <a:xfrm>
            <a:off x="124914" y="4683651"/>
            <a:ext cx="275161" cy="228755"/>
          </a:xfrm>
          <a:custGeom>
            <a:avLst/>
            <a:gdLst/>
            <a:ahLst/>
            <a:cxnLst/>
            <a:rect l="l" t="t" r="r" b="b"/>
            <a:pathLst>
              <a:path w="4702" h="3909" extrusionOk="0">
                <a:moveTo>
                  <a:pt x="1" y="1"/>
                </a:moveTo>
                <a:lnTo>
                  <a:pt x="1" y="3908"/>
                </a:lnTo>
                <a:lnTo>
                  <a:pt x="4701" y="3908"/>
                </a:lnTo>
                <a:lnTo>
                  <a:pt x="470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5"/>
          <p:cNvSpPr/>
          <p:nvPr/>
        </p:nvSpPr>
        <p:spPr>
          <a:xfrm>
            <a:off x="137672" y="4701383"/>
            <a:ext cx="249763" cy="26978"/>
          </a:xfrm>
          <a:custGeom>
            <a:avLst/>
            <a:gdLst/>
            <a:ahLst/>
            <a:cxnLst/>
            <a:rect l="l" t="t" r="r" b="b"/>
            <a:pathLst>
              <a:path w="4268" h="461" extrusionOk="0">
                <a:moveTo>
                  <a:pt x="231" y="0"/>
                </a:moveTo>
                <a:cubicBezTo>
                  <a:pt x="104" y="0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5"/>
                  <a:pt x="4163" y="0"/>
                  <a:pt x="403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5"/>
          <p:cNvSpPr/>
          <p:nvPr/>
        </p:nvSpPr>
        <p:spPr>
          <a:xfrm>
            <a:off x="137672" y="4741059"/>
            <a:ext cx="249763" cy="27036"/>
          </a:xfrm>
          <a:custGeom>
            <a:avLst/>
            <a:gdLst/>
            <a:ahLst/>
            <a:cxnLst/>
            <a:rect l="l" t="t" r="r" b="b"/>
            <a:pathLst>
              <a:path w="4268" h="462" extrusionOk="0">
                <a:moveTo>
                  <a:pt x="231" y="1"/>
                </a:moveTo>
                <a:cubicBezTo>
                  <a:pt x="104" y="1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3"/>
                  <a:pt x="4163" y="1"/>
                  <a:pt x="40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5"/>
          <p:cNvSpPr/>
          <p:nvPr/>
        </p:nvSpPr>
        <p:spPr>
          <a:xfrm>
            <a:off x="137672" y="4780736"/>
            <a:ext cx="249763" cy="26978"/>
          </a:xfrm>
          <a:custGeom>
            <a:avLst/>
            <a:gdLst/>
            <a:ahLst/>
            <a:cxnLst/>
            <a:rect l="l" t="t" r="r" b="b"/>
            <a:pathLst>
              <a:path w="4268" h="461" extrusionOk="0">
                <a:moveTo>
                  <a:pt x="4039" y="0"/>
                </a:moveTo>
                <a:cubicBezTo>
                  <a:pt x="4038" y="0"/>
                  <a:pt x="4038" y="0"/>
                  <a:pt x="4037" y="0"/>
                </a:cubicBezTo>
                <a:lnTo>
                  <a:pt x="231" y="0"/>
                </a:lnTo>
                <a:cubicBezTo>
                  <a:pt x="104" y="0"/>
                  <a:pt x="1" y="103"/>
                  <a:pt x="1" y="230"/>
                </a:cubicBezTo>
                <a:cubicBezTo>
                  <a:pt x="1" y="357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8"/>
                  <a:pt x="4267" y="230"/>
                </a:cubicBezTo>
                <a:cubicBezTo>
                  <a:pt x="4267" y="103"/>
                  <a:pt x="4164" y="0"/>
                  <a:pt x="403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5"/>
          <p:cNvSpPr/>
          <p:nvPr/>
        </p:nvSpPr>
        <p:spPr>
          <a:xfrm>
            <a:off x="137672" y="4820412"/>
            <a:ext cx="249763" cy="27036"/>
          </a:xfrm>
          <a:custGeom>
            <a:avLst/>
            <a:gdLst/>
            <a:ahLst/>
            <a:cxnLst/>
            <a:rect l="l" t="t" r="r" b="b"/>
            <a:pathLst>
              <a:path w="4268" h="462" extrusionOk="0">
                <a:moveTo>
                  <a:pt x="4039" y="1"/>
                </a:moveTo>
                <a:cubicBezTo>
                  <a:pt x="4038" y="1"/>
                  <a:pt x="4038" y="1"/>
                  <a:pt x="4037" y="1"/>
                </a:cubicBezTo>
                <a:lnTo>
                  <a:pt x="231" y="1"/>
                </a:lnTo>
                <a:cubicBezTo>
                  <a:pt x="104" y="1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4"/>
                  <a:pt x="4164" y="1"/>
                  <a:pt x="403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5"/>
          <p:cNvSpPr/>
          <p:nvPr/>
        </p:nvSpPr>
        <p:spPr>
          <a:xfrm>
            <a:off x="137672" y="4859972"/>
            <a:ext cx="249763" cy="27036"/>
          </a:xfrm>
          <a:custGeom>
            <a:avLst/>
            <a:gdLst/>
            <a:ahLst/>
            <a:cxnLst/>
            <a:rect l="l" t="t" r="r" b="b"/>
            <a:pathLst>
              <a:path w="4268" h="462" extrusionOk="0">
                <a:moveTo>
                  <a:pt x="231" y="1"/>
                </a:moveTo>
                <a:cubicBezTo>
                  <a:pt x="104" y="1"/>
                  <a:pt x="1" y="103"/>
                  <a:pt x="1" y="231"/>
                </a:cubicBezTo>
                <a:cubicBezTo>
                  <a:pt x="1" y="358"/>
                  <a:pt x="103" y="461"/>
                  <a:pt x="231" y="461"/>
                </a:cubicBezTo>
                <a:lnTo>
                  <a:pt x="4037" y="461"/>
                </a:lnTo>
                <a:cubicBezTo>
                  <a:pt x="4163" y="461"/>
                  <a:pt x="4267" y="359"/>
                  <a:pt x="4267" y="231"/>
                </a:cubicBezTo>
                <a:cubicBezTo>
                  <a:pt x="4267" y="104"/>
                  <a:pt x="4163" y="1"/>
                  <a:pt x="403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5"/>
          <p:cNvSpPr/>
          <p:nvPr/>
        </p:nvSpPr>
        <p:spPr>
          <a:xfrm>
            <a:off x="223170" y="4930898"/>
            <a:ext cx="78534" cy="72565"/>
          </a:xfrm>
          <a:custGeom>
            <a:avLst/>
            <a:gdLst/>
            <a:ahLst/>
            <a:cxnLst/>
            <a:rect l="l" t="t" r="r" b="b"/>
            <a:pathLst>
              <a:path w="1342" h="1240" extrusionOk="0">
                <a:moveTo>
                  <a:pt x="1" y="0"/>
                </a:moveTo>
                <a:lnTo>
                  <a:pt x="1" y="1239"/>
                </a:lnTo>
                <a:lnTo>
                  <a:pt x="1341" y="1239"/>
                </a:lnTo>
                <a:lnTo>
                  <a:pt x="13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5"/>
          <p:cNvSpPr/>
          <p:nvPr/>
        </p:nvSpPr>
        <p:spPr>
          <a:xfrm>
            <a:off x="262378" y="4606873"/>
            <a:ext cx="146944" cy="396590"/>
          </a:xfrm>
          <a:custGeom>
            <a:avLst/>
            <a:gdLst/>
            <a:ahLst/>
            <a:cxnLst/>
            <a:rect l="l" t="t" r="r" b="b"/>
            <a:pathLst>
              <a:path w="2511" h="6777" extrusionOk="0">
                <a:moveTo>
                  <a:pt x="1" y="1"/>
                </a:moveTo>
                <a:lnTo>
                  <a:pt x="1" y="6776"/>
                </a:lnTo>
                <a:lnTo>
                  <a:pt x="2511" y="6776"/>
                </a:lnTo>
                <a:lnTo>
                  <a:pt x="2511" y="1184"/>
                </a:lnTo>
                <a:lnTo>
                  <a:pt x="1444" y="1184"/>
                </a:lnTo>
                <a:lnTo>
                  <a:pt x="144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5"/>
          <p:cNvSpPr/>
          <p:nvPr/>
        </p:nvSpPr>
        <p:spPr>
          <a:xfrm>
            <a:off x="433726" y="4151296"/>
            <a:ext cx="511348" cy="852168"/>
          </a:xfrm>
          <a:custGeom>
            <a:avLst/>
            <a:gdLst/>
            <a:ahLst/>
            <a:cxnLst/>
            <a:rect l="l" t="t" r="r" b="b"/>
            <a:pathLst>
              <a:path w="8738" h="14562" extrusionOk="0">
                <a:moveTo>
                  <a:pt x="0" y="0"/>
                </a:moveTo>
                <a:lnTo>
                  <a:pt x="0" y="14561"/>
                </a:lnTo>
                <a:lnTo>
                  <a:pt x="8737" y="14561"/>
                </a:lnTo>
                <a:lnTo>
                  <a:pt x="873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15"/>
          <p:cNvSpPr/>
          <p:nvPr/>
        </p:nvSpPr>
        <p:spPr>
          <a:xfrm>
            <a:off x="433726" y="4151296"/>
            <a:ext cx="511348" cy="761111"/>
          </a:xfrm>
          <a:custGeom>
            <a:avLst/>
            <a:gdLst/>
            <a:ahLst/>
            <a:cxnLst/>
            <a:rect l="l" t="t" r="r" b="b"/>
            <a:pathLst>
              <a:path w="8738" h="13006" extrusionOk="0">
                <a:moveTo>
                  <a:pt x="0" y="0"/>
                </a:moveTo>
                <a:lnTo>
                  <a:pt x="0" y="13005"/>
                </a:lnTo>
                <a:lnTo>
                  <a:pt x="8737" y="13005"/>
                </a:lnTo>
                <a:lnTo>
                  <a:pt x="87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15"/>
          <p:cNvSpPr/>
          <p:nvPr/>
        </p:nvSpPr>
        <p:spPr>
          <a:xfrm>
            <a:off x="466673" y="4174118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2" y="612"/>
                </a:cubicBezTo>
                <a:lnTo>
                  <a:pt x="1015" y="612"/>
                </a:lnTo>
                <a:cubicBezTo>
                  <a:pt x="1015" y="612"/>
                  <a:pt x="1016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5"/>
          <p:cNvSpPr/>
          <p:nvPr/>
        </p:nvSpPr>
        <p:spPr>
          <a:xfrm>
            <a:off x="544447" y="4174118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5"/>
          <p:cNvSpPr/>
          <p:nvPr/>
        </p:nvSpPr>
        <p:spPr>
          <a:xfrm>
            <a:off x="622279" y="4174118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5"/>
          <p:cNvSpPr/>
          <p:nvPr/>
        </p:nvSpPr>
        <p:spPr>
          <a:xfrm>
            <a:off x="700111" y="4174118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610"/>
                </a:lnTo>
                <a:cubicBezTo>
                  <a:pt x="0" y="610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2"/>
                  <a:pt x="1016" y="610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"/>
          <p:cNvSpPr/>
          <p:nvPr/>
        </p:nvSpPr>
        <p:spPr>
          <a:xfrm>
            <a:off x="777943" y="4174118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610"/>
                </a:lnTo>
                <a:cubicBezTo>
                  <a:pt x="1" y="610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0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855775" y="4174118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610"/>
                </a:lnTo>
                <a:cubicBezTo>
                  <a:pt x="1" y="610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0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5"/>
          <p:cNvSpPr/>
          <p:nvPr/>
        </p:nvSpPr>
        <p:spPr>
          <a:xfrm>
            <a:off x="466673" y="4696994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cubicBezTo>
                  <a:pt x="1015" y="612"/>
                  <a:pt x="1016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5"/>
          <p:cNvSpPr/>
          <p:nvPr/>
        </p:nvSpPr>
        <p:spPr>
          <a:xfrm>
            <a:off x="544447" y="4696994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5"/>
          <p:cNvSpPr/>
          <p:nvPr/>
        </p:nvSpPr>
        <p:spPr>
          <a:xfrm>
            <a:off x="622279" y="4696994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5"/>
          <p:cNvSpPr/>
          <p:nvPr/>
        </p:nvSpPr>
        <p:spPr>
          <a:xfrm>
            <a:off x="700111" y="4696994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2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5"/>
          <p:cNvSpPr/>
          <p:nvPr/>
        </p:nvSpPr>
        <p:spPr>
          <a:xfrm>
            <a:off x="777943" y="4696994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5"/>
          <p:cNvSpPr/>
          <p:nvPr/>
        </p:nvSpPr>
        <p:spPr>
          <a:xfrm>
            <a:off x="855775" y="4696994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2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5"/>
          <p:cNvSpPr/>
          <p:nvPr/>
        </p:nvSpPr>
        <p:spPr>
          <a:xfrm>
            <a:off x="466673" y="4750188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lnTo>
                  <a:pt x="1016" y="611"/>
                </a:ln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5"/>
          <p:cNvSpPr/>
          <p:nvPr/>
        </p:nvSpPr>
        <p:spPr>
          <a:xfrm>
            <a:off x="544447" y="4750188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5"/>
          <p:cNvSpPr/>
          <p:nvPr/>
        </p:nvSpPr>
        <p:spPr>
          <a:xfrm>
            <a:off x="622279" y="4750188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0"/>
                </a:moveTo>
                <a:cubicBezTo>
                  <a:pt x="1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"/>
          <p:cNvSpPr/>
          <p:nvPr/>
        </p:nvSpPr>
        <p:spPr>
          <a:xfrm>
            <a:off x="700111" y="4750188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1" y="0"/>
                </a:moveTo>
                <a:cubicBezTo>
                  <a:pt x="1" y="0"/>
                  <a:pt x="0" y="0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0"/>
                  <a:pt x="1015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5"/>
          <p:cNvSpPr/>
          <p:nvPr/>
        </p:nvSpPr>
        <p:spPr>
          <a:xfrm>
            <a:off x="777943" y="4750188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855775" y="4750188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0"/>
                </a:moveTo>
                <a:cubicBezTo>
                  <a:pt x="2" y="0"/>
                  <a:pt x="1" y="0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5"/>
          <p:cNvSpPr/>
          <p:nvPr/>
        </p:nvSpPr>
        <p:spPr>
          <a:xfrm>
            <a:off x="466673" y="4803324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lnTo>
                  <a:pt x="1016" y="611"/>
                </a:ln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5"/>
          <p:cNvSpPr/>
          <p:nvPr/>
        </p:nvSpPr>
        <p:spPr>
          <a:xfrm>
            <a:off x="544447" y="4803324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5"/>
          <p:cNvSpPr/>
          <p:nvPr/>
        </p:nvSpPr>
        <p:spPr>
          <a:xfrm>
            <a:off x="622279" y="4803324"/>
            <a:ext cx="59573" cy="35814"/>
          </a:xfrm>
          <a:custGeom>
            <a:avLst/>
            <a:gdLst/>
            <a:ahLst/>
            <a:cxnLst/>
            <a:rect l="l" t="t" r="r" b="b"/>
            <a:pathLst>
              <a:path w="1018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5"/>
          <p:cNvSpPr/>
          <p:nvPr/>
        </p:nvSpPr>
        <p:spPr>
          <a:xfrm>
            <a:off x="700111" y="4803324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1" y="1"/>
                </a:moveTo>
                <a:cubicBezTo>
                  <a:pt x="1" y="1"/>
                  <a:pt x="0" y="1"/>
                  <a:pt x="0" y="2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1"/>
                  <a:pt x="1016" y="611"/>
                </a:cubicBezTo>
                <a:lnTo>
                  <a:pt x="1016" y="2"/>
                </a:lnTo>
                <a:cubicBezTo>
                  <a:pt x="1016" y="2"/>
                  <a:pt x="1016" y="1"/>
                  <a:pt x="1015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5"/>
          <p:cNvSpPr/>
          <p:nvPr/>
        </p:nvSpPr>
        <p:spPr>
          <a:xfrm>
            <a:off x="777943" y="4803324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5"/>
          <p:cNvSpPr/>
          <p:nvPr/>
        </p:nvSpPr>
        <p:spPr>
          <a:xfrm>
            <a:off x="855775" y="4803324"/>
            <a:ext cx="59515" cy="35814"/>
          </a:xfrm>
          <a:custGeom>
            <a:avLst/>
            <a:gdLst/>
            <a:ahLst/>
            <a:cxnLst/>
            <a:rect l="l" t="t" r="r" b="b"/>
            <a:pathLst>
              <a:path w="1017" h="612" extrusionOk="0">
                <a:moveTo>
                  <a:pt x="2" y="1"/>
                </a:moveTo>
                <a:cubicBezTo>
                  <a:pt x="2" y="1"/>
                  <a:pt x="1" y="1"/>
                  <a:pt x="1" y="2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2"/>
                </a:lnTo>
                <a:cubicBezTo>
                  <a:pt x="1017" y="2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5"/>
          <p:cNvSpPr/>
          <p:nvPr/>
        </p:nvSpPr>
        <p:spPr>
          <a:xfrm>
            <a:off x="466673" y="4856460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1"/>
                </a:moveTo>
                <a:cubicBezTo>
                  <a:pt x="2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2" y="612"/>
                </a:cubicBezTo>
                <a:lnTo>
                  <a:pt x="1015" y="612"/>
                </a:lnTo>
                <a:lnTo>
                  <a:pt x="1016" y="611"/>
                </a:ln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5"/>
          <p:cNvSpPr/>
          <p:nvPr/>
        </p:nvSpPr>
        <p:spPr>
          <a:xfrm>
            <a:off x="544447" y="4856460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1"/>
                </a:moveTo>
                <a:cubicBezTo>
                  <a:pt x="1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5"/>
          <p:cNvSpPr/>
          <p:nvPr/>
        </p:nvSpPr>
        <p:spPr>
          <a:xfrm>
            <a:off x="622279" y="4856460"/>
            <a:ext cx="59573" cy="35873"/>
          </a:xfrm>
          <a:custGeom>
            <a:avLst/>
            <a:gdLst/>
            <a:ahLst/>
            <a:cxnLst/>
            <a:rect l="l" t="t" r="r" b="b"/>
            <a:pathLst>
              <a:path w="1018" h="613" extrusionOk="0">
                <a:moveTo>
                  <a:pt x="1" y="1"/>
                </a:moveTo>
                <a:cubicBezTo>
                  <a:pt x="1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7" y="611"/>
                  <a:pt x="1016" y="611"/>
                </a:cubicBez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"/>
          <p:cNvSpPr/>
          <p:nvPr/>
        </p:nvSpPr>
        <p:spPr>
          <a:xfrm>
            <a:off x="700111" y="4856460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1" y="1"/>
                </a:moveTo>
                <a:cubicBezTo>
                  <a:pt x="1" y="1"/>
                  <a:pt x="0" y="1"/>
                  <a:pt x="0" y="3"/>
                </a:cubicBezTo>
                <a:lnTo>
                  <a:pt x="0" y="611"/>
                </a:lnTo>
                <a:cubicBezTo>
                  <a:pt x="0" y="611"/>
                  <a:pt x="0" y="612"/>
                  <a:pt x="1" y="612"/>
                </a:cubicBezTo>
                <a:lnTo>
                  <a:pt x="1015" y="612"/>
                </a:lnTo>
                <a:cubicBezTo>
                  <a:pt x="1016" y="612"/>
                  <a:pt x="1016" y="611"/>
                  <a:pt x="1016" y="611"/>
                </a:cubicBezTo>
                <a:lnTo>
                  <a:pt x="1016" y="3"/>
                </a:lnTo>
                <a:cubicBezTo>
                  <a:pt x="1016" y="3"/>
                  <a:pt x="1016" y="1"/>
                  <a:pt x="1015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5"/>
          <p:cNvSpPr/>
          <p:nvPr/>
        </p:nvSpPr>
        <p:spPr>
          <a:xfrm>
            <a:off x="777943" y="4856460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1"/>
                </a:moveTo>
                <a:cubicBezTo>
                  <a:pt x="2" y="1"/>
                  <a:pt x="1" y="1"/>
                  <a:pt x="1" y="3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3"/>
                </a:lnTo>
                <a:cubicBezTo>
                  <a:pt x="1017" y="3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5"/>
          <p:cNvSpPr/>
          <p:nvPr/>
        </p:nvSpPr>
        <p:spPr>
          <a:xfrm>
            <a:off x="855775" y="4856460"/>
            <a:ext cx="59515" cy="35873"/>
          </a:xfrm>
          <a:custGeom>
            <a:avLst/>
            <a:gdLst/>
            <a:ahLst/>
            <a:cxnLst/>
            <a:rect l="l" t="t" r="r" b="b"/>
            <a:pathLst>
              <a:path w="1017" h="613" extrusionOk="0">
                <a:moveTo>
                  <a:pt x="2" y="1"/>
                </a:moveTo>
                <a:cubicBezTo>
                  <a:pt x="2" y="1"/>
                  <a:pt x="1" y="1"/>
                  <a:pt x="1" y="3"/>
                </a:cubicBezTo>
                <a:lnTo>
                  <a:pt x="1" y="611"/>
                </a:lnTo>
                <a:cubicBezTo>
                  <a:pt x="1" y="611"/>
                  <a:pt x="1" y="612"/>
                  <a:pt x="2" y="612"/>
                </a:cubicBezTo>
                <a:lnTo>
                  <a:pt x="1016" y="612"/>
                </a:lnTo>
                <a:cubicBezTo>
                  <a:pt x="1017" y="612"/>
                  <a:pt x="1017" y="611"/>
                  <a:pt x="1017" y="611"/>
                </a:cubicBezTo>
                <a:lnTo>
                  <a:pt x="1017" y="3"/>
                </a:lnTo>
                <a:cubicBezTo>
                  <a:pt x="1017" y="3"/>
                  <a:pt x="1017" y="1"/>
                  <a:pt x="1016" y="1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5"/>
          <p:cNvSpPr/>
          <p:nvPr/>
        </p:nvSpPr>
        <p:spPr>
          <a:xfrm>
            <a:off x="466673" y="4238081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2" y="0"/>
                </a:moveTo>
                <a:cubicBezTo>
                  <a:pt x="2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2" y="7254"/>
                </a:cubicBezTo>
                <a:lnTo>
                  <a:pt x="1015" y="7254"/>
                </a:lnTo>
                <a:cubicBezTo>
                  <a:pt x="1015" y="7254"/>
                  <a:pt x="1016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5"/>
          <p:cNvSpPr/>
          <p:nvPr/>
        </p:nvSpPr>
        <p:spPr>
          <a:xfrm>
            <a:off x="466614" y="427196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5"/>
          <p:cNvSpPr/>
          <p:nvPr/>
        </p:nvSpPr>
        <p:spPr>
          <a:xfrm>
            <a:off x="466614" y="431667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5"/>
          <p:cNvSpPr/>
          <p:nvPr/>
        </p:nvSpPr>
        <p:spPr>
          <a:xfrm>
            <a:off x="466614" y="436132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5"/>
          <p:cNvSpPr/>
          <p:nvPr/>
        </p:nvSpPr>
        <p:spPr>
          <a:xfrm>
            <a:off x="466614" y="440615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5"/>
          <p:cNvSpPr/>
          <p:nvPr/>
        </p:nvSpPr>
        <p:spPr>
          <a:xfrm>
            <a:off x="466614" y="445080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5"/>
          <p:cNvSpPr/>
          <p:nvPr/>
        </p:nvSpPr>
        <p:spPr>
          <a:xfrm>
            <a:off x="466614" y="449545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5"/>
          <p:cNvSpPr/>
          <p:nvPr/>
        </p:nvSpPr>
        <p:spPr>
          <a:xfrm>
            <a:off x="466614" y="454027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5"/>
          <p:cNvSpPr/>
          <p:nvPr/>
        </p:nvSpPr>
        <p:spPr>
          <a:xfrm>
            <a:off x="466614" y="458492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5"/>
          <p:cNvSpPr/>
          <p:nvPr/>
        </p:nvSpPr>
        <p:spPr>
          <a:xfrm>
            <a:off x="466614" y="4629696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5"/>
          <p:cNvSpPr/>
          <p:nvPr/>
        </p:nvSpPr>
        <p:spPr>
          <a:xfrm>
            <a:off x="544447" y="4238081"/>
            <a:ext cx="59573" cy="424563"/>
          </a:xfrm>
          <a:custGeom>
            <a:avLst/>
            <a:gdLst/>
            <a:ahLst/>
            <a:cxnLst/>
            <a:rect l="l" t="t" r="r" b="b"/>
            <a:pathLst>
              <a:path w="1018" h="7255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1" y="7254"/>
                </a:cubicBezTo>
                <a:lnTo>
                  <a:pt x="1015" y="7254"/>
                </a:lnTo>
                <a:cubicBezTo>
                  <a:pt x="1016" y="7254"/>
                  <a:pt x="1017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"/>
          <p:cNvSpPr/>
          <p:nvPr/>
        </p:nvSpPr>
        <p:spPr>
          <a:xfrm>
            <a:off x="544447" y="427196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5"/>
          <p:cNvSpPr/>
          <p:nvPr/>
        </p:nvSpPr>
        <p:spPr>
          <a:xfrm>
            <a:off x="544447" y="431667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5"/>
          <p:cNvSpPr/>
          <p:nvPr/>
        </p:nvSpPr>
        <p:spPr>
          <a:xfrm>
            <a:off x="544447" y="436132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5"/>
          <p:cNvSpPr/>
          <p:nvPr/>
        </p:nvSpPr>
        <p:spPr>
          <a:xfrm>
            <a:off x="544447" y="440615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5"/>
          <p:cNvSpPr/>
          <p:nvPr/>
        </p:nvSpPr>
        <p:spPr>
          <a:xfrm>
            <a:off x="544447" y="445080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5"/>
          <p:cNvSpPr/>
          <p:nvPr/>
        </p:nvSpPr>
        <p:spPr>
          <a:xfrm>
            <a:off x="544447" y="449545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5"/>
          <p:cNvSpPr/>
          <p:nvPr/>
        </p:nvSpPr>
        <p:spPr>
          <a:xfrm>
            <a:off x="544447" y="454027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5"/>
          <p:cNvSpPr/>
          <p:nvPr/>
        </p:nvSpPr>
        <p:spPr>
          <a:xfrm>
            <a:off x="544447" y="458492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5"/>
          <p:cNvSpPr/>
          <p:nvPr/>
        </p:nvSpPr>
        <p:spPr>
          <a:xfrm>
            <a:off x="544447" y="4629696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5"/>
          <p:cNvSpPr/>
          <p:nvPr/>
        </p:nvSpPr>
        <p:spPr>
          <a:xfrm>
            <a:off x="622279" y="4238081"/>
            <a:ext cx="59573" cy="424563"/>
          </a:xfrm>
          <a:custGeom>
            <a:avLst/>
            <a:gdLst/>
            <a:ahLst/>
            <a:cxnLst/>
            <a:rect l="l" t="t" r="r" b="b"/>
            <a:pathLst>
              <a:path w="1018" h="7255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1" y="7254"/>
                </a:cubicBezTo>
                <a:lnTo>
                  <a:pt x="1015" y="7254"/>
                </a:lnTo>
                <a:cubicBezTo>
                  <a:pt x="1016" y="7254"/>
                  <a:pt x="1017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5"/>
          <p:cNvSpPr/>
          <p:nvPr/>
        </p:nvSpPr>
        <p:spPr>
          <a:xfrm>
            <a:off x="622279" y="427196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15"/>
          <p:cNvSpPr/>
          <p:nvPr/>
        </p:nvSpPr>
        <p:spPr>
          <a:xfrm>
            <a:off x="622279" y="431667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15"/>
          <p:cNvSpPr/>
          <p:nvPr/>
        </p:nvSpPr>
        <p:spPr>
          <a:xfrm>
            <a:off x="622279" y="436132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5"/>
          <p:cNvSpPr/>
          <p:nvPr/>
        </p:nvSpPr>
        <p:spPr>
          <a:xfrm>
            <a:off x="622279" y="440615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5"/>
          <p:cNvSpPr/>
          <p:nvPr/>
        </p:nvSpPr>
        <p:spPr>
          <a:xfrm>
            <a:off x="622279" y="445080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solidFill>
            <a:schemeClr val="accent4"/>
          </a:solidFill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5"/>
          <p:cNvSpPr/>
          <p:nvPr/>
        </p:nvSpPr>
        <p:spPr>
          <a:xfrm>
            <a:off x="622279" y="449545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5"/>
          <p:cNvSpPr/>
          <p:nvPr/>
        </p:nvSpPr>
        <p:spPr>
          <a:xfrm>
            <a:off x="622279" y="454027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5"/>
          <p:cNvSpPr/>
          <p:nvPr/>
        </p:nvSpPr>
        <p:spPr>
          <a:xfrm>
            <a:off x="622279" y="458492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5"/>
          <p:cNvSpPr/>
          <p:nvPr/>
        </p:nvSpPr>
        <p:spPr>
          <a:xfrm>
            <a:off x="622279" y="4629696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0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5"/>
          <p:cNvSpPr/>
          <p:nvPr/>
        </p:nvSpPr>
        <p:spPr>
          <a:xfrm>
            <a:off x="700111" y="4238081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lnTo>
                  <a:pt x="0" y="7252"/>
                </a:lnTo>
                <a:cubicBezTo>
                  <a:pt x="0" y="7252"/>
                  <a:pt x="0" y="7254"/>
                  <a:pt x="1" y="7254"/>
                </a:cubicBezTo>
                <a:lnTo>
                  <a:pt x="1015" y="7254"/>
                </a:lnTo>
                <a:cubicBezTo>
                  <a:pt x="1016" y="7254"/>
                  <a:pt x="1016" y="7254"/>
                  <a:pt x="1016" y="7252"/>
                </a:cubicBezTo>
                <a:lnTo>
                  <a:pt x="1016" y="1"/>
                </a:lnTo>
                <a:cubicBezTo>
                  <a:pt x="1016" y="1"/>
                  <a:pt x="1016" y="0"/>
                  <a:pt x="1015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5"/>
          <p:cNvSpPr/>
          <p:nvPr/>
        </p:nvSpPr>
        <p:spPr>
          <a:xfrm>
            <a:off x="700111" y="4271964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5"/>
          <p:cNvSpPr/>
          <p:nvPr/>
        </p:nvSpPr>
        <p:spPr>
          <a:xfrm>
            <a:off x="700111" y="4316673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5"/>
          <p:cNvSpPr/>
          <p:nvPr/>
        </p:nvSpPr>
        <p:spPr>
          <a:xfrm>
            <a:off x="700111" y="4361324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5"/>
          <p:cNvSpPr/>
          <p:nvPr/>
        </p:nvSpPr>
        <p:spPr>
          <a:xfrm>
            <a:off x="700111" y="4406150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5"/>
          <p:cNvSpPr/>
          <p:nvPr/>
        </p:nvSpPr>
        <p:spPr>
          <a:xfrm>
            <a:off x="700111" y="4450800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5"/>
          <p:cNvSpPr/>
          <p:nvPr/>
        </p:nvSpPr>
        <p:spPr>
          <a:xfrm>
            <a:off x="700111" y="449545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5"/>
          <p:cNvSpPr/>
          <p:nvPr/>
        </p:nvSpPr>
        <p:spPr>
          <a:xfrm>
            <a:off x="700111" y="454027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5"/>
          <p:cNvSpPr/>
          <p:nvPr/>
        </p:nvSpPr>
        <p:spPr>
          <a:xfrm>
            <a:off x="700111" y="4584928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0"/>
                </a:moveTo>
                <a:lnTo>
                  <a:pt x="1016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5"/>
          <p:cNvSpPr/>
          <p:nvPr/>
        </p:nvSpPr>
        <p:spPr>
          <a:xfrm>
            <a:off x="700111" y="4629696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0" y="1"/>
                </a:moveTo>
                <a:lnTo>
                  <a:pt x="1016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5"/>
          <p:cNvSpPr/>
          <p:nvPr/>
        </p:nvSpPr>
        <p:spPr>
          <a:xfrm>
            <a:off x="777943" y="4238081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7252"/>
                </a:lnTo>
                <a:cubicBezTo>
                  <a:pt x="1" y="7252"/>
                  <a:pt x="1" y="7254"/>
                  <a:pt x="2" y="7254"/>
                </a:cubicBezTo>
                <a:lnTo>
                  <a:pt x="1016" y="7254"/>
                </a:lnTo>
                <a:cubicBezTo>
                  <a:pt x="1017" y="7254"/>
                  <a:pt x="1017" y="7254"/>
                  <a:pt x="1017" y="7252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5"/>
          <p:cNvSpPr/>
          <p:nvPr/>
        </p:nvSpPr>
        <p:spPr>
          <a:xfrm>
            <a:off x="777943" y="4271964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15"/>
          <p:cNvSpPr/>
          <p:nvPr/>
        </p:nvSpPr>
        <p:spPr>
          <a:xfrm>
            <a:off x="777943" y="4316673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5"/>
          <p:cNvSpPr/>
          <p:nvPr/>
        </p:nvSpPr>
        <p:spPr>
          <a:xfrm>
            <a:off x="777943" y="4361324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15"/>
          <p:cNvSpPr/>
          <p:nvPr/>
        </p:nvSpPr>
        <p:spPr>
          <a:xfrm>
            <a:off x="777943" y="4406150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5"/>
          <p:cNvSpPr/>
          <p:nvPr/>
        </p:nvSpPr>
        <p:spPr>
          <a:xfrm>
            <a:off x="777943" y="4450800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15"/>
          <p:cNvSpPr/>
          <p:nvPr/>
        </p:nvSpPr>
        <p:spPr>
          <a:xfrm>
            <a:off x="777943" y="4495451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15"/>
          <p:cNvSpPr/>
          <p:nvPr/>
        </p:nvSpPr>
        <p:spPr>
          <a:xfrm>
            <a:off x="777943" y="4540277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15"/>
          <p:cNvSpPr/>
          <p:nvPr/>
        </p:nvSpPr>
        <p:spPr>
          <a:xfrm>
            <a:off x="777943" y="4584928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0"/>
                </a:moveTo>
                <a:lnTo>
                  <a:pt x="1017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5"/>
          <p:cNvSpPr/>
          <p:nvPr/>
        </p:nvSpPr>
        <p:spPr>
          <a:xfrm>
            <a:off x="777943" y="4629696"/>
            <a:ext cx="59515" cy="59"/>
          </a:xfrm>
          <a:custGeom>
            <a:avLst/>
            <a:gdLst/>
            <a:ahLst/>
            <a:cxnLst/>
            <a:rect l="l" t="t" r="r" b="b"/>
            <a:pathLst>
              <a:path w="1017" h="1" fill="none" extrusionOk="0">
                <a:moveTo>
                  <a:pt x="1" y="1"/>
                </a:moveTo>
                <a:lnTo>
                  <a:pt x="1017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>
            <a:off x="855775" y="4238081"/>
            <a:ext cx="59515" cy="424563"/>
          </a:xfrm>
          <a:custGeom>
            <a:avLst/>
            <a:gdLst/>
            <a:ahLst/>
            <a:cxnLst/>
            <a:rect l="l" t="t" r="r" b="b"/>
            <a:pathLst>
              <a:path w="1017" h="7255" extrusionOk="0">
                <a:moveTo>
                  <a:pt x="2" y="0"/>
                </a:moveTo>
                <a:cubicBezTo>
                  <a:pt x="2" y="0"/>
                  <a:pt x="1" y="0"/>
                  <a:pt x="1" y="1"/>
                </a:cubicBezTo>
                <a:lnTo>
                  <a:pt x="1" y="7252"/>
                </a:lnTo>
                <a:cubicBezTo>
                  <a:pt x="1" y="7252"/>
                  <a:pt x="1" y="7254"/>
                  <a:pt x="2" y="7254"/>
                </a:cubicBezTo>
                <a:lnTo>
                  <a:pt x="1016" y="7254"/>
                </a:lnTo>
                <a:cubicBezTo>
                  <a:pt x="1017" y="7254"/>
                  <a:pt x="1017" y="7254"/>
                  <a:pt x="1017" y="7252"/>
                </a:cubicBezTo>
                <a:lnTo>
                  <a:pt x="1017" y="1"/>
                </a:lnTo>
                <a:cubicBezTo>
                  <a:pt x="1017" y="1"/>
                  <a:pt x="1017" y="0"/>
                  <a:pt x="1016" y="0"/>
                </a:cubicBez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5"/>
          <p:cNvSpPr/>
          <p:nvPr/>
        </p:nvSpPr>
        <p:spPr>
          <a:xfrm>
            <a:off x="855716" y="427196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5"/>
          <p:cNvSpPr/>
          <p:nvPr/>
        </p:nvSpPr>
        <p:spPr>
          <a:xfrm>
            <a:off x="855716" y="4316673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>
            <a:off x="855716" y="4361324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>
            <a:off x="855716" y="440615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>
            <a:off x="855716" y="4450800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>
            <a:off x="855716" y="4495451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>
            <a:off x="855716" y="4540277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>
            <a:off x="855716" y="4584928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0"/>
                </a:moveTo>
                <a:lnTo>
                  <a:pt x="1018" y="0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>
            <a:off x="855716" y="4629696"/>
            <a:ext cx="59573" cy="59"/>
          </a:xfrm>
          <a:custGeom>
            <a:avLst/>
            <a:gdLst/>
            <a:ahLst/>
            <a:cxnLst/>
            <a:rect l="l" t="t" r="r" b="b"/>
            <a:pathLst>
              <a:path w="1018" h="1" fill="none" extrusionOk="0">
                <a:moveTo>
                  <a:pt x="1" y="1"/>
                </a:moveTo>
                <a:lnTo>
                  <a:pt x="1018" y="1"/>
                </a:lnTo>
              </a:path>
            </a:pathLst>
          </a:custGeom>
          <a:noFill/>
          <a:ln w="75" cap="rnd" cmpd="sng">
            <a:solidFill>
              <a:srgbClr val="E28A32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>
            <a:off x="636206" y="4947693"/>
            <a:ext cx="106331" cy="55770"/>
          </a:xfrm>
          <a:custGeom>
            <a:avLst/>
            <a:gdLst/>
            <a:ahLst/>
            <a:cxnLst/>
            <a:rect l="l" t="t" r="r" b="b"/>
            <a:pathLst>
              <a:path w="1817" h="953" extrusionOk="0">
                <a:moveTo>
                  <a:pt x="1" y="1"/>
                </a:moveTo>
                <a:lnTo>
                  <a:pt x="1" y="952"/>
                </a:lnTo>
                <a:lnTo>
                  <a:pt x="1817" y="952"/>
                </a:lnTo>
                <a:lnTo>
                  <a:pt x="18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>
            <a:off x="433726" y="4678560"/>
            <a:ext cx="511289" cy="59"/>
          </a:xfrm>
          <a:custGeom>
            <a:avLst/>
            <a:gdLst/>
            <a:ahLst/>
            <a:cxnLst/>
            <a:rect l="l" t="t" r="r" b="b"/>
            <a:pathLst>
              <a:path w="8737" h="1" fill="none" extrusionOk="0">
                <a:moveTo>
                  <a:pt x="0" y="1"/>
                </a:moveTo>
                <a:lnTo>
                  <a:pt x="8736" y="1"/>
                </a:lnTo>
              </a:path>
            </a:pathLst>
          </a:custGeom>
          <a:noFill/>
          <a:ln w="75" cap="flat" cmpd="sng">
            <a:solidFill>
              <a:srgbClr val="FFC87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>
            <a:off x="433726" y="4222105"/>
            <a:ext cx="511289" cy="59"/>
          </a:xfrm>
          <a:custGeom>
            <a:avLst/>
            <a:gdLst/>
            <a:ahLst/>
            <a:cxnLst/>
            <a:rect l="l" t="t" r="r" b="b"/>
            <a:pathLst>
              <a:path w="8737" h="1" fill="none" extrusionOk="0">
                <a:moveTo>
                  <a:pt x="0" y="1"/>
                </a:moveTo>
                <a:lnTo>
                  <a:pt x="8736" y="1"/>
                </a:lnTo>
              </a:path>
            </a:pathLst>
          </a:custGeom>
          <a:noFill/>
          <a:ln w="75" cap="flat" cmpd="sng">
            <a:solidFill>
              <a:srgbClr val="FFC876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>
            <a:off x="689343" y="4150476"/>
            <a:ext cx="255674" cy="852988"/>
          </a:xfrm>
          <a:custGeom>
            <a:avLst/>
            <a:gdLst/>
            <a:ahLst/>
            <a:cxnLst/>
            <a:rect l="l" t="t" r="r" b="b"/>
            <a:pathLst>
              <a:path w="4369" h="14576" extrusionOk="0">
                <a:moveTo>
                  <a:pt x="0" y="0"/>
                </a:moveTo>
                <a:lnTo>
                  <a:pt x="0" y="14575"/>
                </a:lnTo>
                <a:lnTo>
                  <a:pt x="4368" y="14575"/>
                </a:lnTo>
                <a:lnTo>
                  <a:pt x="436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>
            <a:off x="1069081" y="4361324"/>
            <a:ext cx="324025" cy="642140"/>
          </a:xfrm>
          <a:custGeom>
            <a:avLst/>
            <a:gdLst/>
            <a:ahLst/>
            <a:cxnLst/>
            <a:rect l="l" t="t" r="r" b="b"/>
            <a:pathLst>
              <a:path w="5537" h="10973" extrusionOk="0">
                <a:moveTo>
                  <a:pt x="0" y="1"/>
                </a:moveTo>
                <a:lnTo>
                  <a:pt x="0" y="10972"/>
                </a:lnTo>
                <a:lnTo>
                  <a:pt x="5537" y="10972"/>
                </a:lnTo>
                <a:lnTo>
                  <a:pt x="553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>
            <a:off x="1090968" y="4404394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1"/>
                </a:lnTo>
                <a:lnTo>
                  <a:pt x="4845" y="621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>
            <a:off x="1090968" y="4451620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1"/>
                </a:moveTo>
                <a:lnTo>
                  <a:pt x="1" y="621"/>
                </a:lnTo>
                <a:lnTo>
                  <a:pt x="4845" y="621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/>
          <p:nvPr/>
        </p:nvSpPr>
        <p:spPr>
          <a:xfrm>
            <a:off x="1090968" y="4498904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5"/>
          <p:cNvSpPr/>
          <p:nvPr/>
        </p:nvSpPr>
        <p:spPr>
          <a:xfrm>
            <a:off x="1090968" y="4546188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5"/>
          <p:cNvSpPr/>
          <p:nvPr/>
        </p:nvSpPr>
        <p:spPr>
          <a:xfrm>
            <a:off x="1090968" y="4593355"/>
            <a:ext cx="283529" cy="36399"/>
          </a:xfrm>
          <a:custGeom>
            <a:avLst/>
            <a:gdLst/>
            <a:ahLst/>
            <a:cxnLst/>
            <a:rect l="l" t="t" r="r" b="b"/>
            <a:pathLst>
              <a:path w="4845" h="622" extrusionOk="0">
                <a:moveTo>
                  <a:pt x="1" y="1"/>
                </a:moveTo>
                <a:lnTo>
                  <a:pt x="1" y="622"/>
                </a:lnTo>
                <a:lnTo>
                  <a:pt x="4845" y="622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5"/>
          <p:cNvSpPr/>
          <p:nvPr/>
        </p:nvSpPr>
        <p:spPr>
          <a:xfrm>
            <a:off x="1090968" y="4640580"/>
            <a:ext cx="283529" cy="36458"/>
          </a:xfrm>
          <a:custGeom>
            <a:avLst/>
            <a:gdLst/>
            <a:ahLst/>
            <a:cxnLst/>
            <a:rect l="l" t="t" r="r" b="b"/>
            <a:pathLst>
              <a:path w="4845" h="623" extrusionOk="0">
                <a:moveTo>
                  <a:pt x="1" y="1"/>
                </a:moveTo>
                <a:lnTo>
                  <a:pt x="1" y="622"/>
                </a:lnTo>
                <a:lnTo>
                  <a:pt x="4845" y="622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5"/>
          <p:cNvSpPr/>
          <p:nvPr/>
        </p:nvSpPr>
        <p:spPr>
          <a:xfrm>
            <a:off x="1090968" y="4687865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5"/>
          <p:cNvSpPr/>
          <p:nvPr/>
        </p:nvSpPr>
        <p:spPr>
          <a:xfrm>
            <a:off x="1090968" y="4735149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1"/>
                </a:moveTo>
                <a:lnTo>
                  <a:pt x="1" y="621"/>
                </a:lnTo>
                <a:lnTo>
                  <a:pt x="4845" y="621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"/>
          <p:cNvSpPr/>
          <p:nvPr/>
        </p:nvSpPr>
        <p:spPr>
          <a:xfrm>
            <a:off x="1090968" y="4782374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1"/>
                </a:moveTo>
                <a:lnTo>
                  <a:pt x="1" y="621"/>
                </a:lnTo>
                <a:lnTo>
                  <a:pt x="4845" y="621"/>
                </a:lnTo>
                <a:lnTo>
                  <a:pt x="484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5"/>
          <p:cNvSpPr/>
          <p:nvPr/>
        </p:nvSpPr>
        <p:spPr>
          <a:xfrm>
            <a:off x="1090968" y="4829658"/>
            <a:ext cx="283529" cy="36341"/>
          </a:xfrm>
          <a:custGeom>
            <a:avLst/>
            <a:gdLst/>
            <a:ahLst/>
            <a:cxnLst/>
            <a:rect l="l" t="t" r="r" b="b"/>
            <a:pathLst>
              <a:path w="4845" h="621" extrusionOk="0">
                <a:moveTo>
                  <a:pt x="1" y="0"/>
                </a:moveTo>
                <a:lnTo>
                  <a:pt x="1" y="620"/>
                </a:lnTo>
                <a:lnTo>
                  <a:pt x="4845" y="620"/>
                </a:lnTo>
                <a:lnTo>
                  <a:pt x="484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5"/>
          <p:cNvSpPr/>
          <p:nvPr/>
        </p:nvSpPr>
        <p:spPr>
          <a:xfrm>
            <a:off x="1100624" y="4908016"/>
            <a:ext cx="52024" cy="52024"/>
          </a:xfrm>
          <a:custGeom>
            <a:avLst/>
            <a:gdLst/>
            <a:ahLst/>
            <a:cxnLst/>
            <a:rect l="l" t="t" r="r" b="b"/>
            <a:pathLst>
              <a:path w="889" h="889" extrusionOk="0">
                <a:moveTo>
                  <a:pt x="5" y="1"/>
                </a:moveTo>
                <a:cubicBezTo>
                  <a:pt x="2" y="1"/>
                  <a:pt x="1" y="4"/>
                  <a:pt x="1" y="5"/>
                </a:cubicBezTo>
                <a:lnTo>
                  <a:pt x="1" y="885"/>
                </a:lnTo>
                <a:cubicBezTo>
                  <a:pt x="1" y="888"/>
                  <a:pt x="4" y="889"/>
                  <a:pt x="5" y="889"/>
                </a:cubicBezTo>
                <a:lnTo>
                  <a:pt x="885" y="889"/>
                </a:lnTo>
                <a:cubicBezTo>
                  <a:pt x="886" y="889"/>
                  <a:pt x="887" y="888"/>
                  <a:pt x="889" y="885"/>
                </a:cubicBezTo>
                <a:lnTo>
                  <a:pt x="889" y="5"/>
                </a:lnTo>
                <a:cubicBezTo>
                  <a:pt x="889" y="3"/>
                  <a:pt x="886" y="1"/>
                  <a:pt x="88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5"/>
          <p:cNvSpPr/>
          <p:nvPr/>
        </p:nvSpPr>
        <p:spPr>
          <a:xfrm>
            <a:off x="1309483" y="4908016"/>
            <a:ext cx="51966" cy="52024"/>
          </a:xfrm>
          <a:custGeom>
            <a:avLst/>
            <a:gdLst/>
            <a:ahLst/>
            <a:cxnLst/>
            <a:rect l="l" t="t" r="r" b="b"/>
            <a:pathLst>
              <a:path w="888" h="889" extrusionOk="0">
                <a:moveTo>
                  <a:pt x="4" y="1"/>
                </a:moveTo>
                <a:cubicBezTo>
                  <a:pt x="1" y="1"/>
                  <a:pt x="0" y="4"/>
                  <a:pt x="0" y="5"/>
                </a:cubicBezTo>
                <a:lnTo>
                  <a:pt x="0" y="885"/>
                </a:lnTo>
                <a:cubicBezTo>
                  <a:pt x="0" y="888"/>
                  <a:pt x="2" y="889"/>
                  <a:pt x="4" y="889"/>
                </a:cubicBezTo>
                <a:lnTo>
                  <a:pt x="883" y="889"/>
                </a:lnTo>
                <a:cubicBezTo>
                  <a:pt x="886" y="889"/>
                  <a:pt x="887" y="888"/>
                  <a:pt x="888" y="885"/>
                </a:cubicBezTo>
                <a:lnTo>
                  <a:pt x="888" y="5"/>
                </a:lnTo>
                <a:cubicBezTo>
                  <a:pt x="888" y="3"/>
                  <a:pt x="886" y="1"/>
                  <a:pt x="883" y="1"/>
                </a:cubicBezTo>
                <a:close/>
              </a:path>
            </a:pathLst>
          </a:custGeom>
          <a:solidFill>
            <a:srgbClr val="C5FC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5"/>
          <p:cNvSpPr/>
          <p:nvPr/>
        </p:nvSpPr>
        <p:spPr>
          <a:xfrm>
            <a:off x="1186239" y="4924987"/>
            <a:ext cx="89536" cy="78475"/>
          </a:xfrm>
          <a:custGeom>
            <a:avLst/>
            <a:gdLst/>
            <a:ahLst/>
            <a:cxnLst/>
            <a:rect l="l" t="t" r="r" b="b"/>
            <a:pathLst>
              <a:path w="1530" h="1341" extrusionOk="0">
                <a:moveTo>
                  <a:pt x="1" y="0"/>
                </a:moveTo>
                <a:lnTo>
                  <a:pt x="1" y="1340"/>
                </a:lnTo>
                <a:lnTo>
                  <a:pt x="1529" y="1340"/>
                </a:lnTo>
                <a:lnTo>
                  <a:pt x="152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15"/>
          <p:cNvSpPr/>
          <p:nvPr/>
        </p:nvSpPr>
        <p:spPr>
          <a:xfrm>
            <a:off x="1050472" y="4360563"/>
            <a:ext cx="361185" cy="22472"/>
          </a:xfrm>
          <a:custGeom>
            <a:avLst/>
            <a:gdLst/>
            <a:ahLst/>
            <a:cxnLst/>
            <a:rect l="l" t="t" r="r" b="b"/>
            <a:pathLst>
              <a:path w="6172" h="384" extrusionOk="0">
                <a:moveTo>
                  <a:pt x="0" y="0"/>
                </a:moveTo>
                <a:lnTo>
                  <a:pt x="0" y="383"/>
                </a:lnTo>
                <a:lnTo>
                  <a:pt x="6172" y="383"/>
                </a:lnTo>
                <a:lnTo>
                  <a:pt x="61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5"/>
          <p:cNvSpPr/>
          <p:nvPr/>
        </p:nvSpPr>
        <p:spPr>
          <a:xfrm>
            <a:off x="1232646" y="4360563"/>
            <a:ext cx="178954" cy="644656"/>
          </a:xfrm>
          <a:custGeom>
            <a:avLst/>
            <a:gdLst/>
            <a:ahLst/>
            <a:cxnLst/>
            <a:rect l="l" t="t" r="r" b="b"/>
            <a:pathLst>
              <a:path w="3058" h="11016" extrusionOk="0">
                <a:moveTo>
                  <a:pt x="3058" y="0"/>
                </a:moveTo>
                <a:lnTo>
                  <a:pt x="1" y="15"/>
                </a:lnTo>
                <a:lnTo>
                  <a:pt x="1" y="11015"/>
                </a:lnTo>
                <a:lnTo>
                  <a:pt x="2741" y="11015"/>
                </a:lnTo>
                <a:lnTo>
                  <a:pt x="2741" y="383"/>
                </a:lnTo>
                <a:lnTo>
                  <a:pt x="3058" y="383"/>
                </a:lnTo>
                <a:lnTo>
                  <a:pt x="30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15"/>
          <p:cNvSpPr/>
          <p:nvPr/>
        </p:nvSpPr>
        <p:spPr>
          <a:xfrm>
            <a:off x="1670261" y="3791106"/>
            <a:ext cx="207395" cy="197681"/>
          </a:xfrm>
          <a:custGeom>
            <a:avLst/>
            <a:gdLst/>
            <a:ahLst/>
            <a:cxnLst/>
            <a:rect l="l" t="t" r="r" b="b"/>
            <a:pathLst>
              <a:path w="3544" h="3378" extrusionOk="0">
                <a:moveTo>
                  <a:pt x="3" y="1"/>
                </a:moveTo>
                <a:cubicBezTo>
                  <a:pt x="1" y="1"/>
                  <a:pt x="0" y="2"/>
                  <a:pt x="0" y="5"/>
                </a:cubicBezTo>
                <a:lnTo>
                  <a:pt x="0" y="3373"/>
                </a:lnTo>
                <a:cubicBezTo>
                  <a:pt x="0" y="3376"/>
                  <a:pt x="1" y="3377"/>
                  <a:pt x="3" y="3377"/>
                </a:cubicBezTo>
                <a:lnTo>
                  <a:pt x="3540" y="3377"/>
                </a:lnTo>
                <a:cubicBezTo>
                  <a:pt x="3542" y="3377"/>
                  <a:pt x="3543" y="3376"/>
                  <a:pt x="3543" y="3373"/>
                </a:cubicBezTo>
                <a:lnTo>
                  <a:pt x="3543" y="5"/>
                </a:lnTo>
                <a:cubicBezTo>
                  <a:pt x="3543" y="2"/>
                  <a:pt x="3542" y="1"/>
                  <a:pt x="354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5"/>
          <p:cNvSpPr/>
          <p:nvPr/>
        </p:nvSpPr>
        <p:spPr>
          <a:xfrm>
            <a:off x="1590439" y="3876720"/>
            <a:ext cx="367037" cy="1126744"/>
          </a:xfrm>
          <a:custGeom>
            <a:avLst/>
            <a:gdLst/>
            <a:ahLst/>
            <a:cxnLst/>
            <a:rect l="l" t="t" r="r" b="b"/>
            <a:pathLst>
              <a:path w="6272" h="19254" extrusionOk="0">
                <a:moveTo>
                  <a:pt x="2083" y="0"/>
                </a:moveTo>
                <a:lnTo>
                  <a:pt x="2083" y="237"/>
                </a:lnTo>
                <a:lnTo>
                  <a:pt x="0" y="237"/>
                </a:lnTo>
                <a:lnTo>
                  <a:pt x="0" y="19253"/>
                </a:lnTo>
                <a:lnTo>
                  <a:pt x="6271" y="19253"/>
                </a:lnTo>
                <a:lnTo>
                  <a:pt x="6271" y="237"/>
                </a:lnTo>
                <a:lnTo>
                  <a:pt x="4188" y="237"/>
                </a:lnTo>
                <a:lnTo>
                  <a:pt x="41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5"/>
          <p:cNvSpPr/>
          <p:nvPr/>
        </p:nvSpPr>
        <p:spPr>
          <a:xfrm>
            <a:off x="1590439" y="4875187"/>
            <a:ext cx="367037" cy="128276"/>
          </a:xfrm>
          <a:custGeom>
            <a:avLst/>
            <a:gdLst/>
            <a:ahLst/>
            <a:cxnLst/>
            <a:rect l="l" t="t" r="r" b="b"/>
            <a:pathLst>
              <a:path w="6272" h="2192" extrusionOk="0">
                <a:moveTo>
                  <a:pt x="0" y="1"/>
                </a:moveTo>
                <a:lnTo>
                  <a:pt x="0" y="2191"/>
                </a:lnTo>
                <a:lnTo>
                  <a:pt x="6271" y="2191"/>
                </a:lnTo>
                <a:lnTo>
                  <a:pt x="62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5"/>
          <p:cNvSpPr/>
          <p:nvPr/>
        </p:nvSpPr>
        <p:spPr>
          <a:xfrm>
            <a:off x="1712337" y="3920142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5"/>
          <p:cNvSpPr/>
          <p:nvPr/>
        </p:nvSpPr>
        <p:spPr>
          <a:xfrm>
            <a:off x="1712337" y="3967426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"/>
          <p:cNvSpPr/>
          <p:nvPr/>
        </p:nvSpPr>
        <p:spPr>
          <a:xfrm>
            <a:off x="1712337" y="4014593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5"/>
          <p:cNvSpPr/>
          <p:nvPr/>
        </p:nvSpPr>
        <p:spPr>
          <a:xfrm>
            <a:off x="1712337" y="406181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5"/>
          <p:cNvSpPr/>
          <p:nvPr/>
        </p:nvSpPr>
        <p:spPr>
          <a:xfrm>
            <a:off x="1712337" y="4109161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5"/>
          <p:cNvSpPr/>
          <p:nvPr/>
        </p:nvSpPr>
        <p:spPr>
          <a:xfrm>
            <a:off x="1712337" y="4156387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5"/>
          <p:cNvSpPr/>
          <p:nvPr/>
        </p:nvSpPr>
        <p:spPr>
          <a:xfrm>
            <a:off x="1712337" y="4203554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5"/>
          <p:cNvSpPr/>
          <p:nvPr/>
        </p:nvSpPr>
        <p:spPr>
          <a:xfrm>
            <a:off x="1712337" y="425077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5"/>
          <p:cNvSpPr/>
          <p:nvPr/>
        </p:nvSpPr>
        <p:spPr>
          <a:xfrm>
            <a:off x="1712337" y="4298122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5"/>
          <p:cNvSpPr/>
          <p:nvPr/>
        </p:nvSpPr>
        <p:spPr>
          <a:xfrm>
            <a:off x="1712337" y="4345348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5"/>
          <p:cNvSpPr/>
          <p:nvPr/>
        </p:nvSpPr>
        <p:spPr>
          <a:xfrm>
            <a:off x="1712337" y="4392573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5"/>
          <p:cNvSpPr/>
          <p:nvPr/>
        </p:nvSpPr>
        <p:spPr>
          <a:xfrm>
            <a:off x="1712337" y="4439857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5"/>
          <p:cNvSpPr/>
          <p:nvPr/>
        </p:nvSpPr>
        <p:spPr>
          <a:xfrm>
            <a:off x="1712337" y="4487083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5"/>
          <p:cNvSpPr/>
          <p:nvPr/>
        </p:nvSpPr>
        <p:spPr>
          <a:xfrm>
            <a:off x="1712337" y="4534308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5"/>
          <p:cNvSpPr/>
          <p:nvPr/>
        </p:nvSpPr>
        <p:spPr>
          <a:xfrm>
            <a:off x="1712337" y="4581592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5"/>
          <p:cNvSpPr/>
          <p:nvPr/>
        </p:nvSpPr>
        <p:spPr>
          <a:xfrm>
            <a:off x="1712337" y="4628818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15"/>
          <p:cNvSpPr/>
          <p:nvPr/>
        </p:nvSpPr>
        <p:spPr>
          <a:xfrm>
            <a:off x="1712337" y="4676102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15"/>
          <p:cNvSpPr/>
          <p:nvPr/>
        </p:nvSpPr>
        <p:spPr>
          <a:xfrm>
            <a:off x="1712337" y="4723328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15"/>
          <p:cNvSpPr/>
          <p:nvPr/>
        </p:nvSpPr>
        <p:spPr>
          <a:xfrm>
            <a:off x="1712337" y="4770553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5"/>
          <p:cNvSpPr/>
          <p:nvPr/>
        </p:nvSpPr>
        <p:spPr>
          <a:xfrm>
            <a:off x="1712337" y="4817779"/>
            <a:ext cx="123243" cy="59"/>
          </a:xfrm>
          <a:custGeom>
            <a:avLst/>
            <a:gdLst/>
            <a:ahLst/>
            <a:cxnLst/>
            <a:rect l="l" t="t" r="r" b="b"/>
            <a:pathLst>
              <a:path w="2106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5"/>
          <p:cNvSpPr/>
          <p:nvPr/>
        </p:nvSpPr>
        <p:spPr>
          <a:xfrm>
            <a:off x="1835522" y="3935357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5"/>
          <p:cNvSpPr/>
          <p:nvPr/>
        </p:nvSpPr>
        <p:spPr>
          <a:xfrm>
            <a:off x="1835522" y="3982583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5"/>
          <p:cNvSpPr/>
          <p:nvPr/>
        </p:nvSpPr>
        <p:spPr>
          <a:xfrm>
            <a:off x="1835522" y="4029808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15"/>
          <p:cNvSpPr/>
          <p:nvPr/>
        </p:nvSpPr>
        <p:spPr>
          <a:xfrm>
            <a:off x="1835522" y="407703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15"/>
          <p:cNvSpPr/>
          <p:nvPr/>
        </p:nvSpPr>
        <p:spPr>
          <a:xfrm>
            <a:off x="1835522" y="4124377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15"/>
          <p:cNvSpPr/>
          <p:nvPr/>
        </p:nvSpPr>
        <p:spPr>
          <a:xfrm>
            <a:off x="1835522" y="4171602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15"/>
          <p:cNvSpPr/>
          <p:nvPr/>
        </p:nvSpPr>
        <p:spPr>
          <a:xfrm>
            <a:off x="1835522" y="4218769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5"/>
          <p:cNvSpPr/>
          <p:nvPr/>
        </p:nvSpPr>
        <p:spPr>
          <a:xfrm>
            <a:off x="1835522" y="4265995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15"/>
          <p:cNvSpPr/>
          <p:nvPr/>
        </p:nvSpPr>
        <p:spPr>
          <a:xfrm>
            <a:off x="1835522" y="4313337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15"/>
          <p:cNvSpPr/>
          <p:nvPr/>
        </p:nvSpPr>
        <p:spPr>
          <a:xfrm>
            <a:off x="1835522" y="4360563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5"/>
          <p:cNvSpPr/>
          <p:nvPr/>
        </p:nvSpPr>
        <p:spPr>
          <a:xfrm>
            <a:off x="1835522" y="4407730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5"/>
          <p:cNvSpPr/>
          <p:nvPr/>
        </p:nvSpPr>
        <p:spPr>
          <a:xfrm>
            <a:off x="1835522" y="445501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15"/>
          <p:cNvSpPr/>
          <p:nvPr/>
        </p:nvSpPr>
        <p:spPr>
          <a:xfrm>
            <a:off x="1835522" y="4502298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5"/>
          <p:cNvSpPr/>
          <p:nvPr/>
        </p:nvSpPr>
        <p:spPr>
          <a:xfrm>
            <a:off x="1835522" y="454952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15"/>
          <p:cNvSpPr/>
          <p:nvPr/>
        </p:nvSpPr>
        <p:spPr>
          <a:xfrm>
            <a:off x="1835522" y="4596749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15"/>
          <p:cNvSpPr/>
          <p:nvPr/>
        </p:nvSpPr>
        <p:spPr>
          <a:xfrm>
            <a:off x="1835522" y="4644033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15"/>
          <p:cNvSpPr/>
          <p:nvPr/>
        </p:nvSpPr>
        <p:spPr>
          <a:xfrm>
            <a:off x="1835522" y="4691317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15"/>
          <p:cNvSpPr/>
          <p:nvPr/>
        </p:nvSpPr>
        <p:spPr>
          <a:xfrm>
            <a:off x="1835522" y="473848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1"/>
                </a:moveTo>
                <a:lnTo>
                  <a:pt x="2105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15"/>
          <p:cNvSpPr/>
          <p:nvPr/>
        </p:nvSpPr>
        <p:spPr>
          <a:xfrm>
            <a:off x="1835522" y="4785768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15"/>
          <p:cNvSpPr/>
          <p:nvPr/>
        </p:nvSpPr>
        <p:spPr>
          <a:xfrm>
            <a:off x="1835522" y="4832994"/>
            <a:ext cx="123185" cy="59"/>
          </a:xfrm>
          <a:custGeom>
            <a:avLst/>
            <a:gdLst/>
            <a:ahLst/>
            <a:cxnLst/>
            <a:rect l="l" t="t" r="r" b="b"/>
            <a:pathLst>
              <a:path w="2105" h="1" fill="none" extrusionOk="0">
                <a:moveTo>
                  <a:pt x="0" y="0"/>
                </a:moveTo>
                <a:lnTo>
                  <a:pt x="2105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5"/>
          <p:cNvSpPr/>
          <p:nvPr/>
        </p:nvSpPr>
        <p:spPr>
          <a:xfrm>
            <a:off x="1590439" y="3935357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15"/>
          <p:cNvSpPr/>
          <p:nvPr/>
        </p:nvSpPr>
        <p:spPr>
          <a:xfrm>
            <a:off x="1590439" y="3982583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15"/>
          <p:cNvSpPr/>
          <p:nvPr/>
        </p:nvSpPr>
        <p:spPr>
          <a:xfrm>
            <a:off x="1590439" y="4029808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15"/>
          <p:cNvSpPr/>
          <p:nvPr/>
        </p:nvSpPr>
        <p:spPr>
          <a:xfrm>
            <a:off x="1590439" y="407703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5"/>
          <p:cNvSpPr/>
          <p:nvPr/>
        </p:nvSpPr>
        <p:spPr>
          <a:xfrm>
            <a:off x="1590439" y="4124377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5"/>
          <p:cNvSpPr/>
          <p:nvPr/>
        </p:nvSpPr>
        <p:spPr>
          <a:xfrm>
            <a:off x="1590439" y="4171602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15"/>
          <p:cNvSpPr/>
          <p:nvPr/>
        </p:nvSpPr>
        <p:spPr>
          <a:xfrm>
            <a:off x="1590439" y="4218769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5"/>
          <p:cNvSpPr/>
          <p:nvPr/>
        </p:nvSpPr>
        <p:spPr>
          <a:xfrm>
            <a:off x="1590439" y="4265995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15"/>
          <p:cNvSpPr/>
          <p:nvPr/>
        </p:nvSpPr>
        <p:spPr>
          <a:xfrm>
            <a:off x="1590439" y="4313337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15"/>
          <p:cNvSpPr/>
          <p:nvPr/>
        </p:nvSpPr>
        <p:spPr>
          <a:xfrm>
            <a:off x="1590439" y="4360563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5"/>
          <p:cNvSpPr/>
          <p:nvPr/>
        </p:nvSpPr>
        <p:spPr>
          <a:xfrm>
            <a:off x="1590439" y="4407730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15"/>
          <p:cNvSpPr/>
          <p:nvPr/>
        </p:nvSpPr>
        <p:spPr>
          <a:xfrm>
            <a:off x="1590439" y="445501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15"/>
          <p:cNvSpPr/>
          <p:nvPr/>
        </p:nvSpPr>
        <p:spPr>
          <a:xfrm>
            <a:off x="1590439" y="4502298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15"/>
          <p:cNvSpPr/>
          <p:nvPr/>
        </p:nvSpPr>
        <p:spPr>
          <a:xfrm>
            <a:off x="1590439" y="454952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15"/>
          <p:cNvSpPr/>
          <p:nvPr/>
        </p:nvSpPr>
        <p:spPr>
          <a:xfrm>
            <a:off x="1590439" y="4596749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5"/>
          <p:cNvSpPr/>
          <p:nvPr/>
        </p:nvSpPr>
        <p:spPr>
          <a:xfrm>
            <a:off x="1590439" y="4644033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15"/>
          <p:cNvSpPr/>
          <p:nvPr/>
        </p:nvSpPr>
        <p:spPr>
          <a:xfrm>
            <a:off x="1590439" y="4691317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15"/>
          <p:cNvSpPr/>
          <p:nvPr/>
        </p:nvSpPr>
        <p:spPr>
          <a:xfrm>
            <a:off x="1590439" y="473848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1"/>
                </a:moveTo>
                <a:lnTo>
                  <a:pt x="2079" y="1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15"/>
          <p:cNvSpPr/>
          <p:nvPr/>
        </p:nvSpPr>
        <p:spPr>
          <a:xfrm>
            <a:off x="1590439" y="4785768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15"/>
          <p:cNvSpPr/>
          <p:nvPr/>
        </p:nvSpPr>
        <p:spPr>
          <a:xfrm>
            <a:off x="1590439" y="4832994"/>
            <a:ext cx="121722" cy="59"/>
          </a:xfrm>
          <a:custGeom>
            <a:avLst/>
            <a:gdLst/>
            <a:ahLst/>
            <a:cxnLst/>
            <a:rect l="l" t="t" r="r" b="b"/>
            <a:pathLst>
              <a:path w="2080" h="1" fill="none" extrusionOk="0">
                <a:moveTo>
                  <a:pt x="0" y="0"/>
                </a:moveTo>
                <a:lnTo>
                  <a:pt x="2079" y="0"/>
                </a:lnTo>
              </a:path>
            </a:pathLst>
          </a:custGeom>
          <a:noFill/>
          <a:ln w="25" cap="flat" cmpd="sng">
            <a:solidFill>
              <a:srgbClr val="FFFFF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5"/>
          <p:cNvSpPr/>
          <p:nvPr/>
        </p:nvSpPr>
        <p:spPr>
          <a:xfrm>
            <a:off x="1662946" y="4926567"/>
            <a:ext cx="222025" cy="76895"/>
          </a:xfrm>
          <a:custGeom>
            <a:avLst/>
            <a:gdLst/>
            <a:ahLst/>
            <a:cxnLst/>
            <a:rect l="l" t="t" r="r" b="b"/>
            <a:pathLst>
              <a:path w="3794" h="1314" extrusionOk="0">
                <a:moveTo>
                  <a:pt x="0" y="1"/>
                </a:moveTo>
                <a:lnTo>
                  <a:pt x="0" y="1313"/>
                </a:lnTo>
                <a:lnTo>
                  <a:pt x="3793" y="1313"/>
                </a:lnTo>
                <a:lnTo>
                  <a:pt x="37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15"/>
          <p:cNvSpPr/>
          <p:nvPr/>
        </p:nvSpPr>
        <p:spPr>
          <a:xfrm>
            <a:off x="1712337" y="3862617"/>
            <a:ext cx="59" cy="1012630"/>
          </a:xfrm>
          <a:custGeom>
            <a:avLst/>
            <a:gdLst/>
            <a:ahLst/>
            <a:cxnLst/>
            <a:rect l="l" t="t" r="r" b="b"/>
            <a:pathLst>
              <a:path w="1" h="17304" fill="none" extrusionOk="0">
                <a:moveTo>
                  <a:pt x="0" y="1"/>
                </a:moveTo>
                <a:lnTo>
                  <a:pt x="0" y="17304"/>
                </a:lnTo>
              </a:path>
            </a:pathLst>
          </a:custGeom>
          <a:noFill/>
          <a:ln w="25" cap="flat" cmpd="sng">
            <a:solidFill>
              <a:srgbClr val="54C3C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15"/>
          <p:cNvSpPr/>
          <p:nvPr/>
        </p:nvSpPr>
        <p:spPr>
          <a:xfrm>
            <a:off x="1835522" y="3862734"/>
            <a:ext cx="59" cy="1012513"/>
          </a:xfrm>
          <a:custGeom>
            <a:avLst/>
            <a:gdLst/>
            <a:ahLst/>
            <a:cxnLst/>
            <a:rect l="l" t="t" r="r" b="b"/>
            <a:pathLst>
              <a:path w="1" h="17302" fill="none" extrusionOk="0">
                <a:moveTo>
                  <a:pt x="0" y="1"/>
                </a:moveTo>
                <a:lnTo>
                  <a:pt x="0" y="17302"/>
                </a:lnTo>
              </a:path>
            </a:pathLst>
          </a:custGeom>
          <a:noFill/>
          <a:ln w="25" cap="flat" cmpd="sng">
            <a:solidFill>
              <a:srgbClr val="54C3CF"/>
            </a:solidFill>
            <a:prstDash val="solid"/>
            <a:miter lim="102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5"/>
          <p:cNvSpPr/>
          <p:nvPr/>
        </p:nvSpPr>
        <p:spPr>
          <a:xfrm>
            <a:off x="1767580" y="3790989"/>
            <a:ext cx="189897" cy="1212476"/>
          </a:xfrm>
          <a:custGeom>
            <a:avLst/>
            <a:gdLst/>
            <a:ahLst/>
            <a:cxnLst/>
            <a:rect l="l" t="t" r="r" b="b"/>
            <a:pathLst>
              <a:path w="3245" h="20719" extrusionOk="0">
                <a:moveTo>
                  <a:pt x="1" y="1"/>
                </a:moveTo>
                <a:lnTo>
                  <a:pt x="1" y="20718"/>
                </a:lnTo>
                <a:lnTo>
                  <a:pt x="3244" y="20718"/>
                </a:lnTo>
                <a:lnTo>
                  <a:pt x="3244" y="1702"/>
                </a:lnTo>
                <a:lnTo>
                  <a:pt x="1880" y="1702"/>
                </a:lnTo>
                <a:lnTo>
                  <a:pt x="1880" y="315"/>
                </a:lnTo>
                <a:cubicBezTo>
                  <a:pt x="1880" y="117"/>
                  <a:pt x="1756" y="3"/>
                  <a:pt x="1623" y="3"/>
                </a:cubicBezTo>
                <a:cubicBezTo>
                  <a:pt x="1490" y="3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5"/>
          <p:cNvSpPr/>
          <p:nvPr/>
        </p:nvSpPr>
        <p:spPr>
          <a:xfrm>
            <a:off x="2139419" y="4413231"/>
            <a:ext cx="251929" cy="53663"/>
          </a:xfrm>
          <a:custGeom>
            <a:avLst/>
            <a:gdLst/>
            <a:ahLst/>
            <a:cxnLst/>
            <a:rect l="l" t="t" r="r" b="b"/>
            <a:pathLst>
              <a:path w="4305" h="917" extrusionOk="0">
                <a:moveTo>
                  <a:pt x="1" y="1"/>
                </a:moveTo>
                <a:lnTo>
                  <a:pt x="1" y="917"/>
                </a:lnTo>
                <a:lnTo>
                  <a:pt x="4304" y="917"/>
                </a:lnTo>
                <a:lnTo>
                  <a:pt x="4304" y="1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15"/>
          <p:cNvSpPr/>
          <p:nvPr/>
        </p:nvSpPr>
        <p:spPr>
          <a:xfrm>
            <a:off x="2083181" y="4455014"/>
            <a:ext cx="364521" cy="548449"/>
          </a:xfrm>
          <a:custGeom>
            <a:avLst/>
            <a:gdLst/>
            <a:ahLst/>
            <a:cxnLst/>
            <a:rect l="l" t="t" r="r" b="b"/>
            <a:pathLst>
              <a:path w="6229" h="9372" extrusionOk="0">
                <a:moveTo>
                  <a:pt x="0" y="0"/>
                </a:moveTo>
                <a:lnTo>
                  <a:pt x="0" y="9371"/>
                </a:lnTo>
                <a:lnTo>
                  <a:pt x="6228" y="9371"/>
                </a:lnTo>
                <a:lnTo>
                  <a:pt x="6228" y="0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15"/>
          <p:cNvSpPr/>
          <p:nvPr/>
        </p:nvSpPr>
        <p:spPr>
          <a:xfrm>
            <a:off x="2083181" y="4890402"/>
            <a:ext cx="364521" cy="113061"/>
          </a:xfrm>
          <a:custGeom>
            <a:avLst/>
            <a:gdLst/>
            <a:ahLst/>
            <a:cxnLst/>
            <a:rect l="l" t="t" r="r" b="b"/>
            <a:pathLst>
              <a:path w="6229" h="1932" extrusionOk="0">
                <a:moveTo>
                  <a:pt x="0" y="1"/>
                </a:moveTo>
                <a:lnTo>
                  <a:pt x="0" y="1931"/>
                </a:lnTo>
                <a:lnTo>
                  <a:pt x="6228" y="1931"/>
                </a:lnTo>
                <a:lnTo>
                  <a:pt x="6228" y="1"/>
                </a:lnTo>
                <a:close/>
              </a:path>
            </a:pathLst>
          </a:custGeom>
          <a:solidFill>
            <a:srgbClr val="2C6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15"/>
          <p:cNvSpPr/>
          <p:nvPr/>
        </p:nvSpPr>
        <p:spPr>
          <a:xfrm>
            <a:off x="2096289" y="4485386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4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4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5"/>
          <p:cNvSpPr/>
          <p:nvPr/>
        </p:nvSpPr>
        <p:spPr>
          <a:xfrm>
            <a:off x="2096289" y="4541097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0"/>
                </a:moveTo>
                <a:cubicBezTo>
                  <a:pt x="148" y="0"/>
                  <a:pt x="0" y="149"/>
                  <a:pt x="0" y="332"/>
                </a:cubicBezTo>
                <a:cubicBezTo>
                  <a:pt x="0" y="514"/>
                  <a:pt x="148" y="662"/>
                  <a:pt x="331" y="662"/>
                </a:cubicBezTo>
                <a:lnTo>
                  <a:pt x="5450" y="662"/>
                </a:lnTo>
                <a:cubicBezTo>
                  <a:pt x="5633" y="662"/>
                  <a:pt x="5781" y="514"/>
                  <a:pt x="5781" y="332"/>
                </a:cubicBezTo>
                <a:cubicBezTo>
                  <a:pt x="5781" y="149"/>
                  <a:pt x="5633" y="0"/>
                  <a:pt x="5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5"/>
          <p:cNvSpPr/>
          <p:nvPr/>
        </p:nvSpPr>
        <p:spPr>
          <a:xfrm>
            <a:off x="2096289" y="4596749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5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5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15"/>
          <p:cNvSpPr/>
          <p:nvPr/>
        </p:nvSpPr>
        <p:spPr>
          <a:xfrm>
            <a:off x="2096289" y="4652460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4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4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5"/>
          <p:cNvSpPr/>
          <p:nvPr/>
        </p:nvSpPr>
        <p:spPr>
          <a:xfrm>
            <a:off x="2096289" y="4708171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0"/>
                </a:moveTo>
                <a:cubicBezTo>
                  <a:pt x="148" y="0"/>
                  <a:pt x="0" y="148"/>
                  <a:pt x="0" y="332"/>
                </a:cubicBezTo>
                <a:cubicBezTo>
                  <a:pt x="0" y="514"/>
                  <a:pt x="148" y="662"/>
                  <a:pt x="331" y="662"/>
                </a:cubicBezTo>
                <a:lnTo>
                  <a:pt x="5450" y="662"/>
                </a:lnTo>
                <a:cubicBezTo>
                  <a:pt x="5633" y="662"/>
                  <a:pt x="5781" y="514"/>
                  <a:pt x="5781" y="332"/>
                </a:cubicBezTo>
                <a:cubicBezTo>
                  <a:pt x="5781" y="148"/>
                  <a:pt x="5633" y="0"/>
                  <a:pt x="5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15"/>
          <p:cNvSpPr/>
          <p:nvPr/>
        </p:nvSpPr>
        <p:spPr>
          <a:xfrm>
            <a:off x="2096289" y="4763823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1"/>
                </a:moveTo>
                <a:cubicBezTo>
                  <a:pt x="148" y="1"/>
                  <a:pt x="0" y="149"/>
                  <a:pt x="0" y="332"/>
                </a:cubicBezTo>
                <a:cubicBezTo>
                  <a:pt x="0" y="514"/>
                  <a:pt x="148" y="663"/>
                  <a:pt x="331" y="663"/>
                </a:cubicBezTo>
                <a:lnTo>
                  <a:pt x="5450" y="663"/>
                </a:lnTo>
                <a:cubicBezTo>
                  <a:pt x="5633" y="663"/>
                  <a:pt x="5781" y="514"/>
                  <a:pt x="5781" y="332"/>
                </a:cubicBezTo>
                <a:cubicBezTo>
                  <a:pt x="5781" y="149"/>
                  <a:pt x="5633" y="1"/>
                  <a:pt x="54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15"/>
          <p:cNvSpPr/>
          <p:nvPr/>
        </p:nvSpPr>
        <p:spPr>
          <a:xfrm>
            <a:off x="2096289" y="4819534"/>
            <a:ext cx="338363" cy="38799"/>
          </a:xfrm>
          <a:custGeom>
            <a:avLst/>
            <a:gdLst/>
            <a:ahLst/>
            <a:cxnLst/>
            <a:rect l="l" t="t" r="r" b="b"/>
            <a:pathLst>
              <a:path w="5782" h="663" extrusionOk="0">
                <a:moveTo>
                  <a:pt x="331" y="0"/>
                </a:moveTo>
                <a:cubicBezTo>
                  <a:pt x="148" y="0"/>
                  <a:pt x="0" y="149"/>
                  <a:pt x="0" y="332"/>
                </a:cubicBezTo>
                <a:cubicBezTo>
                  <a:pt x="0" y="514"/>
                  <a:pt x="148" y="662"/>
                  <a:pt x="331" y="662"/>
                </a:cubicBezTo>
                <a:lnTo>
                  <a:pt x="5450" y="662"/>
                </a:lnTo>
                <a:cubicBezTo>
                  <a:pt x="5633" y="662"/>
                  <a:pt x="5781" y="514"/>
                  <a:pt x="5781" y="332"/>
                </a:cubicBezTo>
                <a:cubicBezTo>
                  <a:pt x="5781" y="149"/>
                  <a:pt x="5633" y="0"/>
                  <a:pt x="545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15"/>
          <p:cNvSpPr/>
          <p:nvPr/>
        </p:nvSpPr>
        <p:spPr>
          <a:xfrm>
            <a:off x="2177574" y="4432718"/>
            <a:ext cx="175619" cy="462776"/>
          </a:xfrm>
          <a:custGeom>
            <a:avLst/>
            <a:gdLst/>
            <a:ahLst/>
            <a:cxnLst/>
            <a:rect l="l" t="t" r="r" b="b"/>
            <a:pathLst>
              <a:path w="3001" h="7908" extrusionOk="0">
                <a:moveTo>
                  <a:pt x="1" y="0"/>
                </a:moveTo>
                <a:lnTo>
                  <a:pt x="1" y="7908"/>
                </a:lnTo>
                <a:lnTo>
                  <a:pt x="3001" y="7908"/>
                </a:lnTo>
                <a:lnTo>
                  <a:pt x="3001" y="0"/>
                </a:lnTo>
                <a:close/>
              </a:path>
            </a:pathLst>
          </a:custGeom>
          <a:solidFill>
            <a:srgbClr val="2C6B8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15"/>
          <p:cNvSpPr/>
          <p:nvPr/>
        </p:nvSpPr>
        <p:spPr>
          <a:xfrm>
            <a:off x="2172600" y="4427627"/>
            <a:ext cx="185567" cy="472900"/>
          </a:xfrm>
          <a:custGeom>
            <a:avLst/>
            <a:gdLst/>
            <a:ahLst/>
            <a:cxnLst/>
            <a:rect l="l" t="t" r="r" b="b"/>
            <a:pathLst>
              <a:path w="3171" h="8081" extrusionOk="0">
                <a:moveTo>
                  <a:pt x="2999" y="173"/>
                </a:moveTo>
                <a:lnTo>
                  <a:pt x="2999" y="7909"/>
                </a:lnTo>
                <a:lnTo>
                  <a:pt x="173" y="7909"/>
                </a:lnTo>
                <a:lnTo>
                  <a:pt x="173" y="173"/>
                </a:lnTo>
                <a:close/>
                <a:moveTo>
                  <a:pt x="1" y="0"/>
                </a:moveTo>
                <a:lnTo>
                  <a:pt x="1" y="173"/>
                </a:lnTo>
                <a:lnTo>
                  <a:pt x="1" y="7909"/>
                </a:lnTo>
                <a:lnTo>
                  <a:pt x="1" y="8081"/>
                </a:lnTo>
                <a:lnTo>
                  <a:pt x="3171" y="8081"/>
                </a:lnTo>
                <a:lnTo>
                  <a:pt x="3171" y="7909"/>
                </a:lnTo>
                <a:lnTo>
                  <a:pt x="3171" y="173"/>
                </a:lnTo>
                <a:lnTo>
                  <a:pt x="3171" y="0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5"/>
          <p:cNvSpPr/>
          <p:nvPr/>
        </p:nvSpPr>
        <p:spPr>
          <a:xfrm>
            <a:off x="2182665" y="4470171"/>
            <a:ext cx="165378" cy="38974"/>
          </a:xfrm>
          <a:custGeom>
            <a:avLst/>
            <a:gdLst/>
            <a:ahLst/>
            <a:cxnLst/>
            <a:rect l="l" t="t" r="r" b="b"/>
            <a:pathLst>
              <a:path w="2826" h="666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5"/>
          <p:cNvSpPr/>
          <p:nvPr/>
        </p:nvSpPr>
        <p:spPr>
          <a:xfrm>
            <a:off x="2182665" y="4525881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5"/>
          <p:cNvSpPr/>
          <p:nvPr/>
        </p:nvSpPr>
        <p:spPr>
          <a:xfrm>
            <a:off x="2182665" y="4581592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0"/>
                </a:moveTo>
                <a:lnTo>
                  <a:pt x="1" y="664"/>
                </a:lnTo>
                <a:lnTo>
                  <a:pt x="2826" y="664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5"/>
          <p:cNvSpPr/>
          <p:nvPr/>
        </p:nvSpPr>
        <p:spPr>
          <a:xfrm>
            <a:off x="2182665" y="4637245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5"/>
          <p:cNvSpPr/>
          <p:nvPr/>
        </p:nvSpPr>
        <p:spPr>
          <a:xfrm>
            <a:off x="2182665" y="4692956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0"/>
                </a:moveTo>
                <a:lnTo>
                  <a:pt x="1" y="664"/>
                </a:lnTo>
                <a:lnTo>
                  <a:pt x="2826" y="664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5"/>
          <p:cNvSpPr/>
          <p:nvPr/>
        </p:nvSpPr>
        <p:spPr>
          <a:xfrm>
            <a:off x="2182665" y="4748608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1"/>
                </a:moveTo>
                <a:lnTo>
                  <a:pt x="1" y="665"/>
                </a:lnTo>
                <a:lnTo>
                  <a:pt x="2826" y="665"/>
                </a:lnTo>
                <a:lnTo>
                  <a:pt x="28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5"/>
          <p:cNvSpPr/>
          <p:nvPr/>
        </p:nvSpPr>
        <p:spPr>
          <a:xfrm>
            <a:off x="2182665" y="4804319"/>
            <a:ext cx="165378" cy="38916"/>
          </a:xfrm>
          <a:custGeom>
            <a:avLst/>
            <a:gdLst/>
            <a:ahLst/>
            <a:cxnLst/>
            <a:rect l="l" t="t" r="r" b="b"/>
            <a:pathLst>
              <a:path w="2826" h="665" extrusionOk="0">
                <a:moveTo>
                  <a:pt x="1" y="0"/>
                </a:moveTo>
                <a:lnTo>
                  <a:pt x="1" y="664"/>
                </a:lnTo>
                <a:lnTo>
                  <a:pt x="2826" y="664"/>
                </a:lnTo>
                <a:lnTo>
                  <a:pt x="282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5"/>
          <p:cNvSpPr/>
          <p:nvPr/>
        </p:nvSpPr>
        <p:spPr>
          <a:xfrm>
            <a:off x="2164114" y="4890402"/>
            <a:ext cx="202538" cy="113061"/>
          </a:xfrm>
          <a:custGeom>
            <a:avLst/>
            <a:gdLst/>
            <a:ahLst/>
            <a:cxnLst/>
            <a:rect l="l" t="t" r="r" b="b"/>
            <a:pathLst>
              <a:path w="3461" h="1932" extrusionOk="0">
                <a:moveTo>
                  <a:pt x="0" y="1"/>
                </a:moveTo>
                <a:lnTo>
                  <a:pt x="0" y="1931"/>
                </a:lnTo>
                <a:lnTo>
                  <a:pt x="3461" y="1931"/>
                </a:lnTo>
                <a:lnTo>
                  <a:pt x="3461" y="1"/>
                </a:lnTo>
                <a:close/>
              </a:path>
            </a:pathLst>
          </a:custGeom>
          <a:solidFill>
            <a:srgbClr val="3789B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5"/>
          <p:cNvSpPr/>
          <p:nvPr/>
        </p:nvSpPr>
        <p:spPr>
          <a:xfrm>
            <a:off x="2228077" y="4941782"/>
            <a:ext cx="74730" cy="61680"/>
          </a:xfrm>
          <a:custGeom>
            <a:avLst/>
            <a:gdLst/>
            <a:ahLst/>
            <a:cxnLst/>
            <a:rect l="l" t="t" r="r" b="b"/>
            <a:pathLst>
              <a:path w="1277" h="1054" extrusionOk="0">
                <a:moveTo>
                  <a:pt x="0" y="1"/>
                </a:moveTo>
                <a:lnTo>
                  <a:pt x="0" y="1053"/>
                </a:lnTo>
                <a:lnTo>
                  <a:pt x="1276" y="1053"/>
                </a:lnTo>
                <a:lnTo>
                  <a:pt x="1276" y="1"/>
                </a:lnTo>
                <a:close/>
              </a:path>
            </a:pathLst>
          </a:custGeom>
          <a:solidFill>
            <a:srgbClr val="245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5"/>
          <p:cNvSpPr/>
          <p:nvPr/>
        </p:nvSpPr>
        <p:spPr>
          <a:xfrm>
            <a:off x="2265413" y="4410012"/>
            <a:ext cx="182231" cy="593451"/>
          </a:xfrm>
          <a:custGeom>
            <a:avLst/>
            <a:gdLst/>
            <a:ahLst/>
            <a:cxnLst/>
            <a:rect l="l" t="t" r="r" b="b"/>
            <a:pathLst>
              <a:path w="3114" h="10141" extrusionOk="0">
                <a:moveTo>
                  <a:pt x="1" y="1"/>
                </a:moveTo>
                <a:lnTo>
                  <a:pt x="1" y="10140"/>
                </a:lnTo>
                <a:lnTo>
                  <a:pt x="3113" y="10140"/>
                </a:lnTo>
                <a:lnTo>
                  <a:pt x="3113" y="769"/>
                </a:lnTo>
                <a:lnTo>
                  <a:pt x="2134" y="769"/>
                </a:lnTo>
                <a:lnTo>
                  <a:pt x="2151" y="56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15"/>
          <p:cNvSpPr/>
          <p:nvPr/>
        </p:nvSpPr>
        <p:spPr>
          <a:xfrm>
            <a:off x="2945829" y="4508560"/>
            <a:ext cx="192414" cy="132606"/>
          </a:xfrm>
          <a:custGeom>
            <a:avLst/>
            <a:gdLst/>
            <a:ahLst/>
            <a:cxnLst/>
            <a:rect l="l" t="t" r="r" b="b"/>
            <a:pathLst>
              <a:path w="3288" h="2266" extrusionOk="0">
                <a:moveTo>
                  <a:pt x="1644" y="1"/>
                </a:moveTo>
                <a:cubicBezTo>
                  <a:pt x="736" y="1"/>
                  <a:pt x="0" y="508"/>
                  <a:pt x="0" y="1132"/>
                </a:cubicBezTo>
                <a:cubicBezTo>
                  <a:pt x="0" y="1758"/>
                  <a:pt x="736" y="2265"/>
                  <a:pt x="1644" y="2265"/>
                </a:cubicBezTo>
                <a:cubicBezTo>
                  <a:pt x="2552" y="2265"/>
                  <a:pt x="3288" y="1758"/>
                  <a:pt x="3288" y="1132"/>
                </a:cubicBezTo>
                <a:cubicBezTo>
                  <a:pt x="3288" y="508"/>
                  <a:pt x="2552" y="1"/>
                  <a:pt x="1644" y="1"/>
                </a:cubicBezTo>
                <a:close/>
              </a:path>
            </a:pathLst>
          </a:custGeom>
          <a:solidFill>
            <a:srgbClr val="4C90C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5"/>
          <p:cNvSpPr/>
          <p:nvPr/>
        </p:nvSpPr>
        <p:spPr>
          <a:xfrm>
            <a:off x="2677513" y="4726722"/>
            <a:ext cx="460728" cy="278848"/>
          </a:xfrm>
          <a:custGeom>
            <a:avLst/>
            <a:gdLst/>
            <a:ahLst/>
            <a:cxnLst/>
            <a:rect l="l" t="t" r="r" b="b"/>
            <a:pathLst>
              <a:path w="7873" h="4765" extrusionOk="0">
                <a:moveTo>
                  <a:pt x="0" y="0"/>
                </a:moveTo>
                <a:lnTo>
                  <a:pt x="0" y="4764"/>
                </a:lnTo>
                <a:lnTo>
                  <a:pt x="7873" y="4764"/>
                </a:lnTo>
                <a:lnTo>
                  <a:pt x="78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"/>
          <p:cNvSpPr/>
          <p:nvPr/>
        </p:nvSpPr>
        <p:spPr>
          <a:xfrm>
            <a:off x="2945829" y="4574804"/>
            <a:ext cx="192414" cy="430766"/>
          </a:xfrm>
          <a:custGeom>
            <a:avLst/>
            <a:gdLst/>
            <a:ahLst/>
            <a:cxnLst/>
            <a:rect l="l" t="t" r="r" b="b"/>
            <a:pathLst>
              <a:path w="3288" h="7361" extrusionOk="0">
                <a:moveTo>
                  <a:pt x="0" y="0"/>
                </a:moveTo>
                <a:lnTo>
                  <a:pt x="0" y="7360"/>
                </a:lnTo>
                <a:lnTo>
                  <a:pt x="3288" y="7360"/>
                </a:lnTo>
                <a:lnTo>
                  <a:pt x="328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5"/>
          <p:cNvSpPr/>
          <p:nvPr/>
        </p:nvSpPr>
        <p:spPr>
          <a:xfrm>
            <a:off x="2969881" y="4603128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5"/>
          <p:cNvSpPr/>
          <p:nvPr/>
        </p:nvSpPr>
        <p:spPr>
          <a:xfrm>
            <a:off x="3025358" y="4603128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0"/>
                </a:moveTo>
                <a:lnTo>
                  <a:pt x="1" y="565"/>
                </a:lnTo>
                <a:lnTo>
                  <a:pt x="567" y="565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5"/>
          <p:cNvSpPr/>
          <p:nvPr/>
        </p:nvSpPr>
        <p:spPr>
          <a:xfrm>
            <a:off x="3081011" y="4603128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5"/>
          <p:cNvSpPr/>
          <p:nvPr/>
        </p:nvSpPr>
        <p:spPr>
          <a:xfrm>
            <a:off x="2969881" y="4655503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15"/>
          <p:cNvSpPr/>
          <p:nvPr/>
        </p:nvSpPr>
        <p:spPr>
          <a:xfrm>
            <a:off x="3025358" y="4655503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1"/>
                </a:moveTo>
                <a:lnTo>
                  <a:pt x="1" y="566"/>
                </a:lnTo>
                <a:lnTo>
                  <a:pt x="567" y="566"/>
                </a:lnTo>
                <a:lnTo>
                  <a:pt x="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15"/>
          <p:cNvSpPr/>
          <p:nvPr/>
        </p:nvSpPr>
        <p:spPr>
          <a:xfrm>
            <a:off x="3081011" y="4655503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15"/>
          <p:cNvSpPr/>
          <p:nvPr/>
        </p:nvSpPr>
        <p:spPr>
          <a:xfrm>
            <a:off x="2969881" y="4705889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5"/>
          <p:cNvSpPr/>
          <p:nvPr/>
        </p:nvSpPr>
        <p:spPr>
          <a:xfrm>
            <a:off x="3025358" y="4705889"/>
            <a:ext cx="33181" cy="33181"/>
          </a:xfrm>
          <a:custGeom>
            <a:avLst/>
            <a:gdLst/>
            <a:ahLst/>
            <a:cxnLst/>
            <a:rect l="l" t="t" r="r" b="b"/>
            <a:pathLst>
              <a:path w="567" h="567" extrusionOk="0">
                <a:moveTo>
                  <a:pt x="1" y="0"/>
                </a:moveTo>
                <a:lnTo>
                  <a:pt x="1" y="566"/>
                </a:lnTo>
                <a:lnTo>
                  <a:pt x="567" y="566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5"/>
          <p:cNvSpPr/>
          <p:nvPr/>
        </p:nvSpPr>
        <p:spPr>
          <a:xfrm>
            <a:off x="3081011" y="4705889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5"/>
          <p:cNvSpPr/>
          <p:nvPr/>
        </p:nvSpPr>
        <p:spPr>
          <a:xfrm>
            <a:off x="2969881" y="4756333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15"/>
          <p:cNvSpPr/>
          <p:nvPr/>
        </p:nvSpPr>
        <p:spPr>
          <a:xfrm>
            <a:off x="3025358" y="4756333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1"/>
                </a:moveTo>
                <a:lnTo>
                  <a:pt x="1" y="566"/>
                </a:lnTo>
                <a:lnTo>
                  <a:pt x="567" y="566"/>
                </a:lnTo>
                <a:lnTo>
                  <a:pt x="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5"/>
          <p:cNvSpPr/>
          <p:nvPr/>
        </p:nvSpPr>
        <p:spPr>
          <a:xfrm>
            <a:off x="2695128" y="4762477"/>
            <a:ext cx="236772" cy="20833"/>
          </a:xfrm>
          <a:custGeom>
            <a:avLst/>
            <a:gdLst/>
            <a:ahLst/>
            <a:cxnLst/>
            <a:rect l="l" t="t" r="r" b="b"/>
            <a:pathLst>
              <a:path w="4046" h="356" extrusionOk="0">
                <a:moveTo>
                  <a:pt x="0" y="0"/>
                </a:moveTo>
                <a:lnTo>
                  <a:pt x="0" y="355"/>
                </a:lnTo>
                <a:lnTo>
                  <a:pt x="4046" y="355"/>
                </a:lnTo>
                <a:lnTo>
                  <a:pt x="40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5"/>
          <p:cNvSpPr/>
          <p:nvPr/>
        </p:nvSpPr>
        <p:spPr>
          <a:xfrm>
            <a:off x="2695128" y="4812922"/>
            <a:ext cx="236772" cy="20775"/>
          </a:xfrm>
          <a:custGeom>
            <a:avLst/>
            <a:gdLst/>
            <a:ahLst/>
            <a:cxnLst/>
            <a:rect l="l" t="t" r="r" b="b"/>
            <a:pathLst>
              <a:path w="4046" h="355" extrusionOk="0">
                <a:moveTo>
                  <a:pt x="0" y="1"/>
                </a:moveTo>
                <a:lnTo>
                  <a:pt x="0" y="355"/>
                </a:lnTo>
                <a:lnTo>
                  <a:pt x="4046" y="355"/>
                </a:lnTo>
                <a:lnTo>
                  <a:pt x="404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5"/>
          <p:cNvSpPr/>
          <p:nvPr/>
        </p:nvSpPr>
        <p:spPr>
          <a:xfrm>
            <a:off x="2695128" y="4863307"/>
            <a:ext cx="236772" cy="20775"/>
          </a:xfrm>
          <a:custGeom>
            <a:avLst/>
            <a:gdLst/>
            <a:ahLst/>
            <a:cxnLst/>
            <a:rect l="l" t="t" r="r" b="b"/>
            <a:pathLst>
              <a:path w="4046" h="355" extrusionOk="0">
                <a:moveTo>
                  <a:pt x="0" y="0"/>
                </a:moveTo>
                <a:lnTo>
                  <a:pt x="0" y="354"/>
                </a:lnTo>
                <a:lnTo>
                  <a:pt x="4046" y="354"/>
                </a:lnTo>
                <a:lnTo>
                  <a:pt x="404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5"/>
          <p:cNvSpPr/>
          <p:nvPr/>
        </p:nvSpPr>
        <p:spPr>
          <a:xfrm>
            <a:off x="2695128" y="4913693"/>
            <a:ext cx="236772" cy="20833"/>
          </a:xfrm>
          <a:custGeom>
            <a:avLst/>
            <a:gdLst/>
            <a:ahLst/>
            <a:cxnLst/>
            <a:rect l="l" t="t" r="r" b="b"/>
            <a:pathLst>
              <a:path w="4046" h="356" extrusionOk="0">
                <a:moveTo>
                  <a:pt x="0" y="1"/>
                </a:moveTo>
                <a:lnTo>
                  <a:pt x="0" y="356"/>
                </a:lnTo>
                <a:lnTo>
                  <a:pt x="4046" y="356"/>
                </a:lnTo>
                <a:lnTo>
                  <a:pt x="404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5"/>
          <p:cNvSpPr/>
          <p:nvPr/>
        </p:nvSpPr>
        <p:spPr>
          <a:xfrm>
            <a:off x="3081011" y="4756333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5"/>
          <p:cNvSpPr/>
          <p:nvPr/>
        </p:nvSpPr>
        <p:spPr>
          <a:xfrm>
            <a:off x="2969881" y="4806718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5"/>
          <p:cNvSpPr/>
          <p:nvPr/>
        </p:nvSpPr>
        <p:spPr>
          <a:xfrm>
            <a:off x="3025358" y="4806718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0"/>
                </a:moveTo>
                <a:lnTo>
                  <a:pt x="1" y="565"/>
                </a:lnTo>
                <a:lnTo>
                  <a:pt x="567" y="565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15"/>
          <p:cNvSpPr/>
          <p:nvPr/>
        </p:nvSpPr>
        <p:spPr>
          <a:xfrm>
            <a:off x="3081011" y="4806718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0"/>
                </a:moveTo>
                <a:lnTo>
                  <a:pt x="0" y="565"/>
                </a:lnTo>
                <a:lnTo>
                  <a:pt x="565" y="565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15"/>
          <p:cNvSpPr/>
          <p:nvPr/>
        </p:nvSpPr>
        <p:spPr>
          <a:xfrm>
            <a:off x="2969881" y="4857163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15"/>
          <p:cNvSpPr/>
          <p:nvPr/>
        </p:nvSpPr>
        <p:spPr>
          <a:xfrm>
            <a:off x="3025358" y="4857163"/>
            <a:ext cx="33181" cy="33122"/>
          </a:xfrm>
          <a:custGeom>
            <a:avLst/>
            <a:gdLst/>
            <a:ahLst/>
            <a:cxnLst/>
            <a:rect l="l" t="t" r="r" b="b"/>
            <a:pathLst>
              <a:path w="567" h="566" extrusionOk="0">
                <a:moveTo>
                  <a:pt x="1" y="1"/>
                </a:moveTo>
                <a:lnTo>
                  <a:pt x="1" y="566"/>
                </a:lnTo>
                <a:lnTo>
                  <a:pt x="567" y="566"/>
                </a:lnTo>
                <a:lnTo>
                  <a:pt x="56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15"/>
          <p:cNvSpPr/>
          <p:nvPr/>
        </p:nvSpPr>
        <p:spPr>
          <a:xfrm>
            <a:off x="3081011" y="4857163"/>
            <a:ext cx="33122" cy="33122"/>
          </a:xfrm>
          <a:custGeom>
            <a:avLst/>
            <a:gdLst/>
            <a:ahLst/>
            <a:cxnLst/>
            <a:rect l="l" t="t" r="r" b="b"/>
            <a:pathLst>
              <a:path w="566" h="566" extrusionOk="0">
                <a:moveTo>
                  <a:pt x="0" y="1"/>
                </a:moveTo>
                <a:lnTo>
                  <a:pt x="0" y="566"/>
                </a:lnTo>
                <a:lnTo>
                  <a:pt x="565" y="566"/>
                </a:lnTo>
                <a:lnTo>
                  <a:pt x="565" y="1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15"/>
          <p:cNvSpPr/>
          <p:nvPr/>
        </p:nvSpPr>
        <p:spPr>
          <a:xfrm>
            <a:off x="2969881" y="4907607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15"/>
          <p:cNvSpPr/>
          <p:nvPr/>
        </p:nvSpPr>
        <p:spPr>
          <a:xfrm>
            <a:off x="3025358" y="4907607"/>
            <a:ext cx="33181" cy="33181"/>
          </a:xfrm>
          <a:custGeom>
            <a:avLst/>
            <a:gdLst/>
            <a:ahLst/>
            <a:cxnLst/>
            <a:rect l="l" t="t" r="r" b="b"/>
            <a:pathLst>
              <a:path w="567" h="567" extrusionOk="0">
                <a:moveTo>
                  <a:pt x="1" y="0"/>
                </a:moveTo>
                <a:lnTo>
                  <a:pt x="1" y="566"/>
                </a:lnTo>
                <a:lnTo>
                  <a:pt x="567" y="566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15"/>
          <p:cNvSpPr/>
          <p:nvPr/>
        </p:nvSpPr>
        <p:spPr>
          <a:xfrm>
            <a:off x="3081011" y="4907607"/>
            <a:ext cx="33122" cy="33181"/>
          </a:xfrm>
          <a:custGeom>
            <a:avLst/>
            <a:gdLst/>
            <a:ahLst/>
            <a:cxnLst/>
            <a:rect l="l" t="t" r="r" b="b"/>
            <a:pathLst>
              <a:path w="566" h="567" extrusionOk="0">
                <a:moveTo>
                  <a:pt x="0" y="0"/>
                </a:moveTo>
                <a:lnTo>
                  <a:pt x="0" y="566"/>
                </a:lnTo>
                <a:lnTo>
                  <a:pt x="565" y="566"/>
                </a:lnTo>
                <a:lnTo>
                  <a:pt x="565" y="0"/>
                </a:lnTo>
                <a:close/>
              </a:path>
            </a:pathLst>
          </a:custGeom>
          <a:solidFill>
            <a:srgbClr val="71E5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15"/>
          <p:cNvSpPr/>
          <p:nvPr/>
        </p:nvSpPr>
        <p:spPr>
          <a:xfrm>
            <a:off x="2774891" y="4958753"/>
            <a:ext cx="64606" cy="46875"/>
          </a:xfrm>
          <a:custGeom>
            <a:avLst/>
            <a:gdLst/>
            <a:ahLst/>
            <a:cxnLst/>
            <a:rect l="l" t="t" r="r" b="b"/>
            <a:pathLst>
              <a:path w="1104" h="801" extrusionOk="0">
                <a:moveTo>
                  <a:pt x="1" y="0"/>
                </a:moveTo>
                <a:lnTo>
                  <a:pt x="1" y="800"/>
                </a:lnTo>
                <a:lnTo>
                  <a:pt x="1104" y="800"/>
                </a:lnTo>
                <a:lnTo>
                  <a:pt x="11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5"/>
          <p:cNvSpPr/>
          <p:nvPr/>
        </p:nvSpPr>
        <p:spPr>
          <a:xfrm>
            <a:off x="3025358" y="4958753"/>
            <a:ext cx="33181" cy="46875"/>
          </a:xfrm>
          <a:custGeom>
            <a:avLst/>
            <a:gdLst/>
            <a:ahLst/>
            <a:cxnLst/>
            <a:rect l="l" t="t" r="r" b="b"/>
            <a:pathLst>
              <a:path w="567" h="801" extrusionOk="0">
                <a:moveTo>
                  <a:pt x="1" y="0"/>
                </a:moveTo>
                <a:lnTo>
                  <a:pt x="1" y="800"/>
                </a:lnTo>
                <a:lnTo>
                  <a:pt x="567" y="800"/>
                </a:lnTo>
                <a:lnTo>
                  <a:pt x="5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5"/>
          <p:cNvSpPr/>
          <p:nvPr/>
        </p:nvSpPr>
        <p:spPr>
          <a:xfrm>
            <a:off x="2931901" y="4566494"/>
            <a:ext cx="216465" cy="17732"/>
          </a:xfrm>
          <a:custGeom>
            <a:avLst/>
            <a:gdLst/>
            <a:ahLst/>
            <a:cxnLst/>
            <a:rect l="l" t="t" r="r" b="b"/>
            <a:pathLst>
              <a:path w="3699" h="303" extrusionOk="0">
                <a:moveTo>
                  <a:pt x="3551" y="0"/>
                </a:moveTo>
                <a:cubicBezTo>
                  <a:pt x="3550" y="0"/>
                  <a:pt x="3548" y="0"/>
                  <a:pt x="3547" y="0"/>
                </a:cubicBezTo>
                <a:lnTo>
                  <a:pt x="151" y="0"/>
                </a:lnTo>
                <a:cubicBezTo>
                  <a:pt x="68" y="0"/>
                  <a:pt x="1" y="68"/>
                  <a:pt x="1" y="151"/>
                </a:cubicBezTo>
                <a:cubicBezTo>
                  <a:pt x="1" y="234"/>
                  <a:pt x="68" y="302"/>
                  <a:pt x="151" y="302"/>
                </a:cubicBezTo>
                <a:lnTo>
                  <a:pt x="3547" y="302"/>
                </a:lnTo>
                <a:cubicBezTo>
                  <a:pt x="3630" y="302"/>
                  <a:pt x="3699" y="234"/>
                  <a:pt x="3699" y="151"/>
                </a:cubicBezTo>
                <a:cubicBezTo>
                  <a:pt x="3699" y="68"/>
                  <a:pt x="3632" y="0"/>
                  <a:pt x="3551" y="0"/>
                </a:cubicBezTo>
                <a:close/>
              </a:path>
            </a:pathLst>
          </a:custGeom>
          <a:solidFill>
            <a:srgbClr val="0E3B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15"/>
          <p:cNvSpPr/>
          <p:nvPr/>
        </p:nvSpPr>
        <p:spPr>
          <a:xfrm>
            <a:off x="3040222" y="4508560"/>
            <a:ext cx="108203" cy="497069"/>
          </a:xfrm>
          <a:custGeom>
            <a:avLst/>
            <a:gdLst/>
            <a:ahLst/>
            <a:cxnLst/>
            <a:rect l="l" t="t" r="r" b="b"/>
            <a:pathLst>
              <a:path w="1849" h="8494" extrusionOk="0">
                <a:moveTo>
                  <a:pt x="32" y="1"/>
                </a:moveTo>
                <a:cubicBezTo>
                  <a:pt x="21" y="1"/>
                  <a:pt x="11" y="3"/>
                  <a:pt x="1" y="3"/>
                </a:cubicBezTo>
                <a:lnTo>
                  <a:pt x="1" y="8493"/>
                </a:lnTo>
                <a:lnTo>
                  <a:pt x="1676" y="8493"/>
                </a:lnTo>
                <a:lnTo>
                  <a:pt x="1676" y="1293"/>
                </a:lnTo>
                <a:lnTo>
                  <a:pt x="1697" y="1293"/>
                </a:lnTo>
                <a:cubicBezTo>
                  <a:pt x="1781" y="1293"/>
                  <a:pt x="1849" y="1226"/>
                  <a:pt x="1849" y="1142"/>
                </a:cubicBezTo>
                <a:cubicBezTo>
                  <a:pt x="1848" y="1057"/>
                  <a:pt x="1779" y="988"/>
                  <a:pt x="1696" y="988"/>
                </a:cubicBezTo>
                <a:lnTo>
                  <a:pt x="1660" y="988"/>
                </a:lnTo>
                <a:cubicBezTo>
                  <a:pt x="1557" y="433"/>
                  <a:pt x="868" y="1"/>
                  <a:pt x="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5"/>
          <p:cNvSpPr/>
          <p:nvPr/>
        </p:nvSpPr>
        <p:spPr>
          <a:xfrm>
            <a:off x="3275825" y="4674229"/>
            <a:ext cx="121780" cy="15976"/>
          </a:xfrm>
          <a:custGeom>
            <a:avLst/>
            <a:gdLst/>
            <a:ahLst/>
            <a:cxnLst/>
            <a:rect l="l" t="t" r="r" b="b"/>
            <a:pathLst>
              <a:path w="2081" h="273" extrusionOk="0">
                <a:moveTo>
                  <a:pt x="1949" y="1"/>
                </a:moveTo>
                <a:cubicBezTo>
                  <a:pt x="1947" y="1"/>
                  <a:pt x="1946" y="1"/>
                  <a:pt x="1945" y="1"/>
                </a:cubicBezTo>
                <a:lnTo>
                  <a:pt x="136" y="1"/>
                </a:lnTo>
                <a:cubicBezTo>
                  <a:pt x="61" y="1"/>
                  <a:pt x="1" y="60"/>
                  <a:pt x="1" y="136"/>
                </a:cubicBezTo>
                <a:cubicBezTo>
                  <a:pt x="1" y="211"/>
                  <a:pt x="60" y="272"/>
                  <a:pt x="136" y="272"/>
                </a:cubicBezTo>
                <a:lnTo>
                  <a:pt x="1945" y="272"/>
                </a:lnTo>
                <a:cubicBezTo>
                  <a:pt x="2019" y="272"/>
                  <a:pt x="2080" y="212"/>
                  <a:pt x="2080" y="136"/>
                </a:cubicBezTo>
                <a:cubicBezTo>
                  <a:pt x="2080" y="62"/>
                  <a:pt x="2021" y="1"/>
                  <a:pt x="194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15"/>
          <p:cNvSpPr/>
          <p:nvPr/>
        </p:nvSpPr>
        <p:spPr>
          <a:xfrm>
            <a:off x="3255870" y="4685114"/>
            <a:ext cx="161983" cy="315774"/>
          </a:xfrm>
          <a:custGeom>
            <a:avLst/>
            <a:gdLst/>
            <a:ahLst/>
            <a:cxnLst/>
            <a:rect l="l" t="t" r="r" b="b"/>
            <a:pathLst>
              <a:path w="2768" h="5396" extrusionOk="0">
                <a:moveTo>
                  <a:pt x="0" y="0"/>
                </a:moveTo>
                <a:lnTo>
                  <a:pt x="0" y="5395"/>
                </a:lnTo>
                <a:lnTo>
                  <a:pt x="2768" y="5395"/>
                </a:lnTo>
                <a:lnTo>
                  <a:pt x="276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15"/>
          <p:cNvSpPr/>
          <p:nvPr/>
        </p:nvSpPr>
        <p:spPr>
          <a:xfrm>
            <a:off x="3275708" y="4711565"/>
            <a:ext cx="20541" cy="20541"/>
          </a:xfrm>
          <a:custGeom>
            <a:avLst/>
            <a:gdLst/>
            <a:ahLst/>
            <a:cxnLst/>
            <a:rect l="l" t="t" r="r" b="b"/>
            <a:pathLst>
              <a:path w="351" h="351" extrusionOk="0">
                <a:moveTo>
                  <a:pt x="3" y="0"/>
                </a:moveTo>
                <a:cubicBezTo>
                  <a:pt x="1" y="0"/>
                  <a:pt x="1" y="2"/>
                  <a:pt x="1" y="2"/>
                </a:cubicBezTo>
                <a:lnTo>
                  <a:pt x="1" y="348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2"/>
                </a:lnTo>
                <a:cubicBezTo>
                  <a:pt x="351" y="0"/>
                  <a:pt x="349" y="0"/>
                  <a:pt x="3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5"/>
          <p:cNvSpPr/>
          <p:nvPr/>
        </p:nvSpPr>
        <p:spPr>
          <a:xfrm>
            <a:off x="3309708" y="4711565"/>
            <a:ext cx="20423" cy="20541"/>
          </a:xfrm>
          <a:custGeom>
            <a:avLst/>
            <a:gdLst/>
            <a:ahLst/>
            <a:cxnLst/>
            <a:rect l="l" t="t" r="r" b="b"/>
            <a:pathLst>
              <a:path w="349" h="351" extrusionOk="0">
                <a:moveTo>
                  <a:pt x="1" y="0"/>
                </a:moveTo>
                <a:cubicBezTo>
                  <a:pt x="0" y="0"/>
                  <a:pt x="0" y="2"/>
                  <a:pt x="0" y="2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5"/>
          <p:cNvSpPr/>
          <p:nvPr/>
        </p:nvSpPr>
        <p:spPr>
          <a:xfrm>
            <a:off x="3343592" y="4711565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0"/>
                </a:moveTo>
                <a:cubicBezTo>
                  <a:pt x="0" y="0"/>
                  <a:pt x="0" y="2"/>
                  <a:pt x="0" y="2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15"/>
          <p:cNvSpPr/>
          <p:nvPr/>
        </p:nvSpPr>
        <p:spPr>
          <a:xfrm>
            <a:off x="3377475" y="4711565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0"/>
                </a:moveTo>
                <a:cubicBezTo>
                  <a:pt x="0" y="0"/>
                  <a:pt x="0" y="2"/>
                  <a:pt x="0" y="2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15"/>
          <p:cNvSpPr/>
          <p:nvPr/>
        </p:nvSpPr>
        <p:spPr>
          <a:xfrm>
            <a:off x="3275708" y="4746092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1"/>
                </a:moveTo>
                <a:cubicBezTo>
                  <a:pt x="1" y="1"/>
                  <a:pt x="1" y="2"/>
                  <a:pt x="1" y="2"/>
                </a:cubicBezTo>
                <a:lnTo>
                  <a:pt x="1" y="349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2"/>
                </a:lnTo>
                <a:cubicBezTo>
                  <a:pt x="351" y="1"/>
                  <a:pt x="349" y="1"/>
                  <a:pt x="3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5"/>
          <p:cNvSpPr/>
          <p:nvPr/>
        </p:nvSpPr>
        <p:spPr>
          <a:xfrm>
            <a:off x="3309708" y="4746092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15"/>
          <p:cNvSpPr/>
          <p:nvPr/>
        </p:nvSpPr>
        <p:spPr>
          <a:xfrm>
            <a:off x="3343592" y="4746092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15"/>
          <p:cNvSpPr/>
          <p:nvPr/>
        </p:nvSpPr>
        <p:spPr>
          <a:xfrm>
            <a:off x="3377475" y="4746092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15"/>
          <p:cNvSpPr/>
          <p:nvPr/>
        </p:nvSpPr>
        <p:spPr>
          <a:xfrm>
            <a:off x="3275708" y="4780677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0"/>
                </a:moveTo>
                <a:cubicBezTo>
                  <a:pt x="1" y="0"/>
                  <a:pt x="1" y="1"/>
                  <a:pt x="1" y="1"/>
                </a:cubicBezTo>
                <a:lnTo>
                  <a:pt x="1" y="348"/>
                </a:lnTo>
                <a:cubicBezTo>
                  <a:pt x="1" y="349"/>
                  <a:pt x="3" y="349"/>
                  <a:pt x="3" y="349"/>
                </a:cubicBezTo>
                <a:lnTo>
                  <a:pt x="349" y="349"/>
                </a:lnTo>
                <a:lnTo>
                  <a:pt x="351" y="1"/>
                </a:lnTo>
                <a:cubicBezTo>
                  <a:pt x="351" y="0"/>
                  <a:pt x="349" y="0"/>
                  <a:pt x="349" y="0"/>
                </a:cubicBezTo>
                <a:close/>
                <a:moveTo>
                  <a:pt x="350" y="349"/>
                </a:moveTo>
                <a:cubicBezTo>
                  <a:pt x="350" y="349"/>
                  <a:pt x="349" y="349"/>
                  <a:pt x="349" y="349"/>
                </a:cubicBezTo>
                <a:cubicBezTo>
                  <a:pt x="350" y="349"/>
                  <a:pt x="351" y="349"/>
                  <a:pt x="350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5"/>
          <p:cNvSpPr/>
          <p:nvPr/>
        </p:nvSpPr>
        <p:spPr>
          <a:xfrm>
            <a:off x="3309708" y="4780677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  <a:moveTo>
                  <a:pt x="349" y="349"/>
                </a:moveTo>
                <a:lnTo>
                  <a:pt x="349" y="349"/>
                </a:lnTo>
                <a:cubicBezTo>
                  <a:pt x="348" y="349"/>
                  <a:pt x="348" y="349"/>
                  <a:pt x="348" y="349"/>
                </a:cubicBezTo>
                <a:cubicBezTo>
                  <a:pt x="349" y="349"/>
                  <a:pt x="349" y="349"/>
                  <a:pt x="349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5"/>
          <p:cNvSpPr/>
          <p:nvPr/>
        </p:nvSpPr>
        <p:spPr>
          <a:xfrm>
            <a:off x="3343592" y="4780677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  <a:moveTo>
                  <a:pt x="349" y="349"/>
                </a:moveTo>
                <a:lnTo>
                  <a:pt x="349" y="349"/>
                </a:lnTo>
                <a:cubicBezTo>
                  <a:pt x="349" y="349"/>
                  <a:pt x="348" y="349"/>
                  <a:pt x="348" y="349"/>
                </a:cubicBezTo>
                <a:cubicBezTo>
                  <a:pt x="349" y="349"/>
                  <a:pt x="349" y="349"/>
                  <a:pt x="349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15"/>
          <p:cNvSpPr/>
          <p:nvPr/>
        </p:nvSpPr>
        <p:spPr>
          <a:xfrm>
            <a:off x="3377475" y="4780677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  <a:moveTo>
                  <a:pt x="349" y="349"/>
                </a:moveTo>
                <a:lnTo>
                  <a:pt x="349" y="349"/>
                </a:lnTo>
                <a:cubicBezTo>
                  <a:pt x="349" y="349"/>
                  <a:pt x="349" y="349"/>
                  <a:pt x="348" y="349"/>
                </a:cubicBezTo>
                <a:cubicBezTo>
                  <a:pt x="349" y="349"/>
                  <a:pt x="349" y="349"/>
                  <a:pt x="349" y="34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5"/>
          <p:cNvSpPr/>
          <p:nvPr/>
        </p:nvSpPr>
        <p:spPr>
          <a:xfrm>
            <a:off x="3275708" y="4815145"/>
            <a:ext cx="20541" cy="20541"/>
          </a:xfrm>
          <a:custGeom>
            <a:avLst/>
            <a:gdLst/>
            <a:ahLst/>
            <a:cxnLst/>
            <a:rect l="l" t="t" r="r" b="b"/>
            <a:pathLst>
              <a:path w="351" h="351" extrusionOk="0">
                <a:moveTo>
                  <a:pt x="3" y="1"/>
                </a:moveTo>
                <a:cubicBezTo>
                  <a:pt x="1" y="1"/>
                  <a:pt x="1" y="3"/>
                  <a:pt x="1" y="3"/>
                </a:cubicBezTo>
                <a:lnTo>
                  <a:pt x="1" y="348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3"/>
                </a:lnTo>
                <a:cubicBezTo>
                  <a:pt x="351" y="1"/>
                  <a:pt x="349" y="1"/>
                  <a:pt x="349" y="1"/>
                </a:cubicBezTo>
                <a:close/>
                <a:moveTo>
                  <a:pt x="350" y="350"/>
                </a:moveTo>
                <a:cubicBezTo>
                  <a:pt x="350" y="350"/>
                  <a:pt x="349" y="350"/>
                  <a:pt x="349" y="350"/>
                </a:cubicBezTo>
                <a:cubicBezTo>
                  <a:pt x="350" y="350"/>
                  <a:pt x="351" y="350"/>
                  <a:pt x="350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5"/>
          <p:cNvSpPr/>
          <p:nvPr/>
        </p:nvSpPr>
        <p:spPr>
          <a:xfrm>
            <a:off x="3309708" y="4815145"/>
            <a:ext cx="20423" cy="20541"/>
          </a:xfrm>
          <a:custGeom>
            <a:avLst/>
            <a:gdLst/>
            <a:ahLst/>
            <a:cxnLst/>
            <a:rect l="l" t="t" r="r" b="b"/>
            <a:pathLst>
              <a:path w="349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8" y="350"/>
                  <a:pt x="348" y="350"/>
                  <a:pt x="348" y="350"/>
                </a:cubicBezTo>
                <a:cubicBezTo>
                  <a:pt x="349" y="350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15"/>
          <p:cNvSpPr/>
          <p:nvPr/>
        </p:nvSpPr>
        <p:spPr>
          <a:xfrm>
            <a:off x="3343592" y="4815145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8" y="350"/>
                  <a:pt x="348" y="350"/>
                </a:cubicBezTo>
                <a:cubicBezTo>
                  <a:pt x="349" y="350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5"/>
          <p:cNvSpPr/>
          <p:nvPr/>
        </p:nvSpPr>
        <p:spPr>
          <a:xfrm>
            <a:off x="3377475" y="4815145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8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9" y="350"/>
                  <a:pt x="348" y="350"/>
                </a:cubicBezTo>
                <a:cubicBezTo>
                  <a:pt x="349" y="350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15"/>
          <p:cNvSpPr/>
          <p:nvPr/>
        </p:nvSpPr>
        <p:spPr>
          <a:xfrm>
            <a:off x="3275708" y="4849672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1"/>
                </a:moveTo>
                <a:cubicBezTo>
                  <a:pt x="1" y="1"/>
                  <a:pt x="1" y="2"/>
                  <a:pt x="1" y="2"/>
                </a:cubicBezTo>
                <a:lnTo>
                  <a:pt x="1" y="349"/>
                </a:lnTo>
                <a:cubicBezTo>
                  <a:pt x="1" y="350"/>
                  <a:pt x="3" y="350"/>
                  <a:pt x="3" y="350"/>
                </a:cubicBezTo>
                <a:lnTo>
                  <a:pt x="349" y="350"/>
                </a:lnTo>
                <a:lnTo>
                  <a:pt x="351" y="2"/>
                </a:lnTo>
                <a:cubicBezTo>
                  <a:pt x="351" y="1"/>
                  <a:pt x="349" y="1"/>
                  <a:pt x="34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15"/>
          <p:cNvSpPr/>
          <p:nvPr/>
        </p:nvSpPr>
        <p:spPr>
          <a:xfrm>
            <a:off x="3309708" y="4849672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15"/>
          <p:cNvSpPr/>
          <p:nvPr/>
        </p:nvSpPr>
        <p:spPr>
          <a:xfrm>
            <a:off x="3343592" y="4849672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15"/>
          <p:cNvSpPr/>
          <p:nvPr/>
        </p:nvSpPr>
        <p:spPr>
          <a:xfrm>
            <a:off x="3377475" y="4849672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1"/>
                </a:moveTo>
                <a:cubicBezTo>
                  <a:pt x="0" y="1"/>
                  <a:pt x="0" y="2"/>
                  <a:pt x="0" y="2"/>
                </a:cubicBezTo>
                <a:lnTo>
                  <a:pt x="0" y="349"/>
                </a:lnTo>
                <a:cubicBezTo>
                  <a:pt x="0" y="350"/>
                  <a:pt x="1" y="350"/>
                  <a:pt x="1" y="350"/>
                </a:cubicBezTo>
                <a:lnTo>
                  <a:pt x="348" y="350"/>
                </a:lnTo>
                <a:lnTo>
                  <a:pt x="349" y="2"/>
                </a:lnTo>
                <a:cubicBezTo>
                  <a:pt x="349" y="1"/>
                  <a:pt x="348" y="1"/>
                  <a:pt x="34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15"/>
          <p:cNvSpPr/>
          <p:nvPr/>
        </p:nvSpPr>
        <p:spPr>
          <a:xfrm>
            <a:off x="3275708" y="4884199"/>
            <a:ext cx="20541" cy="20482"/>
          </a:xfrm>
          <a:custGeom>
            <a:avLst/>
            <a:gdLst/>
            <a:ahLst/>
            <a:cxnLst/>
            <a:rect l="l" t="t" r="r" b="b"/>
            <a:pathLst>
              <a:path w="351" h="350" extrusionOk="0">
                <a:moveTo>
                  <a:pt x="3" y="0"/>
                </a:moveTo>
                <a:cubicBezTo>
                  <a:pt x="1" y="0"/>
                  <a:pt x="1" y="1"/>
                  <a:pt x="1" y="1"/>
                </a:cubicBezTo>
                <a:lnTo>
                  <a:pt x="1" y="348"/>
                </a:lnTo>
                <a:cubicBezTo>
                  <a:pt x="1" y="349"/>
                  <a:pt x="3" y="349"/>
                  <a:pt x="3" y="349"/>
                </a:cubicBezTo>
                <a:lnTo>
                  <a:pt x="349" y="349"/>
                </a:lnTo>
                <a:lnTo>
                  <a:pt x="351" y="1"/>
                </a:lnTo>
                <a:cubicBezTo>
                  <a:pt x="351" y="0"/>
                  <a:pt x="349" y="0"/>
                  <a:pt x="3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15"/>
          <p:cNvSpPr/>
          <p:nvPr/>
        </p:nvSpPr>
        <p:spPr>
          <a:xfrm>
            <a:off x="3309708" y="4884199"/>
            <a:ext cx="20423" cy="20482"/>
          </a:xfrm>
          <a:custGeom>
            <a:avLst/>
            <a:gdLst/>
            <a:ahLst/>
            <a:cxnLst/>
            <a:rect l="l" t="t" r="r" b="b"/>
            <a:pathLst>
              <a:path w="349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15"/>
          <p:cNvSpPr/>
          <p:nvPr/>
        </p:nvSpPr>
        <p:spPr>
          <a:xfrm>
            <a:off x="3343592" y="488419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15"/>
          <p:cNvSpPr/>
          <p:nvPr/>
        </p:nvSpPr>
        <p:spPr>
          <a:xfrm>
            <a:off x="3377475" y="4884199"/>
            <a:ext cx="20482" cy="20482"/>
          </a:xfrm>
          <a:custGeom>
            <a:avLst/>
            <a:gdLst/>
            <a:ahLst/>
            <a:cxnLst/>
            <a:rect l="l" t="t" r="r" b="b"/>
            <a:pathLst>
              <a:path w="350" h="350" extrusionOk="0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lnTo>
                  <a:pt x="0" y="348"/>
                </a:lnTo>
                <a:cubicBezTo>
                  <a:pt x="0" y="349"/>
                  <a:pt x="1" y="349"/>
                  <a:pt x="1" y="349"/>
                </a:cubicBezTo>
                <a:lnTo>
                  <a:pt x="348" y="349"/>
                </a:lnTo>
                <a:lnTo>
                  <a:pt x="349" y="1"/>
                </a:lnTo>
                <a:cubicBezTo>
                  <a:pt x="349" y="0"/>
                  <a:pt x="348" y="0"/>
                  <a:pt x="3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5"/>
          <p:cNvSpPr/>
          <p:nvPr/>
        </p:nvSpPr>
        <p:spPr>
          <a:xfrm>
            <a:off x="3275708" y="4918726"/>
            <a:ext cx="20541" cy="20541"/>
          </a:xfrm>
          <a:custGeom>
            <a:avLst/>
            <a:gdLst/>
            <a:ahLst/>
            <a:cxnLst/>
            <a:rect l="l" t="t" r="r" b="b"/>
            <a:pathLst>
              <a:path w="351" h="351" extrusionOk="0">
                <a:moveTo>
                  <a:pt x="3" y="1"/>
                </a:moveTo>
                <a:cubicBezTo>
                  <a:pt x="1" y="1"/>
                  <a:pt x="1" y="3"/>
                  <a:pt x="1" y="3"/>
                </a:cubicBezTo>
                <a:lnTo>
                  <a:pt x="1" y="349"/>
                </a:lnTo>
                <a:cubicBezTo>
                  <a:pt x="1" y="351"/>
                  <a:pt x="3" y="351"/>
                  <a:pt x="3" y="351"/>
                </a:cubicBezTo>
                <a:lnTo>
                  <a:pt x="349" y="351"/>
                </a:lnTo>
                <a:lnTo>
                  <a:pt x="351" y="3"/>
                </a:lnTo>
                <a:cubicBezTo>
                  <a:pt x="351" y="1"/>
                  <a:pt x="349" y="1"/>
                  <a:pt x="349" y="1"/>
                </a:cubicBezTo>
                <a:close/>
                <a:moveTo>
                  <a:pt x="350" y="350"/>
                </a:moveTo>
                <a:cubicBezTo>
                  <a:pt x="350" y="350"/>
                  <a:pt x="349" y="350"/>
                  <a:pt x="349" y="351"/>
                </a:cubicBezTo>
                <a:cubicBezTo>
                  <a:pt x="350" y="351"/>
                  <a:pt x="351" y="350"/>
                  <a:pt x="350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15"/>
          <p:cNvSpPr/>
          <p:nvPr/>
        </p:nvSpPr>
        <p:spPr>
          <a:xfrm>
            <a:off x="3309708" y="4918726"/>
            <a:ext cx="20423" cy="20541"/>
          </a:xfrm>
          <a:custGeom>
            <a:avLst/>
            <a:gdLst/>
            <a:ahLst/>
            <a:cxnLst/>
            <a:rect l="l" t="t" r="r" b="b"/>
            <a:pathLst>
              <a:path w="349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9"/>
                </a:lnTo>
                <a:cubicBezTo>
                  <a:pt x="0" y="351"/>
                  <a:pt x="1" y="351"/>
                  <a:pt x="1" y="351"/>
                </a:cubicBezTo>
                <a:lnTo>
                  <a:pt x="348" y="351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8" y="350"/>
                  <a:pt x="348" y="350"/>
                  <a:pt x="348" y="351"/>
                </a:cubicBezTo>
                <a:cubicBezTo>
                  <a:pt x="349" y="351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5"/>
          <p:cNvSpPr/>
          <p:nvPr/>
        </p:nvSpPr>
        <p:spPr>
          <a:xfrm>
            <a:off x="3343592" y="4918726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9"/>
                </a:lnTo>
                <a:cubicBezTo>
                  <a:pt x="0" y="351"/>
                  <a:pt x="1" y="351"/>
                  <a:pt x="1" y="351"/>
                </a:cubicBezTo>
                <a:lnTo>
                  <a:pt x="348" y="351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8" y="350"/>
                  <a:pt x="348" y="351"/>
                </a:cubicBezTo>
                <a:cubicBezTo>
                  <a:pt x="349" y="351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5"/>
          <p:cNvSpPr/>
          <p:nvPr/>
        </p:nvSpPr>
        <p:spPr>
          <a:xfrm>
            <a:off x="3377475" y="4918726"/>
            <a:ext cx="20482" cy="20541"/>
          </a:xfrm>
          <a:custGeom>
            <a:avLst/>
            <a:gdLst/>
            <a:ahLst/>
            <a:cxnLst/>
            <a:rect l="l" t="t" r="r" b="b"/>
            <a:pathLst>
              <a:path w="350" h="351" extrusionOk="0">
                <a:moveTo>
                  <a:pt x="1" y="1"/>
                </a:moveTo>
                <a:cubicBezTo>
                  <a:pt x="0" y="1"/>
                  <a:pt x="0" y="3"/>
                  <a:pt x="0" y="3"/>
                </a:cubicBezTo>
                <a:lnTo>
                  <a:pt x="0" y="349"/>
                </a:lnTo>
                <a:cubicBezTo>
                  <a:pt x="0" y="351"/>
                  <a:pt x="1" y="351"/>
                  <a:pt x="1" y="351"/>
                </a:cubicBezTo>
                <a:lnTo>
                  <a:pt x="348" y="351"/>
                </a:lnTo>
                <a:lnTo>
                  <a:pt x="349" y="3"/>
                </a:lnTo>
                <a:cubicBezTo>
                  <a:pt x="349" y="1"/>
                  <a:pt x="348" y="1"/>
                  <a:pt x="348" y="1"/>
                </a:cubicBezTo>
                <a:close/>
                <a:moveTo>
                  <a:pt x="349" y="350"/>
                </a:moveTo>
                <a:lnTo>
                  <a:pt x="349" y="350"/>
                </a:lnTo>
                <a:cubicBezTo>
                  <a:pt x="349" y="350"/>
                  <a:pt x="349" y="350"/>
                  <a:pt x="348" y="351"/>
                </a:cubicBezTo>
                <a:cubicBezTo>
                  <a:pt x="349" y="351"/>
                  <a:pt x="349" y="350"/>
                  <a:pt x="349" y="35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5"/>
          <p:cNvSpPr/>
          <p:nvPr/>
        </p:nvSpPr>
        <p:spPr>
          <a:xfrm>
            <a:off x="3309708" y="4967999"/>
            <a:ext cx="54365" cy="33005"/>
          </a:xfrm>
          <a:custGeom>
            <a:avLst/>
            <a:gdLst/>
            <a:ahLst/>
            <a:cxnLst/>
            <a:rect l="l" t="t" r="r" b="b"/>
            <a:pathLst>
              <a:path w="929" h="564" extrusionOk="0">
                <a:moveTo>
                  <a:pt x="0" y="1"/>
                </a:moveTo>
                <a:lnTo>
                  <a:pt x="0" y="563"/>
                </a:lnTo>
                <a:lnTo>
                  <a:pt x="928" y="563"/>
                </a:lnTo>
                <a:lnTo>
                  <a:pt x="9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15"/>
          <p:cNvSpPr/>
          <p:nvPr/>
        </p:nvSpPr>
        <p:spPr>
          <a:xfrm>
            <a:off x="27946" y="4999717"/>
            <a:ext cx="3479365" cy="43422"/>
          </a:xfrm>
          <a:custGeom>
            <a:avLst/>
            <a:gdLst/>
            <a:ahLst/>
            <a:cxnLst/>
            <a:rect l="l" t="t" r="r" b="b"/>
            <a:pathLst>
              <a:path w="59456" h="742" extrusionOk="0">
                <a:moveTo>
                  <a:pt x="372" y="0"/>
                </a:moveTo>
                <a:cubicBezTo>
                  <a:pt x="167" y="0"/>
                  <a:pt x="0" y="166"/>
                  <a:pt x="0" y="370"/>
                </a:cubicBezTo>
                <a:cubicBezTo>
                  <a:pt x="0" y="575"/>
                  <a:pt x="167" y="742"/>
                  <a:pt x="372" y="742"/>
                </a:cubicBezTo>
                <a:lnTo>
                  <a:pt x="59084" y="742"/>
                </a:lnTo>
                <a:cubicBezTo>
                  <a:pt x="59289" y="742"/>
                  <a:pt x="59456" y="575"/>
                  <a:pt x="59456" y="370"/>
                </a:cubicBezTo>
                <a:cubicBezTo>
                  <a:pt x="59456" y="166"/>
                  <a:pt x="59289" y="0"/>
                  <a:pt x="590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15"/>
          <p:cNvSpPr/>
          <p:nvPr/>
        </p:nvSpPr>
        <p:spPr>
          <a:xfrm>
            <a:off x="-115546" y="5079772"/>
            <a:ext cx="3735917" cy="63728"/>
          </a:xfrm>
          <a:custGeom>
            <a:avLst/>
            <a:gdLst/>
            <a:ahLst/>
            <a:cxnLst/>
            <a:rect l="l" t="t" r="r" b="b"/>
            <a:pathLst>
              <a:path w="63840" h="1089" extrusionOk="0">
                <a:moveTo>
                  <a:pt x="2" y="0"/>
                </a:moveTo>
                <a:cubicBezTo>
                  <a:pt x="1" y="602"/>
                  <a:pt x="488" y="1089"/>
                  <a:pt x="1089" y="1089"/>
                </a:cubicBezTo>
                <a:lnTo>
                  <a:pt x="62752" y="1089"/>
                </a:lnTo>
                <a:cubicBezTo>
                  <a:pt x="63352" y="1089"/>
                  <a:pt x="63839" y="602"/>
                  <a:pt x="6383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15"/>
          <p:cNvSpPr/>
          <p:nvPr/>
        </p:nvSpPr>
        <p:spPr>
          <a:xfrm>
            <a:off x="-115487" y="5016044"/>
            <a:ext cx="3735858" cy="63787"/>
          </a:xfrm>
          <a:custGeom>
            <a:avLst/>
            <a:gdLst/>
            <a:ahLst/>
            <a:cxnLst/>
            <a:rect l="l" t="t" r="r" b="b"/>
            <a:pathLst>
              <a:path w="63839" h="1090" extrusionOk="0">
                <a:moveTo>
                  <a:pt x="1089" y="0"/>
                </a:moveTo>
                <a:cubicBezTo>
                  <a:pt x="488" y="0"/>
                  <a:pt x="1" y="488"/>
                  <a:pt x="1" y="1089"/>
                </a:cubicBezTo>
                <a:lnTo>
                  <a:pt x="63838" y="1089"/>
                </a:lnTo>
                <a:cubicBezTo>
                  <a:pt x="63838" y="488"/>
                  <a:pt x="63351" y="0"/>
                  <a:pt x="627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591E86A-FE18-A6C6-FD3E-C7890E025F11}"/>
              </a:ext>
            </a:extLst>
          </p:cNvPr>
          <p:cNvGrpSpPr/>
          <p:nvPr/>
        </p:nvGrpSpPr>
        <p:grpSpPr>
          <a:xfrm>
            <a:off x="-1799247" y="865325"/>
            <a:ext cx="3598494" cy="3640670"/>
            <a:chOff x="2746875" y="1073575"/>
            <a:chExt cx="3598494" cy="3640670"/>
          </a:xfrm>
        </p:grpSpPr>
        <p:sp>
          <p:nvSpPr>
            <p:cNvPr id="11" name="Google Shape;6444;p45">
              <a:extLst>
                <a:ext uri="{FF2B5EF4-FFF2-40B4-BE49-F238E27FC236}">
                  <a16:creationId xmlns:a16="http://schemas.microsoft.com/office/drawing/2014/main" id="{70024AF8-19AA-7320-6140-1DFE982D1A7F}"/>
                </a:ext>
              </a:extLst>
            </p:cNvPr>
            <p:cNvSpPr/>
            <p:nvPr/>
          </p:nvSpPr>
          <p:spPr>
            <a:xfrm>
              <a:off x="6215939" y="4225956"/>
              <a:ext cx="13679" cy="5221"/>
            </a:xfrm>
            <a:custGeom>
              <a:avLst/>
              <a:gdLst/>
              <a:ahLst/>
              <a:cxnLst/>
              <a:rect l="l" t="t" r="r" b="b"/>
              <a:pathLst>
                <a:path w="317" h="121" extrusionOk="0">
                  <a:moveTo>
                    <a:pt x="317" y="1"/>
                  </a:moveTo>
                  <a:lnTo>
                    <a:pt x="317" y="1"/>
                  </a:lnTo>
                  <a:cubicBezTo>
                    <a:pt x="218" y="15"/>
                    <a:pt x="112" y="30"/>
                    <a:pt x="1" y="49"/>
                  </a:cubicBezTo>
                  <a:lnTo>
                    <a:pt x="286" y="12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445;p45">
              <a:extLst>
                <a:ext uri="{FF2B5EF4-FFF2-40B4-BE49-F238E27FC236}">
                  <a16:creationId xmlns:a16="http://schemas.microsoft.com/office/drawing/2014/main" id="{7EF5A8B5-1B14-F402-2E5C-34977F0EE302}"/>
                </a:ext>
              </a:extLst>
            </p:cNvPr>
            <p:cNvSpPr/>
            <p:nvPr/>
          </p:nvSpPr>
          <p:spPr>
            <a:xfrm>
              <a:off x="6216673" y="4190960"/>
              <a:ext cx="19849" cy="35038"/>
            </a:xfrm>
            <a:custGeom>
              <a:avLst/>
              <a:gdLst/>
              <a:ahLst/>
              <a:cxnLst/>
              <a:rect l="l" t="t" r="r" b="b"/>
              <a:pathLst>
                <a:path w="460" h="812" extrusionOk="0">
                  <a:moveTo>
                    <a:pt x="459" y="0"/>
                  </a:moveTo>
                  <a:cubicBezTo>
                    <a:pt x="320" y="16"/>
                    <a:pt x="167" y="35"/>
                    <a:pt x="1" y="61"/>
                  </a:cubicBezTo>
                  <a:cubicBezTo>
                    <a:pt x="28" y="69"/>
                    <a:pt x="54" y="75"/>
                    <a:pt x="81" y="81"/>
                  </a:cubicBezTo>
                  <a:lnTo>
                    <a:pt x="458" y="176"/>
                  </a:lnTo>
                  <a:lnTo>
                    <a:pt x="300" y="812"/>
                  </a:lnTo>
                  <a:cubicBezTo>
                    <a:pt x="355" y="803"/>
                    <a:pt x="408" y="797"/>
                    <a:pt x="459" y="791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446;p45">
              <a:extLst>
                <a:ext uri="{FF2B5EF4-FFF2-40B4-BE49-F238E27FC236}">
                  <a16:creationId xmlns:a16="http://schemas.microsoft.com/office/drawing/2014/main" id="{56D9ABB5-29F8-98C4-B984-37C947EE7C96}"/>
                </a:ext>
              </a:extLst>
            </p:cNvPr>
            <p:cNvSpPr/>
            <p:nvPr/>
          </p:nvSpPr>
          <p:spPr>
            <a:xfrm>
              <a:off x="6203296" y="2226003"/>
              <a:ext cx="33225" cy="4833"/>
            </a:xfrm>
            <a:custGeom>
              <a:avLst/>
              <a:gdLst/>
              <a:ahLst/>
              <a:cxnLst/>
              <a:rect l="l" t="t" r="r" b="b"/>
              <a:pathLst>
                <a:path w="770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255" y="33"/>
                    <a:pt x="511" y="70"/>
                    <a:pt x="769" y="112"/>
                  </a:cubicBezTo>
                  <a:lnTo>
                    <a:pt x="76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447;p45">
              <a:extLst>
                <a:ext uri="{FF2B5EF4-FFF2-40B4-BE49-F238E27FC236}">
                  <a16:creationId xmlns:a16="http://schemas.microsoft.com/office/drawing/2014/main" id="{211B1422-4BF5-540A-0F9C-CDC98DAD02CA}"/>
                </a:ext>
              </a:extLst>
            </p:cNvPr>
            <p:cNvSpPr/>
            <p:nvPr/>
          </p:nvSpPr>
          <p:spPr>
            <a:xfrm>
              <a:off x="6213437" y="1944272"/>
              <a:ext cx="23172" cy="24250"/>
            </a:xfrm>
            <a:custGeom>
              <a:avLst/>
              <a:gdLst/>
              <a:ahLst/>
              <a:cxnLst/>
              <a:rect l="l" t="t" r="r" b="b"/>
              <a:pathLst>
                <a:path w="537" h="562" extrusionOk="0">
                  <a:moveTo>
                    <a:pt x="273" y="0"/>
                  </a:moveTo>
                  <a:lnTo>
                    <a:pt x="0" y="403"/>
                  </a:lnTo>
                  <a:lnTo>
                    <a:pt x="536" y="562"/>
                  </a:lnTo>
                  <a:lnTo>
                    <a:pt x="536" y="83"/>
                  </a:lnTo>
                  <a:lnTo>
                    <a:pt x="534" y="83"/>
                  </a:lnTo>
                  <a:cubicBezTo>
                    <a:pt x="450" y="57"/>
                    <a:pt x="363" y="29"/>
                    <a:pt x="273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48;p45">
              <a:extLst>
                <a:ext uri="{FF2B5EF4-FFF2-40B4-BE49-F238E27FC236}">
                  <a16:creationId xmlns:a16="http://schemas.microsoft.com/office/drawing/2014/main" id="{CBAFA9E7-AAB0-B93A-3E14-2EC7144F3612}"/>
                </a:ext>
              </a:extLst>
            </p:cNvPr>
            <p:cNvSpPr/>
            <p:nvPr/>
          </p:nvSpPr>
          <p:spPr>
            <a:xfrm>
              <a:off x="6225217" y="1927702"/>
              <a:ext cx="11305" cy="20194"/>
            </a:xfrm>
            <a:custGeom>
              <a:avLst/>
              <a:gdLst/>
              <a:ahLst/>
              <a:cxnLst/>
              <a:rect l="l" t="t" r="r" b="b"/>
              <a:pathLst>
                <a:path w="262" h="468" extrusionOk="0">
                  <a:moveTo>
                    <a:pt x="261" y="1"/>
                  </a:moveTo>
                  <a:lnTo>
                    <a:pt x="0" y="384"/>
                  </a:lnTo>
                  <a:cubicBezTo>
                    <a:pt x="90" y="413"/>
                    <a:pt x="177" y="441"/>
                    <a:pt x="261" y="467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49;p45">
              <a:extLst>
                <a:ext uri="{FF2B5EF4-FFF2-40B4-BE49-F238E27FC236}">
                  <a16:creationId xmlns:a16="http://schemas.microsoft.com/office/drawing/2014/main" id="{81CD0D10-FAA2-4F13-A502-082688C9AF51}"/>
                </a:ext>
              </a:extLst>
            </p:cNvPr>
            <p:cNvSpPr/>
            <p:nvPr/>
          </p:nvSpPr>
          <p:spPr>
            <a:xfrm>
              <a:off x="2746875" y="4254737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3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62;p45">
              <a:extLst>
                <a:ext uri="{FF2B5EF4-FFF2-40B4-BE49-F238E27FC236}">
                  <a16:creationId xmlns:a16="http://schemas.microsoft.com/office/drawing/2014/main" id="{36BEE808-C6AB-4695-F470-093244E326B9}"/>
                </a:ext>
              </a:extLst>
            </p:cNvPr>
            <p:cNvSpPr/>
            <p:nvPr/>
          </p:nvSpPr>
          <p:spPr>
            <a:xfrm>
              <a:off x="2824848" y="1157374"/>
              <a:ext cx="3411612" cy="3489799"/>
            </a:xfrm>
            <a:custGeom>
              <a:avLst/>
              <a:gdLst/>
              <a:ahLst/>
              <a:cxnLst/>
              <a:rect l="l" t="t" r="r" b="b"/>
              <a:pathLst>
                <a:path w="79064" h="80876" extrusionOk="0">
                  <a:moveTo>
                    <a:pt x="1" y="1"/>
                  </a:moveTo>
                  <a:lnTo>
                    <a:pt x="1" y="80876"/>
                  </a:lnTo>
                  <a:lnTo>
                    <a:pt x="4749" y="80876"/>
                  </a:lnTo>
                  <a:lnTo>
                    <a:pt x="4496" y="73780"/>
                  </a:lnTo>
                  <a:lnTo>
                    <a:pt x="9428" y="75632"/>
                  </a:lnTo>
                  <a:lnTo>
                    <a:pt x="28219" y="80076"/>
                  </a:lnTo>
                  <a:lnTo>
                    <a:pt x="35439" y="76353"/>
                  </a:lnTo>
                  <a:lnTo>
                    <a:pt x="41809" y="80876"/>
                  </a:lnTo>
                  <a:lnTo>
                    <a:pt x="44393" y="80876"/>
                  </a:lnTo>
                  <a:cubicBezTo>
                    <a:pt x="45476" y="76338"/>
                    <a:pt x="48202" y="68427"/>
                    <a:pt x="50723" y="63359"/>
                  </a:cubicBezTo>
                  <a:cubicBezTo>
                    <a:pt x="53595" y="57584"/>
                    <a:pt x="56456" y="52775"/>
                    <a:pt x="56859" y="52102"/>
                  </a:cubicBezTo>
                  <a:lnTo>
                    <a:pt x="58219" y="47273"/>
                  </a:lnTo>
                  <a:lnTo>
                    <a:pt x="54974" y="11175"/>
                  </a:lnTo>
                  <a:lnTo>
                    <a:pt x="56320" y="11052"/>
                  </a:lnTo>
                  <a:lnTo>
                    <a:pt x="59586" y="47402"/>
                  </a:lnTo>
                  <a:lnTo>
                    <a:pt x="58108" y="52651"/>
                  </a:lnTo>
                  <a:lnTo>
                    <a:pt x="58060" y="52730"/>
                  </a:lnTo>
                  <a:cubicBezTo>
                    <a:pt x="58032" y="52778"/>
                    <a:pt x="55340" y="57239"/>
                    <a:pt x="52476" y="62882"/>
                  </a:cubicBezTo>
                  <a:lnTo>
                    <a:pt x="60022" y="66326"/>
                  </a:lnTo>
                  <a:lnTo>
                    <a:pt x="60221" y="66465"/>
                  </a:lnTo>
                  <a:lnTo>
                    <a:pt x="74495" y="80876"/>
                  </a:lnTo>
                  <a:lnTo>
                    <a:pt x="79063" y="80876"/>
                  </a:lnTo>
                  <a:lnTo>
                    <a:pt x="79063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63;p45">
              <a:extLst>
                <a:ext uri="{FF2B5EF4-FFF2-40B4-BE49-F238E27FC236}">
                  <a16:creationId xmlns:a16="http://schemas.microsoft.com/office/drawing/2014/main" id="{5CD0D138-E33D-1EB1-DEDA-37AED56BC0DD}"/>
                </a:ext>
              </a:extLst>
            </p:cNvPr>
            <p:cNvSpPr/>
            <p:nvPr/>
          </p:nvSpPr>
          <p:spPr>
            <a:xfrm>
              <a:off x="3121855" y="3624908"/>
              <a:ext cx="650227" cy="548350"/>
            </a:xfrm>
            <a:custGeom>
              <a:avLst/>
              <a:gdLst/>
              <a:ahLst/>
              <a:cxnLst/>
              <a:rect l="l" t="t" r="r" b="b"/>
              <a:pathLst>
                <a:path w="15069" h="12708" extrusionOk="0">
                  <a:moveTo>
                    <a:pt x="49" y="1"/>
                  </a:moveTo>
                  <a:lnTo>
                    <a:pt x="1" y="809"/>
                  </a:lnTo>
                  <a:lnTo>
                    <a:pt x="9374" y="12708"/>
                  </a:lnTo>
                  <a:lnTo>
                    <a:pt x="15068" y="1979"/>
                  </a:lnTo>
                  <a:lnTo>
                    <a:pt x="12893" y="896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464;p45">
              <a:extLst>
                <a:ext uri="{FF2B5EF4-FFF2-40B4-BE49-F238E27FC236}">
                  <a16:creationId xmlns:a16="http://schemas.microsoft.com/office/drawing/2014/main" id="{A3782C33-FCDB-A578-A1FA-AC06853C1E06}"/>
                </a:ext>
              </a:extLst>
            </p:cNvPr>
            <p:cNvSpPr/>
            <p:nvPr/>
          </p:nvSpPr>
          <p:spPr>
            <a:xfrm>
              <a:off x="4817595" y="4038983"/>
              <a:ext cx="987919" cy="608242"/>
            </a:xfrm>
            <a:custGeom>
              <a:avLst/>
              <a:gdLst/>
              <a:ahLst/>
              <a:cxnLst/>
              <a:rect l="l" t="t" r="r" b="b"/>
              <a:pathLst>
                <a:path w="22895" h="14096" extrusionOk="0">
                  <a:moveTo>
                    <a:pt x="4893" y="0"/>
                  </a:moveTo>
                  <a:cubicBezTo>
                    <a:pt x="2886" y="4620"/>
                    <a:pt x="913" y="10446"/>
                    <a:pt x="0" y="14096"/>
                  </a:cubicBezTo>
                  <a:lnTo>
                    <a:pt x="14616" y="14096"/>
                  </a:lnTo>
                  <a:lnTo>
                    <a:pt x="8331" y="10802"/>
                  </a:lnTo>
                  <a:lnTo>
                    <a:pt x="4452" y="13841"/>
                  </a:lnTo>
                  <a:lnTo>
                    <a:pt x="3971" y="13229"/>
                  </a:lnTo>
                  <a:lnTo>
                    <a:pt x="8247" y="9879"/>
                  </a:lnTo>
                  <a:lnTo>
                    <a:pt x="16293" y="14096"/>
                  </a:lnTo>
                  <a:lnTo>
                    <a:pt x="22895" y="14096"/>
                  </a:lnTo>
                  <a:lnTo>
                    <a:pt x="10338" y="2429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465;p45">
              <a:extLst>
                <a:ext uri="{FF2B5EF4-FFF2-40B4-BE49-F238E27FC236}">
                  <a16:creationId xmlns:a16="http://schemas.microsoft.com/office/drawing/2014/main" id="{08171D45-C330-37DA-D46B-AA7B440A56EE}"/>
                </a:ext>
              </a:extLst>
            </p:cNvPr>
            <p:cNvSpPr/>
            <p:nvPr/>
          </p:nvSpPr>
          <p:spPr>
            <a:xfrm>
              <a:off x="5448330" y="4647194"/>
              <a:ext cx="82330" cy="5264"/>
            </a:xfrm>
            <a:custGeom>
              <a:avLst/>
              <a:gdLst/>
              <a:ahLst/>
              <a:cxnLst/>
              <a:rect l="l" t="t" r="r" b="b"/>
              <a:pathLst>
                <a:path w="1908" h="122" extrusionOk="0">
                  <a:moveTo>
                    <a:pt x="0" y="1"/>
                  </a:moveTo>
                  <a:lnTo>
                    <a:pt x="230" y="122"/>
                  </a:lnTo>
                  <a:lnTo>
                    <a:pt x="1908" y="122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466;p45">
              <a:extLst>
                <a:ext uri="{FF2B5EF4-FFF2-40B4-BE49-F238E27FC236}">
                  <a16:creationId xmlns:a16="http://schemas.microsoft.com/office/drawing/2014/main" id="{5C882466-65AD-E7B8-0CB8-FBA1A6CE3393}"/>
                </a:ext>
              </a:extLst>
            </p:cNvPr>
            <p:cNvSpPr/>
            <p:nvPr/>
          </p:nvSpPr>
          <p:spPr>
            <a:xfrm>
              <a:off x="4988990" y="4465270"/>
              <a:ext cx="531737" cy="181964"/>
            </a:xfrm>
            <a:custGeom>
              <a:avLst/>
              <a:gdLst/>
              <a:ahLst/>
              <a:cxnLst/>
              <a:rect l="l" t="t" r="r" b="b"/>
              <a:pathLst>
                <a:path w="12323" h="4217" extrusionOk="0">
                  <a:moveTo>
                    <a:pt x="4276" y="0"/>
                  </a:moveTo>
                  <a:lnTo>
                    <a:pt x="0" y="3350"/>
                  </a:lnTo>
                  <a:lnTo>
                    <a:pt x="481" y="3962"/>
                  </a:lnTo>
                  <a:lnTo>
                    <a:pt x="4361" y="923"/>
                  </a:lnTo>
                  <a:lnTo>
                    <a:pt x="10645" y="4217"/>
                  </a:lnTo>
                  <a:lnTo>
                    <a:pt x="12322" y="4217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467;p45">
              <a:extLst>
                <a:ext uri="{FF2B5EF4-FFF2-40B4-BE49-F238E27FC236}">
                  <a16:creationId xmlns:a16="http://schemas.microsoft.com/office/drawing/2014/main" id="{90DAEC9E-55B9-B1CB-69A6-C779AF77A213}"/>
                </a:ext>
              </a:extLst>
            </p:cNvPr>
            <p:cNvSpPr/>
            <p:nvPr/>
          </p:nvSpPr>
          <p:spPr>
            <a:xfrm>
              <a:off x="4755760" y="4647194"/>
              <a:ext cx="61834" cy="5264"/>
            </a:xfrm>
            <a:custGeom>
              <a:avLst/>
              <a:gdLst/>
              <a:ahLst/>
              <a:cxnLst/>
              <a:rect l="l" t="t" r="r" b="b"/>
              <a:pathLst>
                <a:path w="1433" h="122" extrusionOk="0">
                  <a:moveTo>
                    <a:pt x="30" y="1"/>
                  </a:moveTo>
                  <a:cubicBezTo>
                    <a:pt x="20" y="42"/>
                    <a:pt x="11" y="82"/>
                    <a:pt x="1" y="122"/>
                  </a:cubicBezTo>
                  <a:lnTo>
                    <a:pt x="1402" y="122"/>
                  </a:lnTo>
                  <a:cubicBezTo>
                    <a:pt x="1413" y="82"/>
                    <a:pt x="1422" y="41"/>
                    <a:pt x="143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468;p45">
              <a:extLst>
                <a:ext uri="{FF2B5EF4-FFF2-40B4-BE49-F238E27FC236}">
                  <a16:creationId xmlns:a16="http://schemas.microsoft.com/office/drawing/2014/main" id="{5E971DDD-57E7-F9E4-070C-511235E09C43}"/>
                </a:ext>
              </a:extLst>
            </p:cNvPr>
            <p:cNvSpPr/>
            <p:nvPr/>
          </p:nvSpPr>
          <p:spPr>
            <a:xfrm>
              <a:off x="4756968" y="1634276"/>
              <a:ext cx="661360" cy="3012906"/>
            </a:xfrm>
            <a:custGeom>
              <a:avLst/>
              <a:gdLst/>
              <a:ahLst/>
              <a:cxnLst/>
              <a:rect l="l" t="t" r="r" b="b"/>
              <a:pathLst>
                <a:path w="15327" h="69824" extrusionOk="0">
                  <a:moveTo>
                    <a:pt x="12031" y="0"/>
                  </a:moveTo>
                  <a:lnTo>
                    <a:pt x="10673" y="123"/>
                  </a:lnTo>
                  <a:lnTo>
                    <a:pt x="13946" y="36221"/>
                  </a:lnTo>
                  <a:lnTo>
                    <a:pt x="12575" y="41049"/>
                  </a:lnTo>
                  <a:cubicBezTo>
                    <a:pt x="12167" y="41723"/>
                    <a:pt x="9282" y="46532"/>
                    <a:pt x="6385" y="52307"/>
                  </a:cubicBezTo>
                  <a:cubicBezTo>
                    <a:pt x="3842" y="57374"/>
                    <a:pt x="1094" y="65286"/>
                    <a:pt x="0" y="69824"/>
                  </a:cubicBezTo>
                  <a:lnTo>
                    <a:pt x="1403" y="69824"/>
                  </a:lnTo>
                  <a:cubicBezTo>
                    <a:pt x="2318" y="66174"/>
                    <a:pt x="4291" y="60349"/>
                    <a:pt x="6298" y="55728"/>
                  </a:cubicBezTo>
                  <a:lnTo>
                    <a:pt x="5406" y="55330"/>
                  </a:lnTo>
                  <a:lnTo>
                    <a:pt x="5960" y="54086"/>
                  </a:lnTo>
                  <a:lnTo>
                    <a:pt x="6216" y="54200"/>
                  </a:lnTo>
                  <a:lnTo>
                    <a:pt x="6924" y="52767"/>
                  </a:lnTo>
                  <a:lnTo>
                    <a:pt x="6491" y="52572"/>
                  </a:lnTo>
                  <a:lnTo>
                    <a:pt x="7053" y="51331"/>
                  </a:lnTo>
                  <a:lnTo>
                    <a:pt x="8155" y="51830"/>
                  </a:lnTo>
                  <a:cubicBezTo>
                    <a:pt x="11044" y="46187"/>
                    <a:pt x="13760" y="41726"/>
                    <a:pt x="13788" y="41678"/>
                  </a:cubicBezTo>
                  <a:lnTo>
                    <a:pt x="13837" y="41599"/>
                  </a:lnTo>
                  <a:lnTo>
                    <a:pt x="15327" y="36350"/>
                  </a:lnTo>
                  <a:lnTo>
                    <a:pt x="120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469;p45">
              <a:extLst>
                <a:ext uri="{FF2B5EF4-FFF2-40B4-BE49-F238E27FC236}">
                  <a16:creationId xmlns:a16="http://schemas.microsoft.com/office/drawing/2014/main" id="{A505F2CE-E895-607D-FC53-80B1C15BDEF7}"/>
                </a:ext>
              </a:extLst>
            </p:cNvPr>
            <p:cNvSpPr/>
            <p:nvPr/>
          </p:nvSpPr>
          <p:spPr>
            <a:xfrm>
              <a:off x="5938135" y="4647194"/>
              <a:ext cx="49752" cy="3797"/>
            </a:xfrm>
            <a:custGeom>
              <a:avLst/>
              <a:gdLst/>
              <a:ahLst/>
              <a:cxnLst/>
              <a:rect l="l" t="t" r="r" b="b"/>
              <a:pathLst>
                <a:path w="1153" h="88" extrusionOk="0">
                  <a:moveTo>
                    <a:pt x="1" y="1"/>
                  </a:moveTo>
                  <a:lnTo>
                    <a:pt x="1153" y="8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470;p45">
              <a:extLst>
                <a:ext uri="{FF2B5EF4-FFF2-40B4-BE49-F238E27FC236}">
                  <a16:creationId xmlns:a16="http://schemas.microsoft.com/office/drawing/2014/main" id="{D3BE020B-D3C7-E5F7-7BB8-816D666C9FC8}"/>
                </a:ext>
              </a:extLst>
            </p:cNvPr>
            <p:cNvSpPr/>
            <p:nvPr/>
          </p:nvSpPr>
          <p:spPr>
            <a:xfrm>
              <a:off x="5052680" y="3923253"/>
              <a:ext cx="931436" cy="723971"/>
            </a:xfrm>
            <a:custGeom>
              <a:avLst/>
              <a:gdLst/>
              <a:ahLst/>
              <a:cxnLst/>
              <a:rect l="l" t="t" r="r" b="b"/>
              <a:pathLst>
                <a:path w="21586" h="16778" extrusionOk="0">
                  <a:moveTo>
                    <a:pt x="686" y="1"/>
                  </a:moveTo>
                  <a:cubicBezTo>
                    <a:pt x="460" y="456"/>
                    <a:pt x="230" y="938"/>
                    <a:pt x="1" y="1438"/>
                  </a:cubicBezTo>
                  <a:lnTo>
                    <a:pt x="5548" y="3912"/>
                  </a:lnTo>
                  <a:lnTo>
                    <a:pt x="5736" y="4035"/>
                  </a:lnTo>
                  <a:lnTo>
                    <a:pt x="19354" y="16690"/>
                  </a:lnTo>
                  <a:lnTo>
                    <a:pt x="20521" y="16778"/>
                  </a:lnTo>
                  <a:lnTo>
                    <a:pt x="21586" y="16778"/>
                  </a:lnTo>
                  <a:lnTo>
                    <a:pt x="8238" y="3418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471;p45">
              <a:extLst>
                <a:ext uri="{FF2B5EF4-FFF2-40B4-BE49-F238E27FC236}">
                  <a16:creationId xmlns:a16="http://schemas.microsoft.com/office/drawing/2014/main" id="{F07E27A5-D2F0-6DD1-A57F-F06DB6D19011}"/>
                </a:ext>
              </a:extLst>
            </p:cNvPr>
            <p:cNvSpPr/>
            <p:nvPr/>
          </p:nvSpPr>
          <p:spPr>
            <a:xfrm>
              <a:off x="5025150" y="3911214"/>
              <a:ext cx="57174" cy="74132"/>
            </a:xfrm>
            <a:custGeom>
              <a:avLst/>
              <a:gdLst/>
              <a:ahLst/>
              <a:cxnLst/>
              <a:rect l="l" t="t" r="r" b="b"/>
              <a:pathLst>
                <a:path w="1325" h="1718" extrusionOk="0">
                  <a:moveTo>
                    <a:pt x="707" y="0"/>
                  </a:moveTo>
                  <a:lnTo>
                    <a:pt x="0" y="1433"/>
                  </a:lnTo>
                  <a:lnTo>
                    <a:pt x="639" y="1717"/>
                  </a:lnTo>
                  <a:cubicBezTo>
                    <a:pt x="869" y="1217"/>
                    <a:pt x="1098" y="736"/>
                    <a:pt x="1324" y="280"/>
                  </a:cubicBezTo>
                  <a:lnTo>
                    <a:pt x="707" y="0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472;p45">
              <a:extLst>
                <a:ext uri="{FF2B5EF4-FFF2-40B4-BE49-F238E27FC236}">
                  <a16:creationId xmlns:a16="http://schemas.microsoft.com/office/drawing/2014/main" id="{E9886BC6-CFB9-512F-35CC-09BDD3B7A456}"/>
                </a:ext>
              </a:extLst>
            </p:cNvPr>
            <p:cNvSpPr/>
            <p:nvPr/>
          </p:nvSpPr>
          <p:spPr>
            <a:xfrm>
              <a:off x="5805575" y="4647194"/>
              <a:ext cx="48803" cy="5264"/>
            </a:xfrm>
            <a:custGeom>
              <a:avLst/>
              <a:gdLst/>
              <a:ahLst/>
              <a:cxnLst/>
              <a:rect l="l" t="t" r="r" b="b"/>
              <a:pathLst>
                <a:path w="1131" h="122" extrusionOk="0">
                  <a:moveTo>
                    <a:pt x="0" y="1"/>
                  </a:moveTo>
                  <a:lnTo>
                    <a:pt x="130" y="122"/>
                  </a:lnTo>
                  <a:lnTo>
                    <a:pt x="1131" y="12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473;p45">
              <a:extLst>
                <a:ext uri="{FF2B5EF4-FFF2-40B4-BE49-F238E27FC236}">
                  <a16:creationId xmlns:a16="http://schemas.microsoft.com/office/drawing/2014/main" id="{0C874877-60B0-BBA0-EB74-EFF574BBF902}"/>
                </a:ext>
              </a:extLst>
            </p:cNvPr>
            <p:cNvSpPr/>
            <p:nvPr/>
          </p:nvSpPr>
          <p:spPr>
            <a:xfrm>
              <a:off x="6025601" y="4647194"/>
              <a:ext cx="46818" cy="5264"/>
            </a:xfrm>
            <a:custGeom>
              <a:avLst/>
              <a:gdLst/>
              <a:ahLst/>
              <a:cxnLst/>
              <a:rect l="l" t="t" r="r" b="b"/>
              <a:pathLst>
                <a:path w="1085" h="122" extrusionOk="0">
                  <a:moveTo>
                    <a:pt x="1" y="1"/>
                  </a:moveTo>
                  <a:lnTo>
                    <a:pt x="121" y="122"/>
                  </a:lnTo>
                  <a:lnTo>
                    <a:pt x="1084" y="122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474;p45">
              <a:extLst>
                <a:ext uri="{FF2B5EF4-FFF2-40B4-BE49-F238E27FC236}">
                  <a16:creationId xmlns:a16="http://schemas.microsoft.com/office/drawing/2014/main" id="{AB32F25D-9AA0-BEFF-AC0D-D7589468413F}"/>
                </a:ext>
              </a:extLst>
            </p:cNvPr>
            <p:cNvSpPr/>
            <p:nvPr/>
          </p:nvSpPr>
          <p:spPr>
            <a:xfrm>
              <a:off x="5095529" y="3870782"/>
              <a:ext cx="971652" cy="776441"/>
            </a:xfrm>
            <a:custGeom>
              <a:avLst/>
              <a:gdLst/>
              <a:ahLst/>
              <a:cxnLst/>
              <a:rect l="l" t="t" r="r" b="b"/>
              <a:pathLst>
                <a:path w="22518" h="17994" extrusionOk="0">
                  <a:moveTo>
                    <a:pt x="309" y="0"/>
                  </a:moveTo>
                  <a:cubicBezTo>
                    <a:pt x="207" y="201"/>
                    <a:pt x="103" y="404"/>
                    <a:pt x="0" y="608"/>
                  </a:cubicBezTo>
                  <a:lnTo>
                    <a:pt x="7639" y="4064"/>
                  </a:lnTo>
                  <a:lnTo>
                    <a:pt x="21555" y="17994"/>
                  </a:lnTo>
                  <a:lnTo>
                    <a:pt x="22517" y="17994"/>
                  </a:lnTo>
                  <a:lnTo>
                    <a:pt x="8121" y="3583"/>
                  </a:lnTo>
                  <a:lnTo>
                    <a:pt x="7921" y="34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475;p45">
              <a:extLst>
                <a:ext uri="{FF2B5EF4-FFF2-40B4-BE49-F238E27FC236}">
                  <a16:creationId xmlns:a16="http://schemas.microsoft.com/office/drawing/2014/main" id="{F3FF9E24-0468-3E5C-5089-EBD1B4E9F63E}"/>
                </a:ext>
              </a:extLst>
            </p:cNvPr>
            <p:cNvSpPr/>
            <p:nvPr/>
          </p:nvSpPr>
          <p:spPr>
            <a:xfrm>
              <a:off x="5028732" y="4007872"/>
              <a:ext cx="820066" cy="639354"/>
            </a:xfrm>
            <a:custGeom>
              <a:avLst/>
              <a:gdLst/>
              <a:ahLst/>
              <a:cxnLst/>
              <a:rect l="l" t="t" r="r" b="b"/>
              <a:pathLst>
                <a:path w="19005" h="14817" extrusionOk="0">
                  <a:moveTo>
                    <a:pt x="319" y="0"/>
                  </a:moveTo>
                  <a:cubicBezTo>
                    <a:pt x="213" y="236"/>
                    <a:pt x="106" y="478"/>
                    <a:pt x="0" y="722"/>
                  </a:cubicBezTo>
                  <a:lnTo>
                    <a:pt x="5446" y="3150"/>
                  </a:lnTo>
                  <a:lnTo>
                    <a:pt x="18003" y="14817"/>
                  </a:lnTo>
                  <a:lnTo>
                    <a:pt x="19005" y="14817"/>
                  </a:lnTo>
                  <a:lnTo>
                    <a:pt x="5827" y="257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476;p45">
              <a:extLst>
                <a:ext uri="{FF2B5EF4-FFF2-40B4-BE49-F238E27FC236}">
                  <a16:creationId xmlns:a16="http://schemas.microsoft.com/office/drawing/2014/main" id="{1DA44CA8-B1CD-D3E6-499D-7231771B004D}"/>
                </a:ext>
              </a:extLst>
            </p:cNvPr>
            <p:cNvSpPr/>
            <p:nvPr/>
          </p:nvSpPr>
          <p:spPr>
            <a:xfrm>
              <a:off x="5037017" y="3849206"/>
              <a:ext cx="71888" cy="62050"/>
            </a:xfrm>
            <a:custGeom>
              <a:avLst/>
              <a:gdLst/>
              <a:ahLst/>
              <a:cxnLst/>
              <a:rect l="l" t="t" r="r" b="b"/>
              <a:pathLst>
                <a:path w="1666" h="1438" extrusionOk="0">
                  <a:moveTo>
                    <a:pt x="563" y="1"/>
                  </a:moveTo>
                  <a:lnTo>
                    <a:pt x="0" y="1242"/>
                  </a:lnTo>
                  <a:lnTo>
                    <a:pt x="432" y="1437"/>
                  </a:lnTo>
                  <a:lnTo>
                    <a:pt x="734" y="826"/>
                  </a:lnTo>
                  <a:lnTo>
                    <a:pt x="1356" y="1108"/>
                  </a:lnTo>
                  <a:cubicBezTo>
                    <a:pt x="1459" y="903"/>
                    <a:pt x="1562" y="701"/>
                    <a:pt x="1665" y="500"/>
                  </a:cubicBezTo>
                  <a:lnTo>
                    <a:pt x="5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477;p45">
              <a:extLst>
                <a:ext uri="{FF2B5EF4-FFF2-40B4-BE49-F238E27FC236}">
                  <a16:creationId xmlns:a16="http://schemas.microsoft.com/office/drawing/2014/main" id="{8D22C570-F16F-2A4C-3491-59490F8F2C3C}"/>
                </a:ext>
              </a:extLst>
            </p:cNvPr>
            <p:cNvSpPr/>
            <p:nvPr/>
          </p:nvSpPr>
          <p:spPr>
            <a:xfrm>
              <a:off x="4990155" y="3968130"/>
              <a:ext cx="52298" cy="70895"/>
            </a:xfrm>
            <a:custGeom>
              <a:avLst/>
              <a:gdLst/>
              <a:ahLst/>
              <a:cxnLst/>
              <a:rect l="l" t="t" r="r" b="b"/>
              <a:pathLst>
                <a:path w="1212" h="1643" extrusionOk="0">
                  <a:moveTo>
                    <a:pt x="555" y="0"/>
                  </a:moveTo>
                  <a:lnTo>
                    <a:pt x="1" y="1244"/>
                  </a:lnTo>
                  <a:lnTo>
                    <a:pt x="893" y="1642"/>
                  </a:lnTo>
                  <a:cubicBezTo>
                    <a:pt x="999" y="1398"/>
                    <a:pt x="1106" y="1157"/>
                    <a:pt x="1211" y="920"/>
                  </a:cubicBezTo>
                  <a:lnTo>
                    <a:pt x="564" y="616"/>
                  </a:lnTo>
                  <a:lnTo>
                    <a:pt x="811" y="11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78;p45">
              <a:extLst>
                <a:ext uri="{FF2B5EF4-FFF2-40B4-BE49-F238E27FC236}">
                  <a16:creationId xmlns:a16="http://schemas.microsoft.com/office/drawing/2014/main" id="{C32EF23E-6D24-5531-7508-32703A408B67}"/>
                </a:ext>
              </a:extLst>
            </p:cNvPr>
            <p:cNvSpPr/>
            <p:nvPr/>
          </p:nvSpPr>
          <p:spPr>
            <a:xfrm>
              <a:off x="5848726" y="4647194"/>
              <a:ext cx="182136" cy="5264"/>
            </a:xfrm>
            <a:custGeom>
              <a:avLst/>
              <a:gdLst/>
              <a:ahLst/>
              <a:cxnLst/>
              <a:rect l="l" t="t" r="r" b="b"/>
              <a:pathLst>
                <a:path w="4221" h="122" extrusionOk="0">
                  <a:moveTo>
                    <a:pt x="1" y="1"/>
                  </a:moveTo>
                  <a:lnTo>
                    <a:pt x="131" y="122"/>
                  </a:lnTo>
                  <a:lnTo>
                    <a:pt x="4220" y="122"/>
                  </a:lnTo>
                  <a:lnTo>
                    <a:pt x="4100" y="1"/>
                  </a:lnTo>
                  <a:lnTo>
                    <a:pt x="3138" y="1"/>
                  </a:lnTo>
                  <a:lnTo>
                    <a:pt x="3225" y="88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79;p45">
              <a:extLst>
                <a:ext uri="{FF2B5EF4-FFF2-40B4-BE49-F238E27FC236}">
                  <a16:creationId xmlns:a16="http://schemas.microsoft.com/office/drawing/2014/main" id="{1EE89A93-E54A-8B95-4200-9AD0DC8BC874}"/>
                </a:ext>
              </a:extLst>
            </p:cNvPr>
            <p:cNvSpPr/>
            <p:nvPr/>
          </p:nvSpPr>
          <p:spPr>
            <a:xfrm>
              <a:off x="5082282" y="3896974"/>
              <a:ext cx="943388" cy="750249"/>
            </a:xfrm>
            <a:custGeom>
              <a:avLst/>
              <a:gdLst/>
              <a:ahLst/>
              <a:cxnLst/>
              <a:rect l="l" t="t" r="r" b="b"/>
              <a:pathLst>
                <a:path w="21863" h="17387" extrusionOk="0">
                  <a:moveTo>
                    <a:pt x="308" y="1"/>
                  </a:moveTo>
                  <a:lnTo>
                    <a:pt x="67" y="480"/>
                  </a:lnTo>
                  <a:cubicBezTo>
                    <a:pt x="43" y="524"/>
                    <a:pt x="22" y="566"/>
                    <a:pt x="0" y="610"/>
                  </a:cubicBezTo>
                  <a:lnTo>
                    <a:pt x="7552" y="4027"/>
                  </a:lnTo>
                  <a:lnTo>
                    <a:pt x="20900" y="17387"/>
                  </a:lnTo>
                  <a:lnTo>
                    <a:pt x="21863" y="17387"/>
                  </a:lnTo>
                  <a:lnTo>
                    <a:pt x="7947" y="3457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80;p45">
              <a:extLst>
                <a:ext uri="{FF2B5EF4-FFF2-40B4-BE49-F238E27FC236}">
                  <a16:creationId xmlns:a16="http://schemas.microsoft.com/office/drawing/2014/main" id="{3DB48E75-E138-9AE2-FCFD-A0B05C0D283F}"/>
                </a:ext>
              </a:extLst>
            </p:cNvPr>
            <p:cNvSpPr/>
            <p:nvPr/>
          </p:nvSpPr>
          <p:spPr>
            <a:xfrm>
              <a:off x="5042497" y="3985347"/>
              <a:ext cx="895665" cy="661921"/>
            </a:xfrm>
            <a:custGeom>
              <a:avLst/>
              <a:gdLst/>
              <a:ahLst/>
              <a:cxnLst/>
              <a:rect l="l" t="t" r="r" b="b"/>
              <a:pathLst>
                <a:path w="20757" h="15340" extrusionOk="0">
                  <a:moveTo>
                    <a:pt x="237" y="0"/>
                  </a:moveTo>
                  <a:cubicBezTo>
                    <a:pt x="157" y="171"/>
                    <a:pt x="79" y="345"/>
                    <a:pt x="0" y="522"/>
                  </a:cubicBezTo>
                  <a:lnTo>
                    <a:pt x="5507" y="3096"/>
                  </a:lnTo>
                  <a:lnTo>
                    <a:pt x="18685" y="15340"/>
                  </a:lnTo>
                  <a:lnTo>
                    <a:pt x="20757" y="15340"/>
                  </a:lnTo>
                  <a:lnTo>
                    <a:pt x="19590" y="15251"/>
                  </a:lnTo>
                  <a:lnTo>
                    <a:pt x="5972" y="2596"/>
                  </a:lnTo>
                  <a:lnTo>
                    <a:pt x="5784" y="247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81;p45">
              <a:extLst>
                <a:ext uri="{FF2B5EF4-FFF2-40B4-BE49-F238E27FC236}">
                  <a16:creationId xmlns:a16="http://schemas.microsoft.com/office/drawing/2014/main" id="{D8ADC212-50CB-099E-56C3-F096848C638E}"/>
                </a:ext>
              </a:extLst>
            </p:cNvPr>
            <p:cNvSpPr/>
            <p:nvPr/>
          </p:nvSpPr>
          <p:spPr>
            <a:xfrm>
              <a:off x="5055658" y="3884849"/>
              <a:ext cx="39871" cy="38447"/>
            </a:xfrm>
            <a:custGeom>
              <a:avLst/>
              <a:gdLst/>
              <a:ahLst/>
              <a:cxnLst/>
              <a:rect l="l" t="t" r="r" b="b"/>
              <a:pathLst>
                <a:path w="924" h="891" extrusionOk="0">
                  <a:moveTo>
                    <a:pt x="301" y="0"/>
                  </a:moveTo>
                  <a:lnTo>
                    <a:pt x="0" y="611"/>
                  </a:lnTo>
                  <a:lnTo>
                    <a:pt x="617" y="891"/>
                  </a:lnTo>
                  <a:cubicBezTo>
                    <a:pt x="639" y="847"/>
                    <a:pt x="660" y="805"/>
                    <a:pt x="681" y="761"/>
                  </a:cubicBezTo>
                  <a:cubicBezTo>
                    <a:pt x="761" y="600"/>
                    <a:pt x="842" y="440"/>
                    <a:pt x="923" y="282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482;p45">
              <a:extLst>
                <a:ext uri="{FF2B5EF4-FFF2-40B4-BE49-F238E27FC236}">
                  <a16:creationId xmlns:a16="http://schemas.microsoft.com/office/drawing/2014/main" id="{B3078445-03C1-0C7A-BA81-29B4EE0173C7}"/>
                </a:ext>
              </a:extLst>
            </p:cNvPr>
            <p:cNvSpPr/>
            <p:nvPr/>
          </p:nvSpPr>
          <p:spPr>
            <a:xfrm>
              <a:off x="5014449" y="3973049"/>
              <a:ext cx="38274" cy="34865"/>
            </a:xfrm>
            <a:custGeom>
              <a:avLst/>
              <a:gdLst/>
              <a:ahLst/>
              <a:cxnLst/>
              <a:rect l="l" t="t" r="r" b="b"/>
              <a:pathLst>
                <a:path w="887" h="808" extrusionOk="0">
                  <a:moveTo>
                    <a:pt x="248" y="1"/>
                  </a:moveTo>
                  <a:lnTo>
                    <a:pt x="1" y="504"/>
                  </a:lnTo>
                  <a:lnTo>
                    <a:pt x="650" y="807"/>
                  </a:lnTo>
                  <a:cubicBezTo>
                    <a:pt x="729" y="630"/>
                    <a:pt x="807" y="456"/>
                    <a:pt x="887" y="285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483;p45">
              <a:extLst>
                <a:ext uri="{FF2B5EF4-FFF2-40B4-BE49-F238E27FC236}">
                  <a16:creationId xmlns:a16="http://schemas.microsoft.com/office/drawing/2014/main" id="{57CB7D06-DF6A-FB1E-6151-7B9530425720}"/>
                </a:ext>
              </a:extLst>
            </p:cNvPr>
            <p:cNvSpPr/>
            <p:nvPr/>
          </p:nvSpPr>
          <p:spPr>
            <a:xfrm>
              <a:off x="3971667" y="2710716"/>
              <a:ext cx="911975" cy="820497"/>
            </a:xfrm>
            <a:custGeom>
              <a:avLst/>
              <a:gdLst/>
              <a:ahLst/>
              <a:cxnLst/>
              <a:rect l="l" t="t" r="r" b="b"/>
              <a:pathLst>
                <a:path w="21135" h="19015" extrusionOk="0">
                  <a:moveTo>
                    <a:pt x="9884" y="1"/>
                  </a:moveTo>
                  <a:lnTo>
                    <a:pt x="738" y="1045"/>
                  </a:lnTo>
                  <a:lnTo>
                    <a:pt x="1" y="9414"/>
                  </a:lnTo>
                  <a:lnTo>
                    <a:pt x="4585" y="13784"/>
                  </a:lnTo>
                  <a:lnTo>
                    <a:pt x="10697" y="16469"/>
                  </a:lnTo>
                  <a:lnTo>
                    <a:pt x="15068" y="19015"/>
                  </a:lnTo>
                  <a:lnTo>
                    <a:pt x="17294" y="15865"/>
                  </a:lnTo>
                  <a:lnTo>
                    <a:pt x="21135" y="9844"/>
                  </a:lnTo>
                  <a:lnTo>
                    <a:pt x="16552" y="4722"/>
                  </a:lnTo>
                  <a:lnTo>
                    <a:pt x="14288" y="496"/>
                  </a:lnTo>
                  <a:lnTo>
                    <a:pt x="9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484;p45">
              <a:extLst>
                <a:ext uri="{FF2B5EF4-FFF2-40B4-BE49-F238E27FC236}">
                  <a16:creationId xmlns:a16="http://schemas.microsoft.com/office/drawing/2014/main" id="{744C7768-4B76-5BFA-9809-831529328EDD}"/>
                </a:ext>
              </a:extLst>
            </p:cNvPr>
            <p:cNvSpPr/>
            <p:nvPr/>
          </p:nvSpPr>
          <p:spPr>
            <a:xfrm>
              <a:off x="3636817" y="2883146"/>
              <a:ext cx="373722" cy="46645"/>
            </a:xfrm>
            <a:custGeom>
              <a:avLst/>
              <a:gdLst/>
              <a:ahLst/>
              <a:cxnLst/>
              <a:rect l="l" t="t" r="r" b="b"/>
              <a:pathLst>
                <a:path w="8661" h="1081" extrusionOk="0">
                  <a:moveTo>
                    <a:pt x="8633" y="0"/>
                  </a:moveTo>
                  <a:lnTo>
                    <a:pt x="0" y="302"/>
                  </a:lnTo>
                  <a:lnTo>
                    <a:pt x="27" y="1081"/>
                  </a:lnTo>
                  <a:lnTo>
                    <a:pt x="8660" y="77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485;p45">
              <a:extLst>
                <a:ext uri="{FF2B5EF4-FFF2-40B4-BE49-F238E27FC236}">
                  <a16:creationId xmlns:a16="http://schemas.microsoft.com/office/drawing/2014/main" id="{9A450D40-103D-6312-498A-EB7C7DD090D0}"/>
                </a:ext>
              </a:extLst>
            </p:cNvPr>
            <p:cNvSpPr/>
            <p:nvPr/>
          </p:nvSpPr>
          <p:spPr>
            <a:xfrm>
              <a:off x="3848601" y="2742518"/>
              <a:ext cx="33657" cy="174758"/>
            </a:xfrm>
            <a:custGeom>
              <a:avLst/>
              <a:gdLst/>
              <a:ahLst/>
              <a:cxnLst/>
              <a:rect l="l" t="t" r="r" b="b"/>
              <a:pathLst>
                <a:path w="780" h="4050" extrusionOk="0">
                  <a:moveTo>
                    <a:pt x="0" y="1"/>
                  </a:moveTo>
                  <a:lnTo>
                    <a:pt x="0" y="4049"/>
                  </a:lnTo>
                  <a:lnTo>
                    <a:pt x="780" y="4049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486;p45">
              <a:extLst>
                <a:ext uri="{FF2B5EF4-FFF2-40B4-BE49-F238E27FC236}">
                  <a16:creationId xmlns:a16="http://schemas.microsoft.com/office/drawing/2014/main" id="{FB758997-27EF-D785-1E95-4556D9499552}"/>
                </a:ext>
              </a:extLst>
            </p:cNvPr>
            <p:cNvSpPr/>
            <p:nvPr/>
          </p:nvSpPr>
          <p:spPr>
            <a:xfrm>
              <a:off x="3115081" y="2746488"/>
              <a:ext cx="316376" cy="446775"/>
            </a:xfrm>
            <a:custGeom>
              <a:avLst/>
              <a:gdLst/>
              <a:ahLst/>
              <a:cxnLst/>
              <a:rect l="l" t="t" r="r" b="b"/>
              <a:pathLst>
                <a:path w="7332" h="10354" extrusionOk="0">
                  <a:moveTo>
                    <a:pt x="6561" y="1"/>
                  </a:moveTo>
                  <a:lnTo>
                    <a:pt x="5269" y="8873"/>
                  </a:lnTo>
                  <a:lnTo>
                    <a:pt x="0" y="9582"/>
                  </a:lnTo>
                  <a:lnTo>
                    <a:pt x="103" y="10353"/>
                  </a:lnTo>
                  <a:lnTo>
                    <a:pt x="5956" y="9567"/>
                  </a:lnTo>
                  <a:lnTo>
                    <a:pt x="7331" y="11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487;p45">
              <a:extLst>
                <a:ext uri="{FF2B5EF4-FFF2-40B4-BE49-F238E27FC236}">
                  <a16:creationId xmlns:a16="http://schemas.microsoft.com/office/drawing/2014/main" id="{AEC06B40-6DD6-0DF2-9466-AA20FEEDF2DF}"/>
                </a:ext>
              </a:extLst>
            </p:cNvPr>
            <p:cNvSpPr/>
            <p:nvPr/>
          </p:nvSpPr>
          <p:spPr>
            <a:xfrm>
              <a:off x="5854293" y="3490580"/>
              <a:ext cx="261144" cy="201208"/>
            </a:xfrm>
            <a:custGeom>
              <a:avLst/>
              <a:gdLst/>
              <a:ahLst/>
              <a:cxnLst/>
              <a:rect l="l" t="t" r="r" b="b"/>
              <a:pathLst>
                <a:path w="6052" h="4663" extrusionOk="0">
                  <a:moveTo>
                    <a:pt x="1171" y="0"/>
                  </a:moveTo>
                  <a:lnTo>
                    <a:pt x="1" y="1813"/>
                  </a:lnTo>
                  <a:lnTo>
                    <a:pt x="4877" y="4662"/>
                  </a:lnTo>
                  <a:lnTo>
                    <a:pt x="6052" y="3001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0A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488;p45">
              <a:extLst>
                <a:ext uri="{FF2B5EF4-FFF2-40B4-BE49-F238E27FC236}">
                  <a16:creationId xmlns:a16="http://schemas.microsoft.com/office/drawing/2014/main" id="{40334382-168A-CDF0-4AAB-21A4FB7645A1}"/>
                </a:ext>
              </a:extLst>
            </p:cNvPr>
            <p:cNvSpPr/>
            <p:nvPr/>
          </p:nvSpPr>
          <p:spPr>
            <a:xfrm>
              <a:off x="3655587" y="1476172"/>
              <a:ext cx="704467" cy="368717"/>
            </a:xfrm>
            <a:custGeom>
              <a:avLst/>
              <a:gdLst/>
              <a:ahLst/>
              <a:cxnLst/>
              <a:rect l="l" t="t" r="r" b="b"/>
              <a:pathLst>
                <a:path w="16326" h="8545" extrusionOk="0">
                  <a:moveTo>
                    <a:pt x="1433" y="0"/>
                  </a:moveTo>
                  <a:lnTo>
                    <a:pt x="1" y="6356"/>
                  </a:lnTo>
                  <a:lnTo>
                    <a:pt x="12098" y="8544"/>
                  </a:lnTo>
                  <a:lnTo>
                    <a:pt x="16326" y="3087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489;p45">
              <a:extLst>
                <a:ext uri="{FF2B5EF4-FFF2-40B4-BE49-F238E27FC236}">
                  <a16:creationId xmlns:a16="http://schemas.microsoft.com/office/drawing/2014/main" id="{01196EA7-9E8D-59AE-BB01-F636008815AE}"/>
                </a:ext>
              </a:extLst>
            </p:cNvPr>
            <p:cNvSpPr/>
            <p:nvPr/>
          </p:nvSpPr>
          <p:spPr>
            <a:xfrm>
              <a:off x="3627410" y="1448469"/>
              <a:ext cx="774197" cy="421921"/>
            </a:xfrm>
            <a:custGeom>
              <a:avLst/>
              <a:gdLst/>
              <a:ahLst/>
              <a:cxnLst/>
              <a:rect l="l" t="t" r="r" b="b"/>
              <a:pathLst>
                <a:path w="17942" h="9778" extrusionOk="0">
                  <a:moveTo>
                    <a:pt x="2499" y="1282"/>
                  </a:moveTo>
                  <a:lnTo>
                    <a:pt x="16017" y="4083"/>
                  </a:lnTo>
                  <a:lnTo>
                    <a:pt x="12523" y="8593"/>
                  </a:lnTo>
                  <a:lnTo>
                    <a:pt x="1308" y="6565"/>
                  </a:lnTo>
                  <a:lnTo>
                    <a:pt x="2499" y="1282"/>
                  </a:lnTo>
                  <a:close/>
                  <a:moveTo>
                    <a:pt x="1676" y="1"/>
                  </a:moveTo>
                  <a:lnTo>
                    <a:pt x="0" y="7431"/>
                  </a:lnTo>
                  <a:lnTo>
                    <a:pt x="12978" y="9777"/>
                  </a:lnTo>
                  <a:lnTo>
                    <a:pt x="17942" y="3373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490;p45">
              <a:extLst>
                <a:ext uri="{FF2B5EF4-FFF2-40B4-BE49-F238E27FC236}">
                  <a16:creationId xmlns:a16="http://schemas.microsoft.com/office/drawing/2014/main" id="{EC9B57FD-5CE0-53DF-FE6F-6B14F5CA1884}"/>
                </a:ext>
              </a:extLst>
            </p:cNvPr>
            <p:cNvSpPr/>
            <p:nvPr/>
          </p:nvSpPr>
          <p:spPr>
            <a:xfrm>
              <a:off x="5175660" y="2725085"/>
              <a:ext cx="212902" cy="569968"/>
            </a:xfrm>
            <a:custGeom>
              <a:avLst/>
              <a:gdLst/>
              <a:ahLst/>
              <a:cxnLst/>
              <a:rect l="l" t="t" r="r" b="b"/>
              <a:pathLst>
                <a:path w="4934" h="13209" extrusionOk="0">
                  <a:moveTo>
                    <a:pt x="3936" y="0"/>
                  </a:moveTo>
                  <a:lnTo>
                    <a:pt x="2288" y="485"/>
                  </a:lnTo>
                  <a:lnTo>
                    <a:pt x="0" y="13209"/>
                  </a:lnTo>
                  <a:lnTo>
                    <a:pt x="0" y="13209"/>
                  </a:lnTo>
                  <a:lnTo>
                    <a:pt x="4934" y="11008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6491;p45">
              <a:extLst>
                <a:ext uri="{FF2B5EF4-FFF2-40B4-BE49-F238E27FC236}">
                  <a16:creationId xmlns:a16="http://schemas.microsoft.com/office/drawing/2014/main" id="{C089B984-314D-BF11-5B3E-568A2D2882C1}"/>
                </a:ext>
              </a:extLst>
            </p:cNvPr>
            <p:cNvSpPr/>
            <p:nvPr/>
          </p:nvSpPr>
          <p:spPr>
            <a:xfrm>
              <a:off x="5672973" y="3214329"/>
              <a:ext cx="149385" cy="167681"/>
            </a:xfrm>
            <a:custGeom>
              <a:avLst/>
              <a:gdLst/>
              <a:ahLst/>
              <a:cxnLst/>
              <a:rect l="l" t="t" r="r" b="b"/>
              <a:pathLst>
                <a:path w="3462" h="3886" extrusionOk="0">
                  <a:moveTo>
                    <a:pt x="1536" y="0"/>
                  </a:moveTo>
                  <a:lnTo>
                    <a:pt x="0" y="633"/>
                  </a:lnTo>
                  <a:lnTo>
                    <a:pt x="1926" y="3885"/>
                  </a:lnTo>
                  <a:lnTo>
                    <a:pt x="3462" y="3231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6492;p45">
              <a:extLst>
                <a:ext uri="{FF2B5EF4-FFF2-40B4-BE49-F238E27FC236}">
                  <a16:creationId xmlns:a16="http://schemas.microsoft.com/office/drawing/2014/main" id="{FA5F5AA3-5A3F-2120-7CAB-643053BC51E7}"/>
                </a:ext>
              </a:extLst>
            </p:cNvPr>
            <p:cNvSpPr/>
            <p:nvPr/>
          </p:nvSpPr>
          <p:spPr>
            <a:xfrm>
              <a:off x="5910173" y="2705149"/>
              <a:ext cx="130054" cy="128932"/>
            </a:xfrm>
            <a:custGeom>
              <a:avLst/>
              <a:gdLst/>
              <a:ahLst/>
              <a:cxnLst/>
              <a:rect l="l" t="t" r="r" b="b"/>
              <a:pathLst>
                <a:path w="3014" h="2988" extrusionOk="0">
                  <a:moveTo>
                    <a:pt x="1441" y="1"/>
                  </a:moveTo>
                  <a:lnTo>
                    <a:pt x="1" y="1712"/>
                  </a:lnTo>
                  <a:lnTo>
                    <a:pt x="1502" y="2988"/>
                  </a:lnTo>
                  <a:lnTo>
                    <a:pt x="3013" y="1262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493;p45">
              <a:extLst>
                <a:ext uri="{FF2B5EF4-FFF2-40B4-BE49-F238E27FC236}">
                  <a16:creationId xmlns:a16="http://schemas.microsoft.com/office/drawing/2014/main" id="{2824CCBD-F215-458C-5CC9-CBAF6874385C}"/>
                </a:ext>
              </a:extLst>
            </p:cNvPr>
            <p:cNvSpPr/>
            <p:nvPr/>
          </p:nvSpPr>
          <p:spPr>
            <a:xfrm>
              <a:off x="5944089" y="1755659"/>
              <a:ext cx="154348" cy="117325"/>
            </a:xfrm>
            <a:custGeom>
              <a:avLst/>
              <a:gdLst/>
              <a:ahLst/>
              <a:cxnLst/>
              <a:rect l="l" t="t" r="r" b="b"/>
              <a:pathLst>
                <a:path w="3577" h="2719" extrusionOk="0">
                  <a:moveTo>
                    <a:pt x="748" y="0"/>
                  </a:moveTo>
                  <a:lnTo>
                    <a:pt x="1" y="1781"/>
                  </a:lnTo>
                  <a:lnTo>
                    <a:pt x="3088" y="2719"/>
                  </a:lnTo>
                  <a:lnTo>
                    <a:pt x="3577" y="712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94;p45">
              <a:extLst>
                <a:ext uri="{FF2B5EF4-FFF2-40B4-BE49-F238E27FC236}">
                  <a16:creationId xmlns:a16="http://schemas.microsoft.com/office/drawing/2014/main" id="{DA123F02-620D-5C67-602D-162749F00F15}"/>
                </a:ext>
              </a:extLst>
            </p:cNvPr>
            <p:cNvSpPr/>
            <p:nvPr/>
          </p:nvSpPr>
          <p:spPr>
            <a:xfrm>
              <a:off x="5498126" y="1232111"/>
              <a:ext cx="359051" cy="418080"/>
            </a:xfrm>
            <a:custGeom>
              <a:avLst/>
              <a:gdLst/>
              <a:ahLst/>
              <a:cxnLst/>
              <a:rect l="l" t="t" r="r" b="b"/>
              <a:pathLst>
                <a:path w="8321" h="9689" extrusionOk="0">
                  <a:moveTo>
                    <a:pt x="3444" y="0"/>
                  </a:moveTo>
                  <a:lnTo>
                    <a:pt x="1" y="9316"/>
                  </a:lnTo>
                  <a:lnTo>
                    <a:pt x="1622" y="9689"/>
                  </a:lnTo>
                  <a:lnTo>
                    <a:pt x="2142" y="8573"/>
                  </a:lnTo>
                  <a:lnTo>
                    <a:pt x="4270" y="9112"/>
                  </a:lnTo>
                  <a:lnTo>
                    <a:pt x="6629" y="2648"/>
                  </a:lnTo>
                  <a:lnTo>
                    <a:pt x="7589" y="2938"/>
                  </a:lnTo>
                  <a:lnTo>
                    <a:pt x="8320" y="1337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495;p45">
              <a:extLst>
                <a:ext uri="{FF2B5EF4-FFF2-40B4-BE49-F238E27FC236}">
                  <a16:creationId xmlns:a16="http://schemas.microsoft.com/office/drawing/2014/main" id="{24EB9E42-ECFA-C2C4-57FC-DD2681842E65}"/>
                </a:ext>
              </a:extLst>
            </p:cNvPr>
            <p:cNvSpPr/>
            <p:nvPr/>
          </p:nvSpPr>
          <p:spPr>
            <a:xfrm>
              <a:off x="3625123" y="1215023"/>
              <a:ext cx="124962" cy="107573"/>
            </a:xfrm>
            <a:custGeom>
              <a:avLst/>
              <a:gdLst/>
              <a:ahLst/>
              <a:cxnLst/>
              <a:rect l="l" t="t" r="r" b="b"/>
              <a:pathLst>
                <a:path w="2896" h="2493" extrusionOk="0">
                  <a:moveTo>
                    <a:pt x="673" y="0"/>
                  </a:moveTo>
                  <a:lnTo>
                    <a:pt x="1" y="1733"/>
                  </a:lnTo>
                  <a:lnTo>
                    <a:pt x="2310" y="2493"/>
                  </a:lnTo>
                  <a:lnTo>
                    <a:pt x="2895" y="745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496;p45">
              <a:extLst>
                <a:ext uri="{FF2B5EF4-FFF2-40B4-BE49-F238E27FC236}">
                  <a16:creationId xmlns:a16="http://schemas.microsoft.com/office/drawing/2014/main" id="{06B3963C-678D-E9DE-3C70-C971EC80B44C}"/>
                </a:ext>
              </a:extLst>
            </p:cNvPr>
            <p:cNvSpPr/>
            <p:nvPr/>
          </p:nvSpPr>
          <p:spPr>
            <a:xfrm>
              <a:off x="3898742" y="1300246"/>
              <a:ext cx="276419" cy="175923"/>
            </a:xfrm>
            <a:custGeom>
              <a:avLst/>
              <a:gdLst/>
              <a:ahLst/>
              <a:cxnLst/>
              <a:rect l="l" t="t" r="r" b="b"/>
              <a:pathLst>
                <a:path w="6406" h="4077" extrusionOk="0">
                  <a:moveTo>
                    <a:pt x="846" y="0"/>
                  </a:moveTo>
                  <a:cubicBezTo>
                    <a:pt x="846" y="162"/>
                    <a:pt x="1" y="2655"/>
                    <a:pt x="1" y="2655"/>
                  </a:cubicBezTo>
                  <a:lnTo>
                    <a:pt x="5495" y="4076"/>
                  </a:lnTo>
                  <a:lnTo>
                    <a:pt x="6406" y="166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97;p45">
              <a:extLst>
                <a:ext uri="{FF2B5EF4-FFF2-40B4-BE49-F238E27FC236}">
                  <a16:creationId xmlns:a16="http://schemas.microsoft.com/office/drawing/2014/main" id="{5C4F3234-AD39-02E5-837B-301E4360155B}"/>
                </a:ext>
              </a:extLst>
            </p:cNvPr>
            <p:cNvSpPr/>
            <p:nvPr/>
          </p:nvSpPr>
          <p:spPr>
            <a:xfrm>
              <a:off x="3954061" y="2706573"/>
              <a:ext cx="1181059" cy="1133162"/>
            </a:xfrm>
            <a:custGeom>
              <a:avLst/>
              <a:gdLst/>
              <a:ahLst/>
              <a:cxnLst/>
              <a:rect l="l" t="t" r="r" b="b"/>
              <a:pathLst>
                <a:path w="27371" h="26261" extrusionOk="0">
                  <a:moveTo>
                    <a:pt x="1038" y="1"/>
                  </a:moveTo>
                  <a:lnTo>
                    <a:pt x="1" y="9659"/>
                  </a:lnTo>
                  <a:lnTo>
                    <a:pt x="4791" y="14226"/>
                  </a:lnTo>
                  <a:lnTo>
                    <a:pt x="8005" y="15210"/>
                  </a:lnTo>
                  <a:lnTo>
                    <a:pt x="26980" y="26261"/>
                  </a:lnTo>
                  <a:lnTo>
                    <a:pt x="27371" y="25589"/>
                  </a:lnTo>
                  <a:lnTo>
                    <a:pt x="8358" y="14515"/>
                  </a:lnTo>
                  <a:lnTo>
                    <a:pt x="8319" y="14492"/>
                  </a:lnTo>
                  <a:lnTo>
                    <a:pt x="5195" y="13535"/>
                  </a:lnTo>
                  <a:lnTo>
                    <a:pt x="817" y="9361"/>
                  </a:lnTo>
                  <a:lnTo>
                    <a:pt x="1814" y="85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98;p45">
              <a:extLst>
                <a:ext uri="{FF2B5EF4-FFF2-40B4-BE49-F238E27FC236}">
                  <a16:creationId xmlns:a16="http://schemas.microsoft.com/office/drawing/2014/main" id="{1D9BF7A9-15D1-5E34-9647-F15875111240}"/>
                </a:ext>
              </a:extLst>
            </p:cNvPr>
            <p:cNvSpPr/>
            <p:nvPr/>
          </p:nvSpPr>
          <p:spPr>
            <a:xfrm>
              <a:off x="3500547" y="3334288"/>
              <a:ext cx="232233" cy="325653"/>
            </a:xfrm>
            <a:custGeom>
              <a:avLst/>
              <a:gdLst/>
              <a:ahLst/>
              <a:cxnLst/>
              <a:rect l="l" t="t" r="r" b="b"/>
              <a:pathLst>
                <a:path w="5382" h="7547" extrusionOk="0">
                  <a:moveTo>
                    <a:pt x="360" y="0"/>
                  </a:moveTo>
                  <a:lnTo>
                    <a:pt x="0" y="692"/>
                  </a:lnTo>
                  <a:lnTo>
                    <a:pt x="4363" y="2954"/>
                  </a:lnTo>
                  <a:lnTo>
                    <a:pt x="2390" y="7220"/>
                  </a:lnTo>
                  <a:lnTo>
                    <a:pt x="3097" y="7546"/>
                  </a:lnTo>
                  <a:lnTo>
                    <a:pt x="5381" y="260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99;p45">
              <a:extLst>
                <a:ext uri="{FF2B5EF4-FFF2-40B4-BE49-F238E27FC236}">
                  <a16:creationId xmlns:a16="http://schemas.microsoft.com/office/drawing/2014/main" id="{9E85CBCA-FF63-8EB9-BC48-E1F6C84153EA}"/>
                </a:ext>
              </a:extLst>
            </p:cNvPr>
            <p:cNvSpPr/>
            <p:nvPr/>
          </p:nvSpPr>
          <p:spPr>
            <a:xfrm>
              <a:off x="3718027" y="3196076"/>
              <a:ext cx="368587" cy="492514"/>
            </a:xfrm>
            <a:custGeom>
              <a:avLst/>
              <a:gdLst/>
              <a:ahLst/>
              <a:cxnLst/>
              <a:rect l="l" t="t" r="r" b="b"/>
              <a:pathLst>
                <a:path w="8542" h="11414" extrusionOk="0">
                  <a:moveTo>
                    <a:pt x="7910" y="1"/>
                  </a:moveTo>
                  <a:lnTo>
                    <a:pt x="1" y="10957"/>
                  </a:lnTo>
                  <a:lnTo>
                    <a:pt x="632" y="11413"/>
                  </a:lnTo>
                  <a:lnTo>
                    <a:pt x="8541" y="456"/>
                  </a:lnTo>
                  <a:lnTo>
                    <a:pt x="791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500;p45">
              <a:extLst>
                <a:ext uri="{FF2B5EF4-FFF2-40B4-BE49-F238E27FC236}">
                  <a16:creationId xmlns:a16="http://schemas.microsoft.com/office/drawing/2014/main" id="{BA464A5B-4EF5-26D3-810F-4508B85B0C5D}"/>
                </a:ext>
              </a:extLst>
            </p:cNvPr>
            <p:cNvSpPr/>
            <p:nvPr/>
          </p:nvSpPr>
          <p:spPr>
            <a:xfrm>
              <a:off x="3841524" y="3307534"/>
              <a:ext cx="389903" cy="455448"/>
            </a:xfrm>
            <a:custGeom>
              <a:avLst/>
              <a:gdLst/>
              <a:ahLst/>
              <a:cxnLst/>
              <a:rect l="l" t="t" r="r" b="b"/>
              <a:pathLst>
                <a:path w="9036" h="10555" extrusionOk="0">
                  <a:moveTo>
                    <a:pt x="8439" y="0"/>
                  </a:moveTo>
                  <a:lnTo>
                    <a:pt x="1" y="10054"/>
                  </a:lnTo>
                  <a:lnTo>
                    <a:pt x="597" y="10554"/>
                  </a:lnTo>
                  <a:lnTo>
                    <a:pt x="9035" y="502"/>
                  </a:lnTo>
                  <a:lnTo>
                    <a:pt x="843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501;p45">
              <a:extLst>
                <a:ext uri="{FF2B5EF4-FFF2-40B4-BE49-F238E27FC236}">
                  <a16:creationId xmlns:a16="http://schemas.microsoft.com/office/drawing/2014/main" id="{C4DAE8BD-B3F1-348C-48D6-5CCC47DE683D}"/>
                </a:ext>
              </a:extLst>
            </p:cNvPr>
            <p:cNvSpPr/>
            <p:nvPr/>
          </p:nvSpPr>
          <p:spPr>
            <a:xfrm>
              <a:off x="3706678" y="3790003"/>
              <a:ext cx="257001" cy="495880"/>
            </a:xfrm>
            <a:custGeom>
              <a:avLst/>
              <a:gdLst/>
              <a:ahLst/>
              <a:cxnLst/>
              <a:rect l="l" t="t" r="r" b="b"/>
              <a:pathLst>
                <a:path w="5956" h="11492" extrusionOk="0">
                  <a:moveTo>
                    <a:pt x="5251" y="1"/>
                  </a:moveTo>
                  <a:lnTo>
                    <a:pt x="1" y="11160"/>
                  </a:lnTo>
                  <a:lnTo>
                    <a:pt x="706" y="11491"/>
                  </a:lnTo>
                  <a:lnTo>
                    <a:pt x="5956" y="332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502;p45">
              <a:extLst>
                <a:ext uri="{FF2B5EF4-FFF2-40B4-BE49-F238E27FC236}">
                  <a16:creationId xmlns:a16="http://schemas.microsoft.com/office/drawing/2014/main" id="{AA9E45A8-78F3-0CB6-7201-79D891E0A98B}"/>
                </a:ext>
              </a:extLst>
            </p:cNvPr>
            <p:cNvSpPr/>
            <p:nvPr/>
          </p:nvSpPr>
          <p:spPr>
            <a:xfrm>
              <a:off x="3770153" y="3916219"/>
              <a:ext cx="277541" cy="644877"/>
            </a:xfrm>
            <a:custGeom>
              <a:avLst/>
              <a:gdLst/>
              <a:ahLst/>
              <a:cxnLst/>
              <a:rect l="l" t="t" r="r" b="b"/>
              <a:pathLst>
                <a:path w="6432" h="14945" extrusionOk="0">
                  <a:moveTo>
                    <a:pt x="5726" y="1"/>
                  </a:moveTo>
                  <a:lnTo>
                    <a:pt x="1587" y="8914"/>
                  </a:lnTo>
                  <a:lnTo>
                    <a:pt x="0" y="14741"/>
                  </a:lnTo>
                  <a:lnTo>
                    <a:pt x="752" y="14945"/>
                  </a:lnTo>
                  <a:lnTo>
                    <a:pt x="2307" y="9212"/>
                  </a:lnTo>
                  <a:lnTo>
                    <a:pt x="6432" y="329"/>
                  </a:lnTo>
                  <a:lnTo>
                    <a:pt x="572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503;p45">
              <a:extLst>
                <a:ext uri="{FF2B5EF4-FFF2-40B4-BE49-F238E27FC236}">
                  <a16:creationId xmlns:a16="http://schemas.microsoft.com/office/drawing/2014/main" id="{36E88BB7-8DBD-A3DF-CB9E-FF6872035860}"/>
                </a:ext>
              </a:extLst>
            </p:cNvPr>
            <p:cNvSpPr/>
            <p:nvPr/>
          </p:nvSpPr>
          <p:spPr>
            <a:xfrm>
              <a:off x="3921483" y="3755267"/>
              <a:ext cx="306236" cy="166516"/>
            </a:xfrm>
            <a:custGeom>
              <a:avLst/>
              <a:gdLst/>
              <a:ahLst/>
              <a:cxnLst/>
              <a:rect l="l" t="t" r="r" b="b"/>
              <a:pathLst>
                <a:path w="7097" h="3859" extrusionOk="0">
                  <a:moveTo>
                    <a:pt x="5418" y="0"/>
                  </a:moveTo>
                  <a:lnTo>
                    <a:pt x="1" y="1016"/>
                  </a:lnTo>
                  <a:lnTo>
                    <a:pt x="144" y="1782"/>
                  </a:lnTo>
                  <a:lnTo>
                    <a:pt x="4973" y="876"/>
                  </a:lnTo>
                  <a:lnTo>
                    <a:pt x="6392" y="3859"/>
                  </a:lnTo>
                  <a:lnTo>
                    <a:pt x="7096" y="3523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504;p45">
              <a:extLst>
                <a:ext uri="{FF2B5EF4-FFF2-40B4-BE49-F238E27FC236}">
                  <a16:creationId xmlns:a16="http://schemas.microsoft.com/office/drawing/2014/main" id="{93D21BBA-7305-9DB0-797D-B09B658A0042}"/>
                </a:ext>
              </a:extLst>
            </p:cNvPr>
            <p:cNvSpPr/>
            <p:nvPr/>
          </p:nvSpPr>
          <p:spPr>
            <a:xfrm>
              <a:off x="3470988" y="2768322"/>
              <a:ext cx="221273" cy="877283"/>
            </a:xfrm>
            <a:custGeom>
              <a:avLst/>
              <a:gdLst/>
              <a:ahLst/>
              <a:cxnLst/>
              <a:rect l="l" t="t" r="r" b="b"/>
              <a:pathLst>
                <a:path w="5128" h="20331" extrusionOk="0">
                  <a:moveTo>
                    <a:pt x="4543" y="0"/>
                  </a:moveTo>
                  <a:lnTo>
                    <a:pt x="3767" y="72"/>
                  </a:lnTo>
                  <a:lnTo>
                    <a:pt x="3803" y="459"/>
                  </a:lnTo>
                  <a:cubicBezTo>
                    <a:pt x="3809" y="522"/>
                    <a:pt x="4334" y="6758"/>
                    <a:pt x="603" y="13309"/>
                  </a:cubicBezTo>
                  <a:lnTo>
                    <a:pt x="560" y="13384"/>
                  </a:lnTo>
                  <a:lnTo>
                    <a:pt x="1" y="20268"/>
                  </a:lnTo>
                  <a:lnTo>
                    <a:pt x="778" y="20331"/>
                  </a:lnTo>
                  <a:lnTo>
                    <a:pt x="1321" y="13619"/>
                  </a:lnTo>
                  <a:cubicBezTo>
                    <a:pt x="5127" y="6886"/>
                    <a:pt x="4602" y="651"/>
                    <a:pt x="4579" y="388"/>
                  </a:cubicBezTo>
                  <a:lnTo>
                    <a:pt x="454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505;p45">
              <a:extLst>
                <a:ext uri="{FF2B5EF4-FFF2-40B4-BE49-F238E27FC236}">
                  <a16:creationId xmlns:a16="http://schemas.microsoft.com/office/drawing/2014/main" id="{FC02619C-7695-4985-FC7C-65C0861BDA48}"/>
                </a:ext>
              </a:extLst>
            </p:cNvPr>
            <p:cNvSpPr/>
            <p:nvPr/>
          </p:nvSpPr>
          <p:spPr>
            <a:xfrm>
              <a:off x="3683333" y="2437183"/>
              <a:ext cx="97303" cy="346581"/>
            </a:xfrm>
            <a:custGeom>
              <a:avLst/>
              <a:gdLst/>
              <a:ahLst/>
              <a:cxnLst/>
              <a:rect l="l" t="t" r="r" b="b"/>
              <a:pathLst>
                <a:path w="2255" h="8032" extrusionOk="0">
                  <a:moveTo>
                    <a:pt x="766" y="0"/>
                  </a:moveTo>
                  <a:lnTo>
                    <a:pt x="0" y="144"/>
                  </a:lnTo>
                  <a:lnTo>
                    <a:pt x="1489" y="8031"/>
                  </a:lnTo>
                  <a:lnTo>
                    <a:pt x="2255" y="7887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506;p45">
              <a:extLst>
                <a:ext uri="{FF2B5EF4-FFF2-40B4-BE49-F238E27FC236}">
                  <a16:creationId xmlns:a16="http://schemas.microsoft.com/office/drawing/2014/main" id="{718FAF56-F180-9359-0454-6104B785D6AA}"/>
                </a:ext>
              </a:extLst>
            </p:cNvPr>
            <p:cNvSpPr/>
            <p:nvPr/>
          </p:nvSpPr>
          <p:spPr>
            <a:xfrm>
              <a:off x="3507235" y="1390086"/>
              <a:ext cx="1033399" cy="1411652"/>
            </a:xfrm>
            <a:custGeom>
              <a:avLst/>
              <a:gdLst/>
              <a:ahLst/>
              <a:cxnLst/>
              <a:rect l="l" t="t" r="r" b="b"/>
              <a:pathLst>
                <a:path w="23949" h="32715" extrusionOk="0">
                  <a:moveTo>
                    <a:pt x="22711" y="0"/>
                  </a:moveTo>
                  <a:lnTo>
                    <a:pt x="1497" y="27811"/>
                  </a:lnTo>
                  <a:lnTo>
                    <a:pt x="1417" y="27916"/>
                  </a:lnTo>
                  <a:lnTo>
                    <a:pt x="1" y="32229"/>
                  </a:lnTo>
                  <a:lnTo>
                    <a:pt x="1479" y="32715"/>
                  </a:lnTo>
                  <a:lnTo>
                    <a:pt x="2815" y="28652"/>
                  </a:lnTo>
                  <a:lnTo>
                    <a:pt x="23949" y="944"/>
                  </a:lnTo>
                  <a:lnTo>
                    <a:pt x="227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507;p45">
              <a:extLst>
                <a:ext uri="{FF2B5EF4-FFF2-40B4-BE49-F238E27FC236}">
                  <a16:creationId xmlns:a16="http://schemas.microsoft.com/office/drawing/2014/main" id="{55FA300A-8616-77F2-1756-DD7AD463942D}"/>
                </a:ext>
              </a:extLst>
            </p:cNvPr>
            <p:cNvSpPr/>
            <p:nvPr/>
          </p:nvSpPr>
          <p:spPr>
            <a:xfrm>
              <a:off x="4380391" y="1488815"/>
              <a:ext cx="433010" cy="1248718"/>
            </a:xfrm>
            <a:custGeom>
              <a:avLst/>
              <a:gdLst/>
              <a:ahLst/>
              <a:cxnLst/>
              <a:rect l="l" t="t" r="r" b="b"/>
              <a:pathLst>
                <a:path w="10035" h="28939" extrusionOk="0">
                  <a:moveTo>
                    <a:pt x="8542" y="0"/>
                  </a:moveTo>
                  <a:lnTo>
                    <a:pt x="1" y="28491"/>
                  </a:lnTo>
                  <a:lnTo>
                    <a:pt x="1492" y="28939"/>
                  </a:lnTo>
                  <a:lnTo>
                    <a:pt x="10035" y="448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508;p45">
              <a:extLst>
                <a:ext uri="{FF2B5EF4-FFF2-40B4-BE49-F238E27FC236}">
                  <a16:creationId xmlns:a16="http://schemas.microsoft.com/office/drawing/2014/main" id="{09BCFB40-E1DC-F0F9-7BD6-EBBEED608BD4}"/>
                </a:ext>
              </a:extLst>
            </p:cNvPr>
            <p:cNvSpPr/>
            <p:nvPr/>
          </p:nvSpPr>
          <p:spPr>
            <a:xfrm>
              <a:off x="3862539" y="2196833"/>
              <a:ext cx="680044" cy="204574"/>
            </a:xfrm>
            <a:custGeom>
              <a:avLst/>
              <a:gdLst/>
              <a:ahLst/>
              <a:cxnLst/>
              <a:rect l="l" t="t" r="r" b="b"/>
              <a:pathLst>
                <a:path w="15760" h="4741" extrusionOk="0">
                  <a:moveTo>
                    <a:pt x="544" y="1"/>
                  </a:moveTo>
                  <a:lnTo>
                    <a:pt x="1" y="558"/>
                  </a:lnTo>
                  <a:lnTo>
                    <a:pt x="279" y="830"/>
                  </a:lnTo>
                  <a:cubicBezTo>
                    <a:pt x="346" y="896"/>
                    <a:pt x="1966" y="2465"/>
                    <a:pt x="4514" y="3648"/>
                  </a:cubicBezTo>
                  <a:cubicBezTo>
                    <a:pt x="5848" y="4267"/>
                    <a:pt x="7715" y="4740"/>
                    <a:pt x="9785" y="4740"/>
                  </a:cubicBezTo>
                  <a:cubicBezTo>
                    <a:pt x="11580" y="4740"/>
                    <a:pt x="13527" y="4384"/>
                    <a:pt x="15411" y="3462"/>
                  </a:cubicBezTo>
                  <a:lnTo>
                    <a:pt x="15760" y="3290"/>
                  </a:lnTo>
                  <a:lnTo>
                    <a:pt x="15418" y="2591"/>
                  </a:lnTo>
                  <a:lnTo>
                    <a:pt x="15069" y="2763"/>
                  </a:lnTo>
                  <a:cubicBezTo>
                    <a:pt x="13297" y="3630"/>
                    <a:pt x="11467" y="3964"/>
                    <a:pt x="9781" y="3964"/>
                  </a:cubicBezTo>
                  <a:cubicBezTo>
                    <a:pt x="7840" y="3964"/>
                    <a:pt x="6090" y="3521"/>
                    <a:pt x="4841" y="2941"/>
                  </a:cubicBezTo>
                  <a:cubicBezTo>
                    <a:pt x="2419" y="1816"/>
                    <a:pt x="838" y="287"/>
                    <a:pt x="822" y="272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509;p45">
              <a:extLst>
                <a:ext uri="{FF2B5EF4-FFF2-40B4-BE49-F238E27FC236}">
                  <a16:creationId xmlns:a16="http://schemas.microsoft.com/office/drawing/2014/main" id="{DA424E49-7CAB-0FCE-B001-06C47CEFCC38}"/>
                </a:ext>
              </a:extLst>
            </p:cNvPr>
            <p:cNvSpPr/>
            <p:nvPr/>
          </p:nvSpPr>
          <p:spPr>
            <a:xfrm>
              <a:off x="3982023" y="2315541"/>
              <a:ext cx="207638" cy="193183"/>
            </a:xfrm>
            <a:custGeom>
              <a:avLst/>
              <a:gdLst/>
              <a:ahLst/>
              <a:cxnLst/>
              <a:rect l="l" t="t" r="r" b="b"/>
              <a:pathLst>
                <a:path w="4812" h="4477" extrusionOk="0">
                  <a:moveTo>
                    <a:pt x="1822" y="0"/>
                  </a:moveTo>
                  <a:lnTo>
                    <a:pt x="0" y="2518"/>
                  </a:lnTo>
                  <a:lnTo>
                    <a:pt x="2651" y="4477"/>
                  </a:lnTo>
                  <a:lnTo>
                    <a:pt x="4811" y="1297"/>
                  </a:lnTo>
                  <a:lnTo>
                    <a:pt x="4169" y="859"/>
                  </a:lnTo>
                  <a:lnTo>
                    <a:pt x="2462" y="3369"/>
                  </a:lnTo>
                  <a:lnTo>
                    <a:pt x="1082" y="2349"/>
                  </a:lnTo>
                  <a:lnTo>
                    <a:pt x="2452" y="457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10;p45">
              <a:extLst>
                <a:ext uri="{FF2B5EF4-FFF2-40B4-BE49-F238E27FC236}">
                  <a16:creationId xmlns:a16="http://schemas.microsoft.com/office/drawing/2014/main" id="{8A117235-D4A9-FDC5-1FED-6D2F05AE4E9A}"/>
                </a:ext>
              </a:extLst>
            </p:cNvPr>
            <p:cNvSpPr/>
            <p:nvPr/>
          </p:nvSpPr>
          <p:spPr>
            <a:xfrm>
              <a:off x="3523978" y="1710740"/>
              <a:ext cx="260367" cy="690529"/>
            </a:xfrm>
            <a:custGeom>
              <a:avLst/>
              <a:gdLst/>
              <a:ahLst/>
              <a:cxnLst/>
              <a:rect l="l" t="t" r="r" b="b"/>
              <a:pathLst>
                <a:path w="6034" h="16003" extrusionOk="0">
                  <a:moveTo>
                    <a:pt x="740" y="1"/>
                  </a:moveTo>
                  <a:lnTo>
                    <a:pt x="1" y="248"/>
                  </a:lnTo>
                  <a:lnTo>
                    <a:pt x="5296" y="16002"/>
                  </a:lnTo>
                  <a:lnTo>
                    <a:pt x="6033" y="1575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511;p45">
              <a:extLst>
                <a:ext uri="{FF2B5EF4-FFF2-40B4-BE49-F238E27FC236}">
                  <a16:creationId xmlns:a16="http://schemas.microsoft.com/office/drawing/2014/main" id="{72463B69-9504-3841-BF7F-FAC64D11212C}"/>
                </a:ext>
              </a:extLst>
            </p:cNvPr>
            <p:cNvSpPr/>
            <p:nvPr/>
          </p:nvSpPr>
          <p:spPr>
            <a:xfrm>
              <a:off x="3626331" y="1983409"/>
              <a:ext cx="411219" cy="70895"/>
            </a:xfrm>
            <a:custGeom>
              <a:avLst/>
              <a:gdLst/>
              <a:ahLst/>
              <a:cxnLst/>
              <a:rect l="l" t="t" r="r" b="b"/>
              <a:pathLst>
                <a:path w="9530" h="1643" extrusionOk="0">
                  <a:moveTo>
                    <a:pt x="72" y="1"/>
                  </a:moveTo>
                  <a:lnTo>
                    <a:pt x="1" y="776"/>
                  </a:lnTo>
                  <a:lnTo>
                    <a:pt x="9459" y="1642"/>
                  </a:lnTo>
                  <a:lnTo>
                    <a:pt x="9529" y="86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512;p45">
              <a:extLst>
                <a:ext uri="{FF2B5EF4-FFF2-40B4-BE49-F238E27FC236}">
                  <a16:creationId xmlns:a16="http://schemas.microsoft.com/office/drawing/2014/main" id="{E207AE11-AA6A-5298-CC5A-4BC60E9947E6}"/>
                </a:ext>
              </a:extLst>
            </p:cNvPr>
            <p:cNvSpPr/>
            <p:nvPr/>
          </p:nvSpPr>
          <p:spPr>
            <a:xfrm>
              <a:off x="3163151" y="2359770"/>
              <a:ext cx="339591" cy="124272"/>
            </a:xfrm>
            <a:custGeom>
              <a:avLst/>
              <a:gdLst/>
              <a:ahLst/>
              <a:cxnLst/>
              <a:rect l="l" t="t" r="r" b="b"/>
              <a:pathLst>
                <a:path w="7870" h="2880" extrusionOk="0">
                  <a:moveTo>
                    <a:pt x="7661" y="0"/>
                  </a:moveTo>
                  <a:lnTo>
                    <a:pt x="0" y="2129"/>
                  </a:lnTo>
                  <a:lnTo>
                    <a:pt x="209" y="2880"/>
                  </a:lnTo>
                  <a:lnTo>
                    <a:pt x="7870" y="752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513;p45">
              <a:extLst>
                <a:ext uri="{FF2B5EF4-FFF2-40B4-BE49-F238E27FC236}">
                  <a16:creationId xmlns:a16="http://schemas.microsoft.com/office/drawing/2014/main" id="{5C07C4E7-68D3-543E-1C38-276FA571D51A}"/>
                </a:ext>
              </a:extLst>
            </p:cNvPr>
            <p:cNvSpPr/>
            <p:nvPr/>
          </p:nvSpPr>
          <p:spPr>
            <a:xfrm>
              <a:off x="4371373" y="3596386"/>
              <a:ext cx="426797" cy="402935"/>
            </a:xfrm>
            <a:custGeom>
              <a:avLst/>
              <a:gdLst/>
              <a:ahLst/>
              <a:cxnLst/>
              <a:rect l="l" t="t" r="r" b="b"/>
              <a:pathLst>
                <a:path w="9891" h="9338" extrusionOk="0">
                  <a:moveTo>
                    <a:pt x="9296" y="1"/>
                  </a:moveTo>
                  <a:lnTo>
                    <a:pt x="3487" y="6883"/>
                  </a:lnTo>
                  <a:lnTo>
                    <a:pt x="1" y="8642"/>
                  </a:lnTo>
                  <a:lnTo>
                    <a:pt x="351" y="9338"/>
                  </a:lnTo>
                  <a:lnTo>
                    <a:pt x="3907" y="7543"/>
                  </a:lnTo>
                  <a:lnTo>
                    <a:pt x="4030" y="7446"/>
                  </a:lnTo>
                  <a:lnTo>
                    <a:pt x="9891" y="502"/>
                  </a:lnTo>
                  <a:lnTo>
                    <a:pt x="929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514;p45">
              <a:extLst>
                <a:ext uri="{FF2B5EF4-FFF2-40B4-BE49-F238E27FC236}">
                  <a16:creationId xmlns:a16="http://schemas.microsoft.com/office/drawing/2014/main" id="{36E46416-2381-5E13-5E94-48A45579F64F}"/>
                </a:ext>
              </a:extLst>
            </p:cNvPr>
            <p:cNvSpPr/>
            <p:nvPr/>
          </p:nvSpPr>
          <p:spPr>
            <a:xfrm>
              <a:off x="4776084" y="2014909"/>
              <a:ext cx="237843" cy="324661"/>
            </a:xfrm>
            <a:custGeom>
              <a:avLst/>
              <a:gdLst/>
              <a:ahLst/>
              <a:cxnLst/>
              <a:rect l="l" t="t" r="r" b="b"/>
              <a:pathLst>
                <a:path w="5512" h="7524" extrusionOk="0">
                  <a:moveTo>
                    <a:pt x="2512" y="0"/>
                  </a:moveTo>
                  <a:lnTo>
                    <a:pt x="0" y="2390"/>
                  </a:lnTo>
                  <a:lnTo>
                    <a:pt x="862" y="6516"/>
                  </a:lnTo>
                  <a:lnTo>
                    <a:pt x="2696" y="7524"/>
                  </a:lnTo>
                  <a:lnTo>
                    <a:pt x="5511" y="4546"/>
                  </a:lnTo>
                  <a:lnTo>
                    <a:pt x="4946" y="4011"/>
                  </a:lnTo>
                  <a:lnTo>
                    <a:pt x="2544" y="6552"/>
                  </a:lnTo>
                  <a:lnTo>
                    <a:pt x="1550" y="6005"/>
                  </a:lnTo>
                  <a:lnTo>
                    <a:pt x="851" y="2655"/>
                  </a:lnTo>
                  <a:lnTo>
                    <a:pt x="3048" y="564"/>
                  </a:lnTo>
                  <a:lnTo>
                    <a:pt x="251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515;p45">
              <a:extLst>
                <a:ext uri="{FF2B5EF4-FFF2-40B4-BE49-F238E27FC236}">
                  <a16:creationId xmlns:a16="http://schemas.microsoft.com/office/drawing/2014/main" id="{BD1394E4-1DA5-C7F1-46E8-7655D346A3D2}"/>
                </a:ext>
              </a:extLst>
            </p:cNvPr>
            <p:cNvSpPr/>
            <p:nvPr/>
          </p:nvSpPr>
          <p:spPr>
            <a:xfrm>
              <a:off x="5304336" y="1118322"/>
              <a:ext cx="308868" cy="570400"/>
            </a:xfrm>
            <a:custGeom>
              <a:avLst/>
              <a:gdLst/>
              <a:ahLst/>
              <a:cxnLst/>
              <a:rect l="l" t="t" r="r" b="b"/>
              <a:pathLst>
                <a:path w="7158" h="13219" extrusionOk="0">
                  <a:moveTo>
                    <a:pt x="6462" y="0"/>
                  </a:moveTo>
                  <a:lnTo>
                    <a:pt x="1" y="12868"/>
                  </a:lnTo>
                  <a:lnTo>
                    <a:pt x="698" y="13218"/>
                  </a:lnTo>
                  <a:lnTo>
                    <a:pt x="7158" y="349"/>
                  </a:lnTo>
                  <a:lnTo>
                    <a:pt x="646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516;p45">
              <a:extLst>
                <a:ext uri="{FF2B5EF4-FFF2-40B4-BE49-F238E27FC236}">
                  <a16:creationId xmlns:a16="http://schemas.microsoft.com/office/drawing/2014/main" id="{782E9773-43A2-2439-2612-7C7FAC16747C}"/>
                </a:ext>
              </a:extLst>
            </p:cNvPr>
            <p:cNvSpPr/>
            <p:nvPr/>
          </p:nvSpPr>
          <p:spPr>
            <a:xfrm>
              <a:off x="5610750" y="1073575"/>
              <a:ext cx="295534" cy="703518"/>
            </a:xfrm>
            <a:custGeom>
              <a:avLst/>
              <a:gdLst/>
              <a:ahLst/>
              <a:cxnLst/>
              <a:rect l="l" t="t" r="r" b="b"/>
              <a:pathLst>
                <a:path w="6849" h="16304" extrusionOk="0">
                  <a:moveTo>
                    <a:pt x="6121" y="1"/>
                  </a:moveTo>
                  <a:lnTo>
                    <a:pt x="1" y="16025"/>
                  </a:lnTo>
                  <a:lnTo>
                    <a:pt x="728" y="16303"/>
                  </a:lnTo>
                  <a:lnTo>
                    <a:pt x="6849" y="279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517;p45">
              <a:extLst>
                <a:ext uri="{FF2B5EF4-FFF2-40B4-BE49-F238E27FC236}">
                  <a16:creationId xmlns:a16="http://schemas.microsoft.com/office/drawing/2014/main" id="{FDE576FF-6D24-6508-942F-379742D29208}"/>
                </a:ext>
              </a:extLst>
            </p:cNvPr>
            <p:cNvSpPr/>
            <p:nvPr/>
          </p:nvSpPr>
          <p:spPr>
            <a:xfrm>
              <a:off x="5469862" y="1734688"/>
              <a:ext cx="128544" cy="739462"/>
            </a:xfrm>
            <a:custGeom>
              <a:avLst/>
              <a:gdLst/>
              <a:ahLst/>
              <a:cxnLst/>
              <a:rect l="l" t="t" r="r" b="b"/>
              <a:pathLst>
                <a:path w="2979" h="17137" extrusionOk="0">
                  <a:moveTo>
                    <a:pt x="2232" y="0"/>
                  </a:moveTo>
                  <a:lnTo>
                    <a:pt x="19" y="7329"/>
                  </a:lnTo>
                  <a:lnTo>
                    <a:pt x="1" y="7390"/>
                  </a:lnTo>
                  <a:lnTo>
                    <a:pt x="274" y="17137"/>
                  </a:lnTo>
                  <a:lnTo>
                    <a:pt x="1052" y="17115"/>
                  </a:lnTo>
                  <a:lnTo>
                    <a:pt x="783" y="7495"/>
                  </a:lnTo>
                  <a:lnTo>
                    <a:pt x="2978" y="225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518;p45">
              <a:extLst>
                <a:ext uri="{FF2B5EF4-FFF2-40B4-BE49-F238E27FC236}">
                  <a16:creationId xmlns:a16="http://schemas.microsoft.com/office/drawing/2014/main" id="{BC763FB7-8261-976E-2215-5DFEE2BB257E}"/>
                </a:ext>
              </a:extLst>
            </p:cNvPr>
            <p:cNvSpPr/>
            <p:nvPr/>
          </p:nvSpPr>
          <p:spPr>
            <a:xfrm>
              <a:off x="4537201" y="1133253"/>
              <a:ext cx="146537" cy="313744"/>
            </a:xfrm>
            <a:custGeom>
              <a:avLst/>
              <a:gdLst/>
              <a:ahLst/>
              <a:cxnLst/>
              <a:rect l="l" t="t" r="r" b="b"/>
              <a:pathLst>
                <a:path w="3396" h="7271" extrusionOk="0">
                  <a:moveTo>
                    <a:pt x="2667" y="0"/>
                  </a:moveTo>
                  <a:lnTo>
                    <a:pt x="1" y="6992"/>
                  </a:lnTo>
                  <a:lnTo>
                    <a:pt x="728" y="7270"/>
                  </a:lnTo>
                  <a:lnTo>
                    <a:pt x="3396" y="27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519;p45">
              <a:extLst>
                <a:ext uri="{FF2B5EF4-FFF2-40B4-BE49-F238E27FC236}">
                  <a16:creationId xmlns:a16="http://schemas.microsoft.com/office/drawing/2014/main" id="{1AA20C9C-55A5-643F-2134-4FB8949372F6}"/>
                </a:ext>
              </a:extLst>
            </p:cNvPr>
            <p:cNvSpPr/>
            <p:nvPr/>
          </p:nvSpPr>
          <p:spPr>
            <a:xfrm>
              <a:off x="4583200" y="1285877"/>
              <a:ext cx="468868" cy="172643"/>
            </a:xfrm>
            <a:custGeom>
              <a:avLst/>
              <a:gdLst/>
              <a:ahLst/>
              <a:cxnLst/>
              <a:rect l="l" t="t" r="r" b="b"/>
              <a:pathLst>
                <a:path w="10866" h="4001" extrusionOk="0">
                  <a:moveTo>
                    <a:pt x="227" y="0"/>
                  </a:moveTo>
                  <a:lnTo>
                    <a:pt x="0" y="745"/>
                  </a:lnTo>
                  <a:lnTo>
                    <a:pt x="10637" y="4000"/>
                  </a:lnTo>
                  <a:lnTo>
                    <a:pt x="10865" y="325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520;p45">
              <a:extLst>
                <a:ext uri="{FF2B5EF4-FFF2-40B4-BE49-F238E27FC236}">
                  <a16:creationId xmlns:a16="http://schemas.microsoft.com/office/drawing/2014/main" id="{2EC82941-E3D2-7A8B-9CAD-84EE9B43716C}"/>
                </a:ext>
              </a:extLst>
            </p:cNvPr>
            <p:cNvSpPr/>
            <p:nvPr/>
          </p:nvSpPr>
          <p:spPr>
            <a:xfrm>
              <a:off x="4636189" y="1166996"/>
              <a:ext cx="476764" cy="143129"/>
            </a:xfrm>
            <a:custGeom>
              <a:avLst/>
              <a:gdLst/>
              <a:ahLst/>
              <a:cxnLst/>
              <a:rect l="l" t="t" r="r" b="b"/>
              <a:pathLst>
                <a:path w="11049" h="3317" extrusionOk="0">
                  <a:moveTo>
                    <a:pt x="180" y="0"/>
                  </a:moveTo>
                  <a:lnTo>
                    <a:pt x="1" y="758"/>
                  </a:lnTo>
                  <a:lnTo>
                    <a:pt x="10869" y="3316"/>
                  </a:lnTo>
                  <a:lnTo>
                    <a:pt x="11048" y="25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521;p45">
              <a:extLst>
                <a:ext uri="{FF2B5EF4-FFF2-40B4-BE49-F238E27FC236}">
                  <a16:creationId xmlns:a16="http://schemas.microsoft.com/office/drawing/2014/main" id="{1213B74E-9C4F-6006-871C-0EEFF05DCDDE}"/>
                </a:ext>
              </a:extLst>
            </p:cNvPr>
            <p:cNvSpPr/>
            <p:nvPr/>
          </p:nvSpPr>
          <p:spPr>
            <a:xfrm>
              <a:off x="5303818" y="4315752"/>
              <a:ext cx="240691" cy="272837"/>
            </a:xfrm>
            <a:custGeom>
              <a:avLst/>
              <a:gdLst/>
              <a:ahLst/>
              <a:cxnLst/>
              <a:rect l="l" t="t" r="r" b="b"/>
              <a:pathLst>
                <a:path w="5578" h="6323" extrusionOk="0">
                  <a:moveTo>
                    <a:pt x="4987" y="1"/>
                  </a:moveTo>
                  <a:lnTo>
                    <a:pt x="1" y="5816"/>
                  </a:lnTo>
                  <a:lnTo>
                    <a:pt x="592" y="6322"/>
                  </a:lnTo>
                  <a:lnTo>
                    <a:pt x="5578" y="508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522;p45">
              <a:extLst>
                <a:ext uri="{FF2B5EF4-FFF2-40B4-BE49-F238E27FC236}">
                  <a16:creationId xmlns:a16="http://schemas.microsoft.com/office/drawing/2014/main" id="{DC890FFA-0254-2D83-F73D-A158358EB7BE}"/>
                </a:ext>
              </a:extLst>
            </p:cNvPr>
            <p:cNvSpPr/>
            <p:nvPr/>
          </p:nvSpPr>
          <p:spPr>
            <a:xfrm>
              <a:off x="5457780" y="4424234"/>
              <a:ext cx="205610" cy="212082"/>
            </a:xfrm>
            <a:custGeom>
              <a:avLst/>
              <a:gdLst/>
              <a:ahLst/>
              <a:cxnLst/>
              <a:rect l="l" t="t" r="r" b="b"/>
              <a:pathLst>
                <a:path w="4765" h="4915" extrusionOk="0">
                  <a:moveTo>
                    <a:pt x="4203" y="1"/>
                  </a:moveTo>
                  <a:lnTo>
                    <a:pt x="0" y="4375"/>
                  </a:lnTo>
                  <a:lnTo>
                    <a:pt x="562" y="4914"/>
                  </a:lnTo>
                  <a:lnTo>
                    <a:pt x="4764" y="540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523;p45">
              <a:extLst>
                <a:ext uri="{FF2B5EF4-FFF2-40B4-BE49-F238E27FC236}">
                  <a16:creationId xmlns:a16="http://schemas.microsoft.com/office/drawing/2014/main" id="{09F17E1A-B697-F3E6-D89C-FCA2181FE998}"/>
                </a:ext>
              </a:extLst>
            </p:cNvPr>
            <p:cNvSpPr/>
            <p:nvPr/>
          </p:nvSpPr>
          <p:spPr>
            <a:xfrm>
              <a:off x="5229901" y="4190054"/>
              <a:ext cx="153528" cy="344208"/>
            </a:xfrm>
            <a:custGeom>
              <a:avLst/>
              <a:gdLst/>
              <a:ahLst/>
              <a:cxnLst/>
              <a:rect l="l" t="t" r="r" b="b"/>
              <a:pathLst>
                <a:path w="3558" h="7977" extrusionOk="0">
                  <a:moveTo>
                    <a:pt x="2914" y="1"/>
                  </a:moveTo>
                  <a:lnTo>
                    <a:pt x="372" y="3725"/>
                  </a:lnTo>
                  <a:lnTo>
                    <a:pt x="1" y="7908"/>
                  </a:lnTo>
                  <a:lnTo>
                    <a:pt x="775" y="7977"/>
                  </a:lnTo>
                  <a:lnTo>
                    <a:pt x="1129" y="3996"/>
                  </a:lnTo>
                  <a:lnTo>
                    <a:pt x="3557" y="440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524;p45">
              <a:extLst>
                <a:ext uri="{FF2B5EF4-FFF2-40B4-BE49-F238E27FC236}">
                  <a16:creationId xmlns:a16="http://schemas.microsoft.com/office/drawing/2014/main" id="{286D24A2-3075-F733-5C41-8F9888E02635}"/>
                </a:ext>
              </a:extLst>
            </p:cNvPr>
            <p:cNvSpPr/>
            <p:nvPr/>
          </p:nvSpPr>
          <p:spPr>
            <a:xfrm>
              <a:off x="4936821" y="4054302"/>
              <a:ext cx="300756" cy="581489"/>
            </a:xfrm>
            <a:custGeom>
              <a:avLst/>
              <a:gdLst/>
              <a:ahLst/>
              <a:cxnLst/>
              <a:rect l="l" t="t" r="r" b="b"/>
              <a:pathLst>
                <a:path w="6970" h="13476" extrusionOk="0">
                  <a:moveTo>
                    <a:pt x="6296" y="0"/>
                  </a:moveTo>
                  <a:lnTo>
                    <a:pt x="1" y="10870"/>
                  </a:lnTo>
                  <a:lnTo>
                    <a:pt x="1633" y="13476"/>
                  </a:lnTo>
                  <a:lnTo>
                    <a:pt x="2293" y="13064"/>
                  </a:lnTo>
                  <a:lnTo>
                    <a:pt x="910" y="10854"/>
                  </a:lnTo>
                  <a:lnTo>
                    <a:pt x="6970" y="391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525;p45">
              <a:extLst>
                <a:ext uri="{FF2B5EF4-FFF2-40B4-BE49-F238E27FC236}">
                  <a16:creationId xmlns:a16="http://schemas.microsoft.com/office/drawing/2014/main" id="{447EE804-3B42-B703-6093-93EB0DD215B3}"/>
                </a:ext>
              </a:extLst>
            </p:cNvPr>
            <p:cNvSpPr/>
            <p:nvPr/>
          </p:nvSpPr>
          <p:spPr>
            <a:xfrm>
              <a:off x="5481642" y="3526481"/>
              <a:ext cx="309601" cy="732558"/>
            </a:xfrm>
            <a:custGeom>
              <a:avLst/>
              <a:gdLst/>
              <a:ahLst/>
              <a:cxnLst/>
              <a:rect l="l" t="t" r="r" b="b"/>
              <a:pathLst>
                <a:path w="7175" h="16977" extrusionOk="0">
                  <a:moveTo>
                    <a:pt x="1673" y="0"/>
                  </a:moveTo>
                  <a:lnTo>
                    <a:pt x="1" y="3840"/>
                  </a:lnTo>
                  <a:lnTo>
                    <a:pt x="6477" y="16977"/>
                  </a:lnTo>
                  <a:lnTo>
                    <a:pt x="7174" y="16632"/>
                  </a:lnTo>
                  <a:lnTo>
                    <a:pt x="859" y="3820"/>
                  </a:lnTo>
                  <a:lnTo>
                    <a:pt x="2386" y="31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26;p45">
              <a:extLst>
                <a:ext uri="{FF2B5EF4-FFF2-40B4-BE49-F238E27FC236}">
                  <a16:creationId xmlns:a16="http://schemas.microsoft.com/office/drawing/2014/main" id="{702CEEA5-7BEA-644C-49D1-0498DA9123CA}"/>
                </a:ext>
              </a:extLst>
            </p:cNvPr>
            <p:cNvSpPr/>
            <p:nvPr/>
          </p:nvSpPr>
          <p:spPr>
            <a:xfrm>
              <a:off x="5710816" y="3716733"/>
              <a:ext cx="257606" cy="661619"/>
            </a:xfrm>
            <a:custGeom>
              <a:avLst/>
              <a:gdLst/>
              <a:ahLst/>
              <a:cxnLst/>
              <a:rect l="l" t="t" r="r" b="b"/>
              <a:pathLst>
                <a:path w="5970" h="15333" extrusionOk="0">
                  <a:moveTo>
                    <a:pt x="5233" y="0"/>
                  </a:moveTo>
                  <a:lnTo>
                    <a:pt x="0" y="15077"/>
                  </a:lnTo>
                  <a:lnTo>
                    <a:pt x="736" y="15333"/>
                  </a:lnTo>
                  <a:lnTo>
                    <a:pt x="5970" y="256"/>
                  </a:lnTo>
                  <a:lnTo>
                    <a:pt x="52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27;p45">
              <a:extLst>
                <a:ext uri="{FF2B5EF4-FFF2-40B4-BE49-F238E27FC236}">
                  <a16:creationId xmlns:a16="http://schemas.microsoft.com/office/drawing/2014/main" id="{2E296936-80DE-E378-69E0-76DEFC1887E8}"/>
                </a:ext>
              </a:extLst>
            </p:cNvPr>
            <p:cNvSpPr/>
            <p:nvPr/>
          </p:nvSpPr>
          <p:spPr>
            <a:xfrm>
              <a:off x="5618517" y="3915917"/>
              <a:ext cx="420022" cy="179288"/>
            </a:xfrm>
            <a:custGeom>
              <a:avLst/>
              <a:gdLst/>
              <a:ahLst/>
              <a:cxnLst/>
              <a:rect l="l" t="t" r="r" b="b"/>
              <a:pathLst>
                <a:path w="9734" h="4155" extrusionOk="0">
                  <a:moveTo>
                    <a:pt x="266" y="1"/>
                  </a:moveTo>
                  <a:lnTo>
                    <a:pt x="1" y="733"/>
                  </a:lnTo>
                  <a:lnTo>
                    <a:pt x="9468" y="4155"/>
                  </a:lnTo>
                  <a:lnTo>
                    <a:pt x="9733" y="3422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28;p45">
              <a:extLst>
                <a:ext uri="{FF2B5EF4-FFF2-40B4-BE49-F238E27FC236}">
                  <a16:creationId xmlns:a16="http://schemas.microsoft.com/office/drawing/2014/main" id="{E5B73124-4EC6-CC5E-7291-9B5D9433EBD6}"/>
                </a:ext>
              </a:extLst>
            </p:cNvPr>
            <p:cNvSpPr/>
            <p:nvPr/>
          </p:nvSpPr>
          <p:spPr>
            <a:xfrm>
              <a:off x="5616489" y="3678890"/>
              <a:ext cx="261877" cy="282417"/>
            </a:xfrm>
            <a:custGeom>
              <a:avLst/>
              <a:gdLst/>
              <a:ahLst/>
              <a:cxnLst/>
              <a:rect l="l" t="t" r="r" b="b"/>
              <a:pathLst>
                <a:path w="6069" h="6545" extrusionOk="0">
                  <a:moveTo>
                    <a:pt x="5493" y="0"/>
                  </a:moveTo>
                  <a:lnTo>
                    <a:pt x="1" y="6020"/>
                  </a:lnTo>
                  <a:lnTo>
                    <a:pt x="576" y="6545"/>
                  </a:lnTo>
                  <a:lnTo>
                    <a:pt x="6068" y="525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29;p45">
              <a:extLst>
                <a:ext uri="{FF2B5EF4-FFF2-40B4-BE49-F238E27FC236}">
                  <a16:creationId xmlns:a16="http://schemas.microsoft.com/office/drawing/2014/main" id="{D790135B-05B6-27C2-94D6-5484C039AB21}"/>
                </a:ext>
              </a:extLst>
            </p:cNvPr>
            <p:cNvSpPr/>
            <p:nvPr/>
          </p:nvSpPr>
          <p:spPr>
            <a:xfrm>
              <a:off x="5365998" y="3727909"/>
              <a:ext cx="172686" cy="307660"/>
            </a:xfrm>
            <a:custGeom>
              <a:avLst/>
              <a:gdLst/>
              <a:ahLst/>
              <a:cxnLst/>
              <a:rect l="l" t="t" r="r" b="b"/>
              <a:pathLst>
                <a:path w="4002" h="7130" extrusionOk="0">
                  <a:moveTo>
                    <a:pt x="3301" y="0"/>
                  </a:moveTo>
                  <a:lnTo>
                    <a:pt x="0" y="6789"/>
                  </a:lnTo>
                  <a:lnTo>
                    <a:pt x="701" y="7130"/>
                  </a:lnTo>
                  <a:lnTo>
                    <a:pt x="4002" y="341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530;p45">
              <a:extLst>
                <a:ext uri="{FF2B5EF4-FFF2-40B4-BE49-F238E27FC236}">
                  <a16:creationId xmlns:a16="http://schemas.microsoft.com/office/drawing/2014/main" id="{BB2BBCD4-07A7-32C4-6CA6-D8A790E9AD53}"/>
                </a:ext>
              </a:extLst>
            </p:cNvPr>
            <p:cNvSpPr/>
            <p:nvPr/>
          </p:nvSpPr>
          <p:spPr>
            <a:xfrm>
              <a:off x="5973346" y="4466823"/>
              <a:ext cx="116764" cy="175318"/>
            </a:xfrm>
            <a:custGeom>
              <a:avLst/>
              <a:gdLst/>
              <a:ahLst/>
              <a:cxnLst/>
              <a:rect l="l" t="t" r="r" b="b"/>
              <a:pathLst>
                <a:path w="2706" h="4063" extrusionOk="0">
                  <a:moveTo>
                    <a:pt x="2022" y="0"/>
                  </a:moveTo>
                  <a:lnTo>
                    <a:pt x="0" y="3688"/>
                  </a:lnTo>
                  <a:lnTo>
                    <a:pt x="683" y="4062"/>
                  </a:lnTo>
                  <a:lnTo>
                    <a:pt x="2705" y="37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531;p45">
              <a:extLst>
                <a:ext uri="{FF2B5EF4-FFF2-40B4-BE49-F238E27FC236}">
                  <a16:creationId xmlns:a16="http://schemas.microsoft.com/office/drawing/2014/main" id="{00F0E6B3-4CDF-3461-D349-920A57153401}"/>
                </a:ext>
              </a:extLst>
            </p:cNvPr>
            <p:cNvSpPr/>
            <p:nvPr/>
          </p:nvSpPr>
          <p:spPr>
            <a:xfrm>
              <a:off x="4320973" y="2917840"/>
              <a:ext cx="260971" cy="259892"/>
            </a:xfrm>
            <a:custGeom>
              <a:avLst/>
              <a:gdLst/>
              <a:ahLst/>
              <a:cxnLst/>
              <a:rect l="l" t="t" r="r" b="b"/>
              <a:pathLst>
                <a:path w="6048" h="6023" extrusionOk="0">
                  <a:moveTo>
                    <a:pt x="3024" y="1"/>
                  </a:moveTo>
                  <a:cubicBezTo>
                    <a:pt x="1354" y="1"/>
                    <a:pt x="0" y="1349"/>
                    <a:pt x="0" y="3012"/>
                  </a:cubicBezTo>
                  <a:cubicBezTo>
                    <a:pt x="0" y="4675"/>
                    <a:pt x="1354" y="6022"/>
                    <a:pt x="3024" y="6022"/>
                  </a:cubicBezTo>
                  <a:cubicBezTo>
                    <a:pt x="4695" y="6022"/>
                    <a:pt x="6047" y="4675"/>
                    <a:pt x="6047" y="3012"/>
                  </a:cubicBezTo>
                  <a:cubicBezTo>
                    <a:pt x="6047" y="1349"/>
                    <a:pt x="4695" y="1"/>
                    <a:pt x="30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532;p45">
              <a:extLst>
                <a:ext uri="{FF2B5EF4-FFF2-40B4-BE49-F238E27FC236}">
                  <a16:creationId xmlns:a16="http://schemas.microsoft.com/office/drawing/2014/main" id="{3B860247-089B-6190-2473-C921B90A7C0B}"/>
                </a:ext>
              </a:extLst>
            </p:cNvPr>
            <p:cNvSpPr/>
            <p:nvPr/>
          </p:nvSpPr>
          <p:spPr>
            <a:xfrm>
              <a:off x="4304187" y="2901054"/>
              <a:ext cx="294542" cy="293420"/>
            </a:xfrm>
            <a:custGeom>
              <a:avLst/>
              <a:gdLst/>
              <a:ahLst/>
              <a:cxnLst/>
              <a:rect l="l" t="t" r="r" b="b"/>
              <a:pathLst>
                <a:path w="6826" h="6800" extrusionOk="0">
                  <a:moveTo>
                    <a:pt x="3413" y="778"/>
                  </a:moveTo>
                  <a:cubicBezTo>
                    <a:pt x="4866" y="778"/>
                    <a:pt x="6048" y="1955"/>
                    <a:pt x="6048" y="3401"/>
                  </a:cubicBezTo>
                  <a:cubicBezTo>
                    <a:pt x="6048" y="4848"/>
                    <a:pt x="4866" y="6022"/>
                    <a:pt x="3413" y="6022"/>
                  </a:cubicBezTo>
                  <a:cubicBezTo>
                    <a:pt x="1960" y="6022"/>
                    <a:pt x="778" y="4846"/>
                    <a:pt x="778" y="3401"/>
                  </a:cubicBezTo>
                  <a:cubicBezTo>
                    <a:pt x="778" y="1954"/>
                    <a:pt x="1960" y="778"/>
                    <a:pt x="3413" y="778"/>
                  </a:cubicBezTo>
                  <a:close/>
                  <a:moveTo>
                    <a:pt x="3413" y="1"/>
                  </a:moveTo>
                  <a:cubicBezTo>
                    <a:pt x="1532" y="1"/>
                    <a:pt x="1" y="1525"/>
                    <a:pt x="1" y="3401"/>
                  </a:cubicBezTo>
                  <a:cubicBezTo>
                    <a:pt x="1" y="5275"/>
                    <a:pt x="1532" y="6800"/>
                    <a:pt x="3413" y="6800"/>
                  </a:cubicBezTo>
                  <a:cubicBezTo>
                    <a:pt x="5294" y="6800"/>
                    <a:pt x="6825" y="5274"/>
                    <a:pt x="6825" y="3401"/>
                  </a:cubicBezTo>
                  <a:cubicBezTo>
                    <a:pt x="6825" y="1527"/>
                    <a:pt x="5294" y="1"/>
                    <a:pt x="341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533;p45">
              <a:extLst>
                <a:ext uri="{FF2B5EF4-FFF2-40B4-BE49-F238E27FC236}">
                  <a16:creationId xmlns:a16="http://schemas.microsoft.com/office/drawing/2014/main" id="{11654348-D7DC-D4A6-2A08-F40EBA945B2F}"/>
                </a:ext>
              </a:extLst>
            </p:cNvPr>
            <p:cNvSpPr/>
            <p:nvPr/>
          </p:nvSpPr>
          <p:spPr>
            <a:xfrm>
              <a:off x="4542811" y="2889662"/>
              <a:ext cx="183905" cy="117713"/>
            </a:xfrm>
            <a:custGeom>
              <a:avLst/>
              <a:gdLst/>
              <a:ahLst/>
              <a:cxnLst/>
              <a:rect l="l" t="t" r="r" b="b"/>
              <a:pathLst>
                <a:path w="4262" h="2728" extrusionOk="0">
                  <a:moveTo>
                    <a:pt x="3901" y="1"/>
                  </a:moveTo>
                  <a:lnTo>
                    <a:pt x="1" y="2037"/>
                  </a:lnTo>
                  <a:lnTo>
                    <a:pt x="361" y="2728"/>
                  </a:lnTo>
                  <a:lnTo>
                    <a:pt x="4261" y="691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534;p45">
              <a:extLst>
                <a:ext uri="{FF2B5EF4-FFF2-40B4-BE49-F238E27FC236}">
                  <a16:creationId xmlns:a16="http://schemas.microsoft.com/office/drawing/2014/main" id="{526C1B9C-158D-076A-5C70-E39D9360961C}"/>
                </a:ext>
              </a:extLst>
            </p:cNvPr>
            <p:cNvSpPr/>
            <p:nvPr/>
          </p:nvSpPr>
          <p:spPr>
            <a:xfrm>
              <a:off x="4403175" y="3159096"/>
              <a:ext cx="67098" cy="268134"/>
            </a:xfrm>
            <a:custGeom>
              <a:avLst/>
              <a:gdLst/>
              <a:ahLst/>
              <a:cxnLst/>
              <a:rect l="l" t="t" r="r" b="b"/>
              <a:pathLst>
                <a:path w="1555" h="6214" extrusionOk="0">
                  <a:moveTo>
                    <a:pt x="782" y="0"/>
                  </a:moveTo>
                  <a:lnTo>
                    <a:pt x="1" y="6114"/>
                  </a:lnTo>
                  <a:lnTo>
                    <a:pt x="773" y="6213"/>
                  </a:lnTo>
                  <a:lnTo>
                    <a:pt x="1555" y="1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535;p45">
              <a:extLst>
                <a:ext uri="{FF2B5EF4-FFF2-40B4-BE49-F238E27FC236}">
                  <a16:creationId xmlns:a16="http://schemas.microsoft.com/office/drawing/2014/main" id="{F578ECE3-F790-999F-6BB5-538E88192DDD}"/>
                </a:ext>
              </a:extLst>
            </p:cNvPr>
            <p:cNvSpPr/>
            <p:nvPr/>
          </p:nvSpPr>
          <p:spPr>
            <a:xfrm>
              <a:off x="4245157" y="2682150"/>
              <a:ext cx="177864" cy="258943"/>
            </a:xfrm>
            <a:custGeom>
              <a:avLst/>
              <a:gdLst/>
              <a:ahLst/>
              <a:cxnLst/>
              <a:rect l="l" t="t" r="r" b="b"/>
              <a:pathLst>
                <a:path w="4122" h="6001" extrusionOk="0">
                  <a:moveTo>
                    <a:pt x="664" y="1"/>
                  </a:moveTo>
                  <a:lnTo>
                    <a:pt x="1" y="410"/>
                  </a:lnTo>
                  <a:lnTo>
                    <a:pt x="3459" y="6001"/>
                  </a:lnTo>
                  <a:lnTo>
                    <a:pt x="4122" y="5590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536;p45">
              <a:extLst>
                <a:ext uri="{FF2B5EF4-FFF2-40B4-BE49-F238E27FC236}">
                  <a16:creationId xmlns:a16="http://schemas.microsoft.com/office/drawing/2014/main" id="{20C8FB7E-DD4A-7020-9E3A-612215EF0D5F}"/>
                </a:ext>
              </a:extLst>
            </p:cNvPr>
            <p:cNvSpPr/>
            <p:nvPr/>
          </p:nvSpPr>
          <p:spPr>
            <a:xfrm>
              <a:off x="3961656" y="3030765"/>
              <a:ext cx="376743" cy="40086"/>
            </a:xfrm>
            <a:custGeom>
              <a:avLst/>
              <a:gdLst/>
              <a:ahLst/>
              <a:cxnLst/>
              <a:rect l="l" t="t" r="r" b="b"/>
              <a:pathLst>
                <a:path w="8731" h="929" extrusionOk="0">
                  <a:moveTo>
                    <a:pt x="8717" y="1"/>
                  </a:moveTo>
                  <a:lnTo>
                    <a:pt x="1" y="150"/>
                  </a:lnTo>
                  <a:lnTo>
                    <a:pt x="14" y="929"/>
                  </a:lnTo>
                  <a:lnTo>
                    <a:pt x="8730" y="780"/>
                  </a:lnTo>
                  <a:lnTo>
                    <a:pt x="87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6537;p45">
              <a:extLst>
                <a:ext uri="{FF2B5EF4-FFF2-40B4-BE49-F238E27FC236}">
                  <a16:creationId xmlns:a16="http://schemas.microsoft.com/office/drawing/2014/main" id="{AD74AC48-7003-D8C0-E08C-01E2B90E0B3F}"/>
                </a:ext>
              </a:extLst>
            </p:cNvPr>
            <p:cNvSpPr/>
            <p:nvPr/>
          </p:nvSpPr>
          <p:spPr>
            <a:xfrm>
              <a:off x="4528787" y="3107056"/>
              <a:ext cx="269040" cy="203280"/>
            </a:xfrm>
            <a:custGeom>
              <a:avLst/>
              <a:gdLst/>
              <a:ahLst/>
              <a:cxnLst/>
              <a:rect l="l" t="t" r="r" b="b"/>
              <a:pathLst>
                <a:path w="6235" h="4711" extrusionOk="0">
                  <a:moveTo>
                    <a:pt x="450" y="1"/>
                  </a:moveTo>
                  <a:lnTo>
                    <a:pt x="0" y="638"/>
                  </a:lnTo>
                  <a:lnTo>
                    <a:pt x="5787" y="4711"/>
                  </a:lnTo>
                  <a:lnTo>
                    <a:pt x="6235" y="4074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6538;p45">
              <a:extLst>
                <a:ext uri="{FF2B5EF4-FFF2-40B4-BE49-F238E27FC236}">
                  <a16:creationId xmlns:a16="http://schemas.microsoft.com/office/drawing/2014/main" id="{1EE15088-41A3-6542-A267-108CAD11E3F7}"/>
                </a:ext>
              </a:extLst>
            </p:cNvPr>
            <p:cNvSpPr/>
            <p:nvPr/>
          </p:nvSpPr>
          <p:spPr>
            <a:xfrm>
              <a:off x="4933153" y="2543507"/>
              <a:ext cx="357498" cy="266365"/>
            </a:xfrm>
            <a:custGeom>
              <a:avLst/>
              <a:gdLst/>
              <a:ahLst/>
              <a:cxnLst/>
              <a:rect l="l" t="t" r="r" b="b"/>
              <a:pathLst>
                <a:path w="8285" h="6173" extrusionOk="0">
                  <a:moveTo>
                    <a:pt x="450" y="1"/>
                  </a:moveTo>
                  <a:lnTo>
                    <a:pt x="1" y="636"/>
                  </a:lnTo>
                  <a:lnTo>
                    <a:pt x="7834" y="6173"/>
                  </a:lnTo>
                  <a:lnTo>
                    <a:pt x="8285" y="553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6539;p45">
              <a:extLst>
                <a:ext uri="{FF2B5EF4-FFF2-40B4-BE49-F238E27FC236}">
                  <a16:creationId xmlns:a16="http://schemas.microsoft.com/office/drawing/2014/main" id="{C3DA7568-E9B6-4C8F-7A9B-765E080B97C5}"/>
                </a:ext>
              </a:extLst>
            </p:cNvPr>
            <p:cNvSpPr/>
            <p:nvPr/>
          </p:nvSpPr>
          <p:spPr>
            <a:xfrm>
              <a:off x="4450468" y="3793801"/>
              <a:ext cx="101575" cy="131262"/>
            </a:xfrm>
            <a:custGeom>
              <a:avLst/>
              <a:gdLst/>
              <a:ahLst/>
              <a:cxnLst/>
              <a:rect l="l" t="t" r="r" b="b"/>
              <a:pathLst>
                <a:path w="2354" h="3042" extrusionOk="0">
                  <a:moveTo>
                    <a:pt x="653" y="1"/>
                  </a:moveTo>
                  <a:lnTo>
                    <a:pt x="0" y="425"/>
                  </a:lnTo>
                  <a:lnTo>
                    <a:pt x="1700" y="3042"/>
                  </a:lnTo>
                  <a:lnTo>
                    <a:pt x="2354" y="261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6540;p45">
              <a:extLst>
                <a:ext uri="{FF2B5EF4-FFF2-40B4-BE49-F238E27FC236}">
                  <a16:creationId xmlns:a16="http://schemas.microsoft.com/office/drawing/2014/main" id="{99DDD378-4060-7208-8D7A-DBC56C51DA6F}"/>
                </a:ext>
              </a:extLst>
            </p:cNvPr>
            <p:cNvSpPr/>
            <p:nvPr/>
          </p:nvSpPr>
          <p:spPr>
            <a:xfrm>
              <a:off x="3788406" y="3687477"/>
              <a:ext cx="278620" cy="276333"/>
            </a:xfrm>
            <a:custGeom>
              <a:avLst/>
              <a:gdLst/>
              <a:ahLst/>
              <a:cxnLst/>
              <a:rect l="l" t="t" r="r" b="b"/>
              <a:pathLst>
                <a:path w="6457" h="6404" extrusionOk="0">
                  <a:moveTo>
                    <a:pt x="305" y="1"/>
                  </a:moveTo>
                  <a:lnTo>
                    <a:pt x="1" y="717"/>
                  </a:lnTo>
                  <a:cubicBezTo>
                    <a:pt x="1809" y="1484"/>
                    <a:pt x="3765" y="3398"/>
                    <a:pt x="5812" y="6404"/>
                  </a:cubicBezTo>
                  <a:lnTo>
                    <a:pt x="6457" y="5967"/>
                  </a:lnTo>
                  <a:cubicBezTo>
                    <a:pt x="4324" y="2835"/>
                    <a:pt x="2254" y="827"/>
                    <a:pt x="305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6541;p45">
              <a:extLst>
                <a:ext uri="{FF2B5EF4-FFF2-40B4-BE49-F238E27FC236}">
                  <a16:creationId xmlns:a16="http://schemas.microsoft.com/office/drawing/2014/main" id="{C32C2E10-B8E4-F39F-5610-11BEFE67919A}"/>
                </a:ext>
              </a:extLst>
            </p:cNvPr>
            <p:cNvSpPr/>
            <p:nvPr/>
          </p:nvSpPr>
          <p:spPr>
            <a:xfrm>
              <a:off x="2751233" y="2632786"/>
              <a:ext cx="3594136" cy="1313529"/>
            </a:xfrm>
            <a:custGeom>
              <a:avLst/>
              <a:gdLst/>
              <a:ahLst/>
              <a:cxnLst/>
              <a:rect l="l" t="t" r="r" b="b"/>
              <a:pathLst>
                <a:path w="83294" h="30441" extrusionOk="0">
                  <a:moveTo>
                    <a:pt x="213" y="1"/>
                  </a:moveTo>
                  <a:lnTo>
                    <a:pt x="1" y="1346"/>
                  </a:lnTo>
                  <a:lnTo>
                    <a:pt x="16697" y="3985"/>
                  </a:lnTo>
                  <a:cubicBezTo>
                    <a:pt x="17319" y="4083"/>
                    <a:pt x="17946" y="4132"/>
                    <a:pt x="18574" y="4132"/>
                  </a:cubicBezTo>
                  <a:cubicBezTo>
                    <a:pt x="19072" y="4132"/>
                    <a:pt x="19571" y="4101"/>
                    <a:pt x="20067" y="4039"/>
                  </a:cubicBezTo>
                  <a:cubicBezTo>
                    <a:pt x="29899" y="2814"/>
                    <a:pt x="35387" y="2490"/>
                    <a:pt x="38443" y="2490"/>
                  </a:cubicBezTo>
                  <a:cubicBezTo>
                    <a:pt x="40898" y="2490"/>
                    <a:pt x="41783" y="2699"/>
                    <a:pt x="42090" y="2820"/>
                  </a:cubicBezTo>
                  <a:lnTo>
                    <a:pt x="42183" y="2974"/>
                  </a:lnTo>
                  <a:cubicBezTo>
                    <a:pt x="49946" y="15933"/>
                    <a:pt x="56180" y="17512"/>
                    <a:pt x="57205" y="17688"/>
                  </a:cubicBezTo>
                  <a:lnTo>
                    <a:pt x="82686" y="30441"/>
                  </a:lnTo>
                  <a:lnTo>
                    <a:pt x="83294" y="29222"/>
                  </a:lnTo>
                  <a:lnTo>
                    <a:pt x="57716" y="16421"/>
                  </a:lnTo>
                  <a:lnTo>
                    <a:pt x="57603" y="16367"/>
                  </a:lnTo>
                  <a:lnTo>
                    <a:pt x="57486" y="16352"/>
                  </a:lnTo>
                  <a:cubicBezTo>
                    <a:pt x="57424" y="16346"/>
                    <a:pt x="51306" y="15477"/>
                    <a:pt x="43451" y="2441"/>
                  </a:cubicBezTo>
                  <a:cubicBezTo>
                    <a:pt x="43432" y="2324"/>
                    <a:pt x="43390" y="2200"/>
                    <a:pt x="43309" y="2078"/>
                  </a:cubicBezTo>
                  <a:cubicBezTo>
                    <a:pt x="43112" y="1778"/>
                    <a:pt x="42686" y="1131"/>
                    <a:pt x="38313" y="1131"/>
                  </a:cubicBezTo>
                  <a:cubicBezTo>
                    <a:pt x="34993" y="1131"/>
                    <a:pt x="29397" y="1504"/>
                    <a:pt x="19898" y="2688"/>
                  </a:cubicBezTo>
                  <a:cubicBezTo>
                    <a:pt x="19459" y="2743"/>
                    <a:pt x="19017" y="2770"/>
                    <a:pt x="18576" y="2770"/>
                  </a:cubicBezTo>
                  <a:cubicBezTo>
                    <a:pt x="18019" y="2770"/>
                    <a:pt x="17462" y="2726"/>
                    <a:pt x="16910" y="264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6542;p45">
              <a:extLst>
                <a:ext uri="{FF2B5EF4-FFF2-40B4-BE49-F238E27FC236}">
                  <a16:creationId xmlns:a16="http://schemas.microsoft.com/office/drawing/2014/main" id="{D39C29C0-4699-E3A3-F688-7FBB65BEFB39}"/>
                </a:ext>
              </a:extLst>
            </p:cNvPr>
            <p:cNvSpPr/>
            <p:nvPr/>
          </p:nvSpPr>
          <p:spPr>
            <a:xfrm>
              <a:off x="4974103" y="1077157"/>
              <a:ext cx="187142" cy="531608"/>
            </a:xfrm>
            <a:custGeom>
              <a:avLst/>
              <a:gdLst/>
              <a:ahLst/>
              <a:cxnLst/>
              <a:rect l="l" t="t" r="r" b="b"/>
              <a:pathLst>
                <a:path w="4337" h="12320" extrusionOk="0">
                  <a:moveTo>
                    <a:pt x="3016" y="1"/>
                  </a:moveTo>
                  <a:lnTo>
                    <a:pt x="0" y="11986"/>
                  </a:lnTo>
                  <a:lnTo>
                    <a:pt x="1321" y="12319"/>
                  </a:lnTo>
                  <a:lnTo>
                    <a:pt x="4337" y="333"/>
                  </a:lnTo>
                  <a:lnTo>
                    <a:pt x="301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6543;p45">
              <a:extLst>
                <a:ext uri="{FF2B5EF4-FFF2-40B4-BE49-F238E27FC236}">
                  <a16:creationId xmlns:a16="http://schemas.microsoft.com/office/drawing/2014/main" id="{3EA21D4F-FBAB-C71D-FEF7-D6447328CBF9}"/>
                </a:ext>
              </a:extLst>
            </p:cNvPr>
            <p:cNvSpPr/>
            <p:nvPr/>
          </p:nvSpPr>
          <p:spPr>
            <a:xfrm>
              <a:off x="5343172" y="2453580"/>
              <a:ext cx="178166" cy="635729"/>
            </a:xfrm>
            <a:custGeom>
              <a:avLst/>
              <a:gdLst/>
              <a:ahLst/>
              <a:cxnLst/>
              <a:rect l="l" t="t" r="r" b="b"/>
              <a:pathLst>
                <a:path w="4129" h="14733" extrusionOk="0">
                  <a:moveTo>
                    <a:pt x="2766" y="1"/>
                  </a:moveTo>
                  <a:lnTo>
                    <a:pt x="2650" y="10882"/>
                  </a:lnTo>
                  <a:lnTo>
                    <a:pt x="0" y="13820"/>
                  </a:lnTo>
                  <a:lnTo>
                    <a:pt x="1013" y="14733"/>
                  </a:lnTo>
                  <a:lnTo>
                    <a:pt x="4006" y="11413"/>
                  </a:lnTo>
                  <a:lnTo>
                    <a:pt x="4129" y="16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6544;p45">
              <a:extLst>
                <a:ext uri="{FF2B5EF4-FFF2-40B4-BE49-F238E27FC236}">
                  <a16:creationId xmlns:a16="http://schemas.microsoft.com/office/drawing/2014/main" id="{81C4DF54-CE14-A962-4643-016CA6D37E3F}"/>
                </a:ext>
              </a:extLst>
            </p:cNvPr>
            <p:cNvSpPr/>
            <p:nvPr/>
          </p:nvSpPr>
          <p:spPr>
            <a:xfrm>
              <a:off x="5145066" y="2602062"/>
              <a:ext cx="268220" cy="766128"/>
            </a:xfrm>
            <a:custGeom>
              <a:avLst/>
              <a:gdLst/>
              <a:ahLst/>
              <a:cxnLst/>
              <a:rect l="l" t="t" r="r" b="b"/>
              <a:pathLst>
                <a:path w="6216" h="17755" extrusionOk="0">
                  <a:moveTo>
                    <a:pt x="3350" y="1"/>
                  </a:moveTo>
                  <a:lnTo>
                    <a:pt x="0" y="17754"/>
                  </a:lnTo>
                  <a:lnTo>
                    <a:pt x="6216" y="14319"/>
                  </a:lnTo>
                  <a:lnTo>
                    <a:pt x="5558" y="13127"/>
                  </a:lnTo>
                  <a:lnTo>
                    <a:pt x="1876" y="15160"/>
                  </a:lnTo>
                  <a:lnTo>
                    <a:pt x="4689" y="252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6545;p45">
              <a:extLst>
                <a:ext uri="{FF2B5EF4-FFF2-40B4-BE49-F238E27FC236}">
                  <a16:creationId xmlns:a16="http://schemas.microsoft.com/office/drawing/2014/main" id="{61C699FA-E519-0433-68A7-4DA7A6274BED}"/>
                </a:ext>
              </a:extLst>
            </p:cNvPr>
            <p:cNvSpPr/>
            <p:nvPr/>
          </p:nvSpPr>
          <p:spPr>
            <a:xfrm>
              <a:off x="5334757" y="3211438"/>
              <a:ext cx="189299" cy="304855"/>
            </a:xfrm>
            <a:custGeom>
              <a:avLst/>
              <a:gdLst/>
              <a:ahLst/>
              <a:cxnLst/>
              <a:rect l="l" t="t" r="r" b="b"/>
              <a:pathLst>
                <a:path w="4387" h="7065" extrusionOk="0">
                  <a:moveTo>
                    <a:pt x="1224" y="1"/>
                  </a:moveTo>
                  <a:lnTo>
                    <a:pt x="1" y="598"/>
                  </a:lnTo>
                  <a:lnTo>
                    <a:pt x="3162" y="7065"/>
                  </a:lnTo>
                  <a:lnTo>
                    <a:pt x="4386" y="6467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6546;p45">
              <a:extLst>
                <a:ext uri="{FF2B5EF4-FFF2-40B4-BE49-F238E27FC236}">
                  <a16:creationId xmlns:a16="http://schemas.microsoft.com/office/drawing/2014/main" id="{41763ECB-122A-46DE-59A9-BABA61030BFC}"/>
                </a:ext>
              </a:extLst>
            </p:cNvPr>
            <p:cNvSpPr/>
            <p:nvPr/>
          </p:nvSpPr>
          <p:spPr>
            <a:xfrm>
              <a:off x="5257086" y="2842541"/>
              <a:ext cx="111241" cy="80820"/>
            </a:xfrm>
            <a:custGeom>
              <a:avLst/>
              <a:gdLst/>
              <a:ahLst/>
              <a:cxnLst/>
              <a:rect l="l" t="t" r="r" b="b"/>
              <a:pathLst>
                <a:path w="2578" h="1873" extrusionOk="0">
                  <a:moveTo>
                    <a:pt x="2209" y="0"/>
                  </a:moveTo>
                  <a:lnTo>
                    <a:pt x="1" y="1187"/>
                  </a:lnTo>
                  <a:lnTo>
                    <a:pt x="369" y="1872"/>
                  </a:lnTo>
                  <a:lnTo>
                    <a:pt x="2577" y="687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6547;p45">
              <a:extLst>
                <a:ext uri="{FF2B5EF4-FFF2-40B4-BE49-F238E27FC236}">
                  <a16:creationId xmlns:a16="http://schemas.microsoft.com/office/drawing/2014/main" id="{D360F7EA-07DE-6B0F-3321-E9B2A21A9251}"/>
                </a:ext>
              </a:extLst>
            </p:cNvPr>
            <p:cNvSpPr/>
            <p:nvPr/>
          </p:nvSpPr>
          <p:spPr>
            <a:xfrm>
              <a:off x="4349797" y="4427513"/>
              <a:ext cx="378512" cy="286732"/>
            </a:xfrm>
            <a:custGeom>
              <a:avLst/>
              <a:gdLst/>
              <a:ahLst/>
              <a:cxnLst/>
              <a:rect l="l" t="t" r="r" b="b"/>
              <a:pathLst>
                <a:path w="8772" h="6645" extrusionOk="0">
                  <a:moveTo>
                    <a:pt x="775" y="0"/>
                  </a:moveTo>
                  <a:lnTo>
                    <a:pt x="0" y="1121"/>
                  </a:lnTo>
                  <a:lnTo>
                    <a:pt x="7998" y="6644"/>
                  </a:lnTo>
                  <a:lnTo>
                    <a:pt x="8771" y="552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6548;p45">
              <a:extLst>
                <a:ext uri="{FF2B5EF4-FFF2-40B4-BE49-F238E27FC236}">
                  <a16:creationId xmlns:a16="http://schemas.microsoft.com/office/drawing/2014/main" id="{040F2842-BAF2-DD1D-6D50-679238B39191}"/>
                </a:ext>
              </a:extLst>
            </p:cNvPr>
            <p:cNvSpPr/>
            <p:nvPr/>
          </p:nvSpPr>
          <p:spPr>
            <a:xfrm>
              <a:off x="4774487" y="2406589"/>
              <a:ext cx="202028" cy="201122"/>
            </a:xfrm>
            <a:custGeom>
              <a:avLst/>
              <a:gdLst/>
              <a:ahLst/>
              <a:cxnLst/>
              <a:rect l="l" t="t" r="r" b="b"/>
              <a:pathLst>
                <a:path w="4682" h="4661" extrusionOk="0">
                  <a:moveTo>
                    <a:pt x="2341" y="0"/>
                  </a:moveTo>
                  <a:cubicBezTo>
                    <a:pt x="1048" y="0"/>
                    <a:pt x="1" y="1044"/>
                    <a:pt x="1" y="2331"/>
                  </a:cubicBezTo>
                  <a:cubicBezTo>
                    <a:pt x="1" y="3618"/>
                    <a:pt x="1048" y="4661"/>
                    <a:pt x="2341" y="4661"/>
                  </a:cubicBezTo>
                  <a:cubicBezTo>
                    <a:pt x="3633" y="4661"/>
                    <a:pt x="4682" y="3618"/>
                    <a:pt x="4682" y="2331"/>
                  </a:cubicBezTo>
                  <a:cubicBezTo>
                    <a:pt x="4682" y="1044"/>
                    <a:pt x="3633" y="0"/>
                    <a:pt x="2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6549;p45">
              <a:extLst>
                <a:ext uri="{FF2B5EF4-FFF2-40B4-BE49-F238E27FC236}">
                  <a16:creationId xmlns:a16="http://schemas.microsoft.com/office/drawing/2014/main" id="{B3855639-A9E6-7937-742D-2D44281CAB6C}"/>
                </a:ext>
              </a:extLst>
            </p:cNvPr>
            <p:cNvSpPr/>
            <p:nvPr/>
          </p:nvSpPr>
          <p:spPr>
            <a:xfrm>
              <a:off x="4761067" y="2393169"/>
              <a:ext cx="228824" cy="227961"/>
            </a:xfrm>
            <a:custGeom>
              <a:avLst/>
              <a:gdLst/>
              <a:ahLst/>
              <a:cxnLst/>
              <a:rect l="l" t="t" r="r" b="b"/>
              <a:pathLst>
                <a:path w="5303" h="5283" extrusionOk="0">
                  <a:moveTo>
                    <a:pt x="2652" y="621"/>
                  </a:moveTo>
                  <a:cubicBezTo>
                    <a:pt x="3771" y="621"/>
                    <a:pt x="4683" y="1528"/>
                    <a:pt x="4683" y="2642"/>
                  </a:cubicBezTo>
                  <a:cubicBezTo>
                    <a:pt x="4683" y="3756"/>
                    <a:pt x="3771" y="4663"/>
                    <a:pt x="2652" y="4663"/>
                  </a:cubicBezTo>
                  <a:cubicBezTo>
                    <a:pt x="1531" y="4663"/>
                    <a:pt x="621" y="3755"/>
                    <a:pt x="621" y="2642"/>
                  </a:cubicBezTo>
                  <a:cubicBezTo>
                    <a:pt x="621" y="1528"/>
                    <a:pt x="1532" y="621"/>
                    <a:pt x="2652" y="621"/>
                  </a:cubicBezTo>
                  <a:close/>
                  <a:moveTo>
                    <a:pt x="2652" y="0"/>
                  </a:moveTo>
                  <a:cubicBezTo>
                    <a:pt x="1189" y="0"/>
                    <a:pt x="0" y="1185"/>
                    <a:pt x="0" y="2642"/>
                  </a:cubicBezTo>
                  <a:cubicBezTo>
                    <a:pt x="0" y="4098"/>
                    <a:pt x="1189" y="5283"/>
                    <a:pt x="2652" y="5283"/>
                  </a:cubicBezTo>
                  <a:cubicBezTo>
                    <a:pt x="4114" y="5283"/>
                    <a:pt x="5303" y="4098"/>
                    <a:pt x="5303" y="2642"/>
                  </a:cubicBezTo>
                  <a:cubicBezTo>
                    <a:pt x="5303" y="1185"/>
                    <a:pt x="4114" y="0"/>
                    <a:pt x="265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6550;p45">
              <a:extLst>
                <a:ext uri="{FF2B5EF4-FFF2-40B4-BE49-F238E27FC236}">
                  <a16:creationId xmlns:a16="http://schemas.microsoft.com/office/drawing/2014/main" id="{F9A27375-F392-4E29-4A26-41086175FD10}"/>
                </a:ext>
              </a:extLst>
            </p:cNvPr>
            <p:cNvSpPr/>
            <p:nvPr/>
          </p:nvSpPr>
          <p:spPr>
            <a:xfrm>
              <a:off x="5683718" y="3046947"/>
              <a:ext cx="188436" cy="240043"/>
            </a:xfrm>
            <a:custGeom>
              <a:avLst/>
              <a:gdLst/>
              <a:ahLst/>
              <a:cxnLst/>
              <a:rect l="l" t="t" r="r" b="b"/>
              <a:pathLst>
                <a:path w="4367" h="5563" extrusionOk="0">
                  <a:moveTo>
                    <a:pt x="2183" y="0"/>
                  </a:moveTo>
                  <a:cubicBezTo>
                    <a:pt x="977" y="0"/>
                    <a:pt x="0" y="885"/>
                    <a:pt x="0" y="1979"/>
                  </a:cubicBezTo>
                  <a:cubicBezTo>
                    <a:pt x="0" y="3073"/>
                    <a:pt x="2183" y="5562"/>
                    <a:pt x="2183" y="5562"/>
                  </a:cubicBezTo>
                  <a:cubicBezTo>
                    <a:pt x="2183" y="5562"/>
                    <a:pt x="4367" y="3071"/>
                    <a:pt x="4367" y="1979"/>
                  </a:cubicBezTo>
                  <a:cubicBezTo>
                    <a:pt x="4367" y="885"/>
                    <a:pt x="3390" y="0"/>
                    <a:pt x="21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6551;p45">
              <a:extLst>
                <a:ext uri="{FF2B5EF4-FFF2-40B4-BE49-F238E27FC236}">
                  <a16:creationId xmlns:a16="http://schemas.microsoft.com/office/drawing/2014/main" id="{F3102C76-6208-39A3-C0E1-25D3B7FCEEB0}"/>
                </a:ext>
              </a:extLst>
            </p:cNvPr>
            <p:cNvSpPr/>
            <p:nvPr/>
          </p:nvSpPr>
          <p:spPr>
            <a:xfrm>
              <a:off x="5683718" y="3034347"/>
              <a:ext cx="188436" cy="188436"/>
            </a:xfrm>
            <a:custGeom>
              <a:avLst/>
              <a:gdLst/>
              <a:ahLst/>
              <a:cxnLst/>
              <a:rect l="l" t="t" r="r" b="b"/>
              <a:pathLst>
                <a:path w="4367" h="4367" extrusionOk="0">
                  <a:moveTo>
                    <a:pt x="2183" y="1"/>
                  </a:moveTo>
                  <a:cubicBezTo>
                    <a:pt x="978" y="1"/>
                    <a:pt x="0" y="978"/>
                    <a:pt x="0" y="2184"/>
                  </a:cubicBezTo>
                  <a:cubicBezTo>
                    <a:pt x="0" y="3390"/>
                    <a:pt x="978" y="4367"/>
                    <a:pt x="2183" y="4367"/>
                  </a:cubicBezTo>
                  <a:cubicBezTo>
                    <a:pt x="3389" y="4367"/>
                    <a:pt x="4367" y="3390"/>
                    <a:pt x="4367" y="2184"/>
                  </a:cubicBezTo>
                  <a:cubicBezTo>
                    <a:pt x="4367" y="978"/>
                    <a:pt x="3389" y="1"/>
                    <a:pt x="2183" y="1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6552;p45">
              <a:extLst>
                <a:ext uri="{FF2B5EF4-FFF2-40B4-BE49-F238E27FC236}">
                  <a16:creationId xmlns:a16="http://schemas.microsoft.com/office/drawing/2014/main" id="{3C3DB280-80AA-A681-3CB5-F7ED85D6B0A9}"/>
                </a:ext>
              </a:extLst>
            </p:cNvPr>
            <p:cNvSpPr/>
            <p:nvPr/>
          </p:nvSpPr>
          <p:spPr>
            <a:xfrm>
              <a:off x="5713492" y="3064164"/>
              <a:ext cx="128889" cy="128846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1493" y="0"/>
                  </a:moveTo>
                  <a:cubicBezTo>
                    <a:pt x="669" y="0"/>
                    <a:pt x="1" y="669"/>
                    <a:pt x="1" y="1493"/>
                  </a:cubicBezTo>
                  <a:cubicBezTo>
                    <a:pt x="1" y="2317"/>
                    <a:pt x="669" y="2985"/>
                    <a:pt x="1493" y="2985"/>
                  </a:cubicBezTo>
                  <a:cubicBezTo>
                    <a:pt x="2318" y="2985"/>
                    <a:pt x="2986" y="2317"/>
                    <a:pt x="2986" y="1493"/>
                  </a:cubicBezTo>
                  <a:cubicBezTo>
                    <a:pt x="2986" y="669"/>
                    <a:pt x="2318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6553;p45">
              <a:extLst>
                <a:ext uri="{FF2B5EF4-FFF2-40B4-BE49-F238E27FC236}">
                  <a16:creationId xmlns:a16="http://schemas.microsoft.com/office/drawing/2014/main" id="{F81B1115-FCB6-010F-BAC5-06C4FE5F5B8F}"/>
                </a:ext>
              </a:extLst>
            </p:cNvPr>
            <p:cNvSpPr/>
            <p:nvPr/>
          </p:nvSpPr>
          <p:spPr>
            <a:xfrm>
              <a:off x="5737872" y="3087940"/>
              <a:ext cx="81942" cy="77541"/>
            </a:xfrm>
            <a:custGeom>
              <a:avLst/>
              <a:gdLst/>
              <a:ahLst/>
              <a:cxnLst/>
              <a:rect l="l" t="t" r="r" b="b"/>
              <a:pathLst>
                <a:path w="1899" h="1797" extrusionOk="0">
                  <a:moveTo>
                    <a:pt x="1530" y="1"/>
                  </a:moveTo>
                  <a:lnTo>
                    <a:pt x="860" y="1128"/>
                  </a:lnTo>
                  <a:lnTo>
                    <a:pt x="287" y="614"/>
                  </a:lnTo>
                  <a:lnTo>
                    <a:pt x="0" y="932"/>
                  </a:lnTo>
                  <a:lnTo>
                    <a:pt x="960" y="1797"/>
                  </a:lnTo>
                  <a:lnTo>
                    <a:pt x="1898" y="220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6554;p45">
              <a:extLst>
                <a:ext uri="{FF2B5EF4-FFF2-40B4-BE49-F238E27FC236}">
                  <a16:creationId xmlns:a16="http://schemas.microsoft.com/office/drawing/2014/main" id="{1B0EB6BE-9A63-6177-50C8-5B6DC14D9C25}"/>
                </a:ext>
              </a:extLst>
            </p:cNvPr>
            <p:cNvSpPr/>
            <p:nvPr/>
          </p:nvSpPr>
          <p:spPr>
            <a:xfrm>
              <a:off x="3178124" y="3488077"/>
              <a:ext cx="253938" cy="86257"/>
            </a:xfrm>
            <a:custGeom>
              <a:avLst/>
              <a:gdLst/>
              <a:ahLst/>
              <a:cxnLst/>
              <a:rect l="l" t="t" r="r" b="b"/>
              <a:pathLst>
                <a:path w="5885" h="1999" extrusionOk="0">
                  <a:moveTo>
                    <a:pt x="122" y="0"/>
                  </a:moveTo>
                  <a:lnTo>
                    <a:pt x="0" y="1547"/>
                  </a:lnTo>
                  <a:lnTo>
                    <a:pt x="5764" y="1998"/>
                  </a:lnTo>
                  <a:lnTo>
                    <a:pt x="5884" y="45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6555;p45">
              <a:extLst>
                <a:ext uri="{FF2B5EF4-FFF2-40B4-BE49-F238E27FC236}">
                  <a16:creationId xmlns:a16="http://schemas.microsoft.com/office/drawing/2014/main" id="{B0B37A78-7067-FDF7-8368-174A405F53D3}"/>
                </a:ext>
              </a:extLst>
            </p:cNvPr>
            <p:cNvSpPr/>
            <p:nvPr/>
          </p:nvSpPr>
          <p:spPr>
            <a:xfrm>
              <a:off x="5171086" y="3623830"/>
              <a:ext cx="175534" cy="250831"/>
            </a:xfrm>
            <a:custGeom>
              <a:avLst/>
              <a:gdLst/>
              <a:ahLst/>
              <a:cxnLst/>
              <a:rect l="l" t="t" r="r" b="b"/>
              <a:pathLst>
                <a:path w="4068" h="5813" extrusionOk="0">
                  <a:moveTo>
                    <a:pt x="2705" y="0"/>
                  </a:moveTo>
                  <a:lnTo>
                    <a:pt x="1" y="5089"/>
                  </a:lnTo>
                  <a:lnTo>
                    <a:pt x="1366" y="5812"/>
                  </a:lnTo>
                  <a:lnTo>
                    <a:pt x="4068" y="726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6556;p45">
              <a:extLst>
                <a:ext uri="{FF2B5EF4-FFF2-40B4-BE49-F238E27FC236}">
                  <a16:creationId xmlns:a16="http://schemas.microsoft.com/office/drawing/2014/main" id="{7D3865B5-5F8E-D884-4BDB-A0C4E7498442}"/>
                </a:ext>
              </a:extLst>
            </p:cNvPr>
            <p:cNvSpPr/>
            <p:nvPr/>
          </p:nvSpPr>
          <p:spPr>
            <a:xfrm>
              <a:off x="5822016" y="4085543"/>
              <a:ext cx="124704" cy="199957"/>
            </a:xfrm>
            <a:custGeom>
              <a:avLst/>
              <a:gdLst/>
              <a:ahLst/>
              <a:cxnLst/>
              <a:rect l="l" t="t" r="r" b="b"/>
              <a:pathLst>
                <a:path w="2890" h="4634" extrusionOk="0">
                  <a:moveTo>
                    <a:pt x="1429" y="1"/>
                  </a:moveTo>
                  <a:lnTo>
                    <a:pt x="1" y="4128"/>
                  </a:lnTo>
                  <a:lnTo>
                    <a:pt x="1461" y="4634"/>
                  </a:lnTo>
                  <a:lnTo>
                    <a:pt x="2889" y="506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6557;p45">
              <a:extLst>
                <a:ext uri="{FF2B5EF4-FFF2-40B4-BE49-F238E27FC236}">
                  <a16:creationId xmlns:a16="http://schemas.microsoft.com/office/drawing/2014/main" id="{8ED050D9-7DA5-B562-75E1-EE4FE57A417E}"/>
                </a:ext>
              </a:extLst>
            </p:cNvPr>
            <p:cNvSpPr/>
            <p:nvPr/>
          </p:nvSpPr>
          <p:spPr>
            <a:xfrm>
              <a:off x="4886248" y="1849297"/>
              <a:ext cx="265804" cy="275815"/>
            </a:xfrm>
            <a:custGeom>
              <a:avLst/>
              <a:gdLst/>
              <a:ahLst/>
              <a:cxnLst/>
              <a:rect l="l" t="t" r="r" b="b"/>
              <a:pathLst>
                <a:path w="6160" h="6392" extrusionOk="0">
                  <a:moveTo>
                    <a:pt x="2347" y="0"/>
                  </a:moveTo>
                  <a:lnTo>
                    <a:pt x="0" y="2072"/>
                  </a:lnTo>
                  <a:lnTo>
                    <a:pt x="3812" y="6391"/>
                  </a:lnTo>
                  <a:lnTo>
                    <a:pt x="6160" y="4318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6558;p45">
              <a:extLst>
                <a:ext uri="{FF2B5EF4-FFF2-40B4-BE49-F238E27FC236}">
                  <a16:creationId xmlns:a16="http://schemas.microsoft.com/office/drawing/2014/main" id="{493DB951-D493-6166-2D77-D608807FE55A}"/>
                </a:ext>
              </a:extLst>
            </p:cNvPr>
            <p:cNvSpPr/>
            <p:nvPr/>
          </p:nvSpPr>
          <p:spPr>
            <a:xfrm>
              <a:off x="5070588" y="2146433"/>
              <a:ext cx="182050" cy="248673"/>
            </a:xfrm>
            <a:custGeom>
              <a:avLst/>
              <a:gdLst/>
              <a:ahLst/>
              <a:cxnLst/>
              <a:rect l="l" t="t" r="r" b="b"/>
              <a:pathLst>
                <a:path w="4219" h="5763" extrusionOk="0">
                  <a:moveTo>
                    <a:pt x="1338" y="0"/>
                  </a:moveTo>
                  <a:lnTo>
                    <a:pt x="0" y="773"/>
                  </a:lnTo>
                  <a:lnTo>
                    <a:pt x="2880" y="5762"/>
                  </a:lnTo>
                  <a:lnTo>
                    <a:pt x="4219" y="499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6559;p45">
              <a:extLst>
                <a:ext uri="{FF2B5EF4-FFF2-40B4-BE49-F238E27FC236}">
                  <a16:creationId xmlns:a16="http://schemas.microsoft.com/office/drawing/2014/main" id="{0510C6A1-F68F-BC8D-05D7-F8AC478826DE}"/>
                </a:ext>
              </a:extLst>
            </p:cNvPr>
            <p:cNvSpPr/>
            <p:nvPr/>
          </p:nvSpPr>
          <p:spPr>
            <a:xfrm>
              <a:off x="5651656" y="1914368"/>
              <a:ext cx="252557" cy="83538"/>
            </a:xfrm>
            <a:custGeom>
              <a:avLst/>
              <a:gdLst/>
              <a:ahLst/>
              <a:cxnLst/>
              <a:rect l="l" t="t" r="r" b="b"/>
              <a:pathLst>
                <a:path w="5853" h="1936" extrusionOk="0">
                  <a:moveTo>
                    <a:pt x="107" y="1"/>
                  </a:moveTo>
                  <a:lnTo>
                    <a:pt x="0" y="1541"/>
                  </a:lnTo>
                  <a:lnTo>
                    <a:pt x="5748" y="1935"/>
                  </a:lnTo>
                  <a:lnTo>
                    <a:pt x="5853" y="39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6560;p45">
              <a:extLst>
                <a:ext uri="{FF2B5EF4-FFF2-40B4-BE49-F238E27FC236}">
                  <a16:creationId xmlns:a16="http://schemas.microsoft.com/office/drawing/2014/main" id="{FBAF867A-55CF-7A1B-A7B3-029DAA585B17}"/>
                </a:ext>
              </a:extLst>
            </p:cNvPr>
            <p:cNvSpPr/>
            <p:nvPr/>
          </p:nvSpPr>
          <p:spPr>
            <a:xfrm>
              <a:off x="5927778" y="1932923"/>
              <a:ext cx="108695" cy="73657"/>
            </a:xfrm>
            <a:custGeom>
              <a:avLst/>
              <a:gdLst/>
              <a:ahLst/>
              <a:cxnLst/>
              <a:rect l="l" t="t" r="r" b="b"/>
              <a:pathLst>
                <a:path w="2519" h="1707" extrusionOk="0">
                  <a:moveTo>
                    <a:pt x="107" y="0"/>
                  </a:moveTo>
                  <a:lnTo>
                    <a:pt x="0" y="1542"/>
                  </a:lnTo>
                  <a:lnTo>
                    <a:pt x="2412" y="1707"/>
                  </a:lnTo>
                  <a:lnTo>
                    <a:pt x="2518" y="16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561;p45">
              <a:extLst>
                <a:ext uri="{FF2B5EF4-FFF2-40B4-BE49-F238E27FC236}">
                  <a16:creationId xmlns:a16="http://schemas.microsoft.com/office/drawing/2014/main" id="{9353B2B2-896C-0BBE-37EB-2FF3173ADDA6}"/>
                </a:ext>
              </a:extLst>
            </p:cNvPr>
            <p:cNvSpPr/>
            <p:nvPr/>
          </p:nvSpPr>
          <p:spPr>
            <a:xfrm>
              <a:off x="4710236" y="3460849"/>
              <a:ext cx="172514" cy="140669"/>
            </a:xfrm>
            <a:custGeom>
              <a:avLst/>
              <a:gdLst/>
              <a:ahLst/>
              <a:cxnLst/>
              <a:rect l="l" t="t" r="r" b="b"/>
              <a:pathLst>
                <a:path w="3998" h="3260" extrusionOk="0">
                  <a:moveTo>
                    <a:pt x="824" y="1"/>
                  </a:moveTo>
                  <a:lnTo>
                    <a:pt x="1" y="1428"/>
                  </a:lnTo>
                  <a:lnTo>
                    <a:pt x="3173" y="3260"/>
                  </a:lnTo>
                  <a:lnTo>
                    <a:pt x="3997" y="183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562;p45">
              <a:extLst>
                <a:ext uri="{FF2B5EF4-FFF2-40B4-BE49-F238E27FC236}">
                  <a16:creationId xmlns:a16="http://schemas.microsoft.com/office/drawing/2014/main" id="{51E40E8C-2880-FE9F-C81E-5009B22EEC08}"/>
                </a:ext>
              </a:extLst>
            </p:cNvPr>
            <p:cNvSpPr/>
            <p:nvPr/>
          </p:nvSpPr>
          <p:spPr>
            <a:xfrm>
              <a:off x="4797357" y="3272841"/>
              <a:ext cx="286689" cy="245437"/>
            </a:xfrm>
            <a:custGeom>
              <a:avLst/>
              <a:gdLst/>
              <a:ahLst/>
              <a:cxnLst/>
              <a:rect l="l" t="t" r="r" b="b"/>
              <a:pathLst>
                <a:path w="6644" h="5688" extrusionOk="0">
                  <a:moveTo>
                    <a:pt x="1605" y="0"/>
                  </a:moveTo>
                  <a:lnTo>
                    <a:pt x="1" y="2779"/>
                  </a:lnTo>
                  <a:lnTo>
                    <a:pt x="5039" y="5688"/>
                  </a:lnTo>
                  <a:lnTo>
                    <a:pt x="6643" y="290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563;p45">
              <a:extLst>
                <a:ext uri="{FF2B5EF4-FFF2-40B4-BE49-F238E27FC236}">
                  <a16:creationId xmlns:a16="http://schemas.microsoft.com/office/drawing/2014/main" id="{2E275578-2551-A626-38AE-FB9386E02D03}"/>
                </a:ext>
              </a:extLst>
            </p:cNvPr>
            <p:cNvSpPr/>
            <p:nvPr/>
          </p:nvSpPr>
          <p:spPr>
            <a:xfrm>
              <a:off x="4685640" y="2725387"/>
              <a:ext cx="186624" cy="231802"/>
            </a:xfrm>
            <a:custGeom>
              <a:avLst/>
              <a:gdLst/>
              <a:ahLst/>
              <a:cxnLst/>
              <a:rect l="l" t="t" r="r" b="b"/>
              <a:pathLst>
                <a:path w="4325" h="5372" extrusionOk="0">
                  <a:moveTo>
                    <a:pt x="1376" y="1"/>
                  </a:moveTo>
                  <a:lnTo>
                    <a:pt x="1" y="909"/>
                  </a:lnTo>
                  <a:lnTo>
                    <a:pt x="2950" y="5371"/>
                  </a:lnTo>
                  <a:lnTo>
                    <a:pt x="4325" y="4463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6564;p45">
              <a:extLst>
                <a:ext uri="{FF2B5EF4-FFF2-40B4-BE49-F238E27FC236}">
                  <a16:creationId xmlns:a16="http://schemas.microsoft.com/office/drawing/2014/main" id="{84B7B49A-12F2-F18E-B5D1-5CCF5D17AB44}"/>
                </a:ext>
              </a:extLst>
            </p:cNvPr>
            <p:cNvSpPr/>
            <p:nvPr/>
          </p:nvSpPr>
          <p:spPr>
            <a:xfrm>
              <a:off x="3497742" y="2848798"/>
              <a:ext cx="102524" cy="238490"/>
            </a:xfrm>
            <a:custGeom>
              <a:avLst/>
              <a:gdLst/>
              <a:ahLst/>
              <a:cxnLst/>
              <a:rect l="l" t="t" r="r" b="b"/>
              <a:pathLst>
                <a:path w="2376" h="5527" extrusionOk="0">
                  <a:moveTo>
                    <a:pt x="743" y="0"/>
                  </a:moveTo>
                  <a:lnTo>
                    <a:pt x="1" y="5297"/>
                  </a:lnTo>
                  <a:lnTo>
                    <a:pt x="1634" y="5527"/>
                  </a:lnTo>
                  <a:lnTo>
                    <a:pt x="2376" y="2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6565;p45">
              <a:extLst>
                <a:ext uri="{FF2B5EF4-FFF2-40B4-BE49-F238E27FC236}">
                  <a16:creationId xmlns:a16="http://schemas.microsoft.com/office/drawing/2014/main" id="{575D1555-4B4C-3A76-8357-5900175CBF97}"/>
                </a:ext>
              </a:extLst>
            </p:cNvPr>
            <p:cNvSpPr/>
            <p:nvPr/>
          </p:nvSpPr>
          <p:spPr>
            <a:xfrm>
              <a:off x="3798719" y="2549461"/>
              <a:ext cx="241036" cy="127983"/>
            </a:xfrm>
            <a:custGeom>
              <a:avLst/>
              <a:gdLst/>
              <a:ahLst/>
              <a:cxnLst/>
              <a:rect l="l" t="t" r="r" b="b"/>
              <a:pathLst>
                <a:path w="5586" h="2966" extrusionOk="0">
                  <a:moveTo>
                    <a:pt x="5312" y="0"/>
                  </a:moveTo>
                  <a:lnTo>
                    <a:pt x="0" y="618"/>
                  </a:lnTo>
                  <a:lnTo>
                    <a:pt x="273" y="2965"/>
                  </a:lnTo>
                  <a:lnTo>
                    <a:pt x="5586" y="2347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6566;p45">
              <a:extLst>
                <a:ext uri="{FF2B5EF4-FFF2-40B4-BE49-F238E27FC236}">
                  <a16:creationId xmlns:a16="http://schemas.microsoft.com/office/drawing/2014/main" id="{45AD16D7-FC01-5BA4-341D-F643CA231998}"/>
                </a:ext>
              </a:extLst>
            </p:cNvPr>
            <p:cNvSpPr/>
            <p:nvPr/>
          </p:nvSpPr>
          <p:spPr>
            <a:xfrm>
              <a:off x="4343238" y="1928219"/>
              <a:ext cx="222481" cy="268479"/>
            </a:xfrm>
            <a:custGeom>
              <a:avLst/>
              <a:gdLst/>
              <a:ahLst/>
              <a:cxnLst/>
              <a:rect l="l" t="t" r="r" b="b"/>
              <a:pathLst>
                <a:path w="5156" h="6222" extrusionOk="0">
                  <a:moveTo>
                    <a:pt x="1620" y="1"/>
                  </a:moveTo>
                  <a:lnTo>
                    <a:pt x="0" y="5098"/>
                  </a:lnTo>
                  <a:lnTo>
                    <a:pt x="3536" y="6222"/>
                  </a:lnTo>
                  <a:lnTo>
                    <a:pt x="5156" y="1125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6567;p45">
              <a:extLst>
                <a:ext uri="{FF2B5EF4-FFF2-40B4-BE49-F238E27FC236}">
                  <a16:creationId xmlns:a16="http://schemas.microsoft.com/office/drawing/2014/main" id="{AF1E9280-0E56-8486-D597-B87C51A611DA}"/>
                </a:ext>
              </a:extLst>
            </p:cNvPr>
            <p:cNvSpPr/>
            <p:nvPr/>
          </p:nvSpPr>
          <p:spPr>
            <a:xfrm>
              <a:off x="3152363" y="2032817"/>
              <a:ext cx="325955" cy="191111"/>
            </a:xfrm>
            <a:custGeom>
              <a:avLst/>
              <a:gdLst/>
              <a:ahLst/>
              <a:cxnLst/>
              <a:rect l="l" t="t" r="r" b="b"/>
              <a:pathLst>
                <a:path w="7554" h="4429" extrusionOk="0">
                  <a:moveTo>
                    <a:pt x="637" y="1"/>
                  </a:moveTo>
                  <a:lnTo>
                    <a:pt x="1" y="2917"/>
                  </a:lnTo>
                  <a:lnTo>
                    <a:pt x="6916" y="4428"/>
                  </a:lnTo>
                  <a:lnTo>
                    <a:pt x="7554" y="1511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6568;p45">
              <a:extLst>
                <a:ext uri="{FF2B5EF4-FFF2-40B4-BE49-F238E27FC236}">
                  <a16:creationId xmlns:a16="http://schemas.microsoft.com/office/drawing/2014/main" id="{05B67C18-FA52-2087-C066-76530A805317}"/>
                </a:ext>
              </a:extLst>
            </p:cNvPr>
            <p:cNvSpPr/>
            <p:nvPr/>
          </p:nvSpPr>
          <p:spPr>
            <a:xfrm>
              <a:off x="4150095" y="2542083"/>
              <a:ext cx="177649" cy="102007"/>
            </a:xfrm>
            <a:custGeom>
              <a:avLst/>
              <a:gdLst/>
              <a:ahLst/>
              <a:cxnLst/>
              <a:rect l="l" t="t" r="r" b="b"/>
              <a:pathLst>
                <a:path w="4117" h="2364" extrusionOk="0">
                  <a:moveTo>
                    <a:pt x="1" y="0"/>
                  </a:moveTo>
                  <a:lnTo>
                    <a:pt x="1" y="2364"/>
                  </a:lnTo>
                  <a:lnTo>
                    <a:pt x="4117" y="2364"/>
                  </a:lnTo>
                  <a:lnTo>
                    <a:pt x="411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6569;p45">
              <a:extLst>
                <a:ext uri="{FF2B5EF4-FFF2-40B4-BE49-F238E27FC236}">
                  <a16:creationId xmlns:a16="http://schemas.microsoft.com/office/drawing/2014/main" id="{D0248495-23CB-8B52-56B8-F56AC2E69DFE}"/>
                </a:ext>
              </a:extLst>
            </p:cNvPr>
            <p:cNvSpPr/>
            <p:nvPr/>
          </p:nvSpPr>
          <p:spPr>
            <a:xfrm>
              <a:off x="3629611" y="3958723"/>
              <a:ext cx="161381" cy="239353"/>
            </a:xfrm>
            <a:custGeom>
              <a:avLst/>
              <a:gdLst/>
              <a:ahLst/>
              <a:cxnLst/>
              <a:rect l="l" t="t" r="r" b="b"/>
              <a:pathLst>
                <a:path w="3740" h="5547" extrusionOk="0">
                  <a:moveTo>
                    <a:pt x="2244" y="0"/>
                  </a:moveTo>
                  <a:lnTo>
                    <a:pt x="0" y="4855"/>
                  </a:lnTo>
                  <a:lnTo>
                    <a:pt x="1496" y="5547"/>
                  </a:lnTo>
                  <a:lnTo>
                    <a:pt x="3740" y="692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6570;p45">
              <a:extLst>
                <a:ext uri="{FF2B5EF4-FFF2-40B4-BE49-F238E27FC236}">
                  <a16:creationId xmlns:a16="http://schemas.microsoft.com/office/drawing/2014/main" id="{88C64160-3633-936B-88A6-2083451E7DEF}"/>
                </a:ext>
              </a:extLst>
            </p:cNvPr>
            <p:cNvSpPr/>
            <p:nvPr/>
          </p:nvSpPr>
          <p:spPr>
            <a:xfrm>
              <a:off x="3734424" y="3786681"/>
              <a:ext cx="136138" cy="184725"/>
            </a:xfrm>
            <a:custGeom>
              <a:avLst/>
              <a:gdLst/>
              <a:ahLst/>
              <a:cxnLst/>
              <a:rect l="l" t="t" r="r" b="b"/>
              <a:pathLst>
                <a:path w="3155" h="4281" extrusionOk="0">
                  <a:moveTo>
                    <a:pt x="1659" y="1"/>
                  </a:moveTo>
                  <a:lnTo>
                    <a:pt x="0" y="3589"/>
                  </a:lnTo>
                  <a:lnTo>
                    <a:pt x="1497" y="4281"/>
                  </a:lnTo>
                  <a:lnTo>
                    <a:pt x="3155" y="693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6571;p45">
              <a:extLst>
                <a:ext uri="{FF2B5EF4-FFF2-40B4-BE49-F238E27FC236}">
                  <a16:creationId xmlns:a16="http://schemas.microsoft.com/office/drawing/2014/main" id="{75745DC3-DCF9-D797-205F-AD35F3F7F1F3}"/>
                </a:ext>
              </a:extLst>
            </p:cNvPr>
            <p:cNvSpPr/>
            <p:nvPr/>
          </p:nvSpPr>
          <p:spPr>
            <a:xfrm>
              <a:off x="4152857" y="3394699"/>
              <a:ext cx="249493" cy="248328"/>
            </a:xfrm>
            <a:custGeom>
              <a:avLst/>
              <a:gdLst/>
              <a:ahLst/>
              <a:cxnLst/>
              <a:rect l="l" t="t" r="r" b="b"/>
              <a:pathLst>
                <a:path w="5782" h="5755" extrusionOk="0">
                  <a:moveTo>
                    <a:pt x="2600" y="0"/>
                  </a:moveTo>
                  <a:lnTo>
                    <a:pt x="0" y="2975"/>
                  </a:lnTo>
                  <a:lnTo>
                    <a:pt x="3179" y="5754"/>
                  </a:lnTo>
                  <a:lnTo>
                    <a:pt x="5781" y="278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6572;p45">
              <a:extLst>
                <a:ext uri="{FF2B5EF4-FFF2-40B4-BE49-F238E27FC236}">
                  <a16:creationId xmlns:a16="http://schemas.microsoft.com/office/drawing/2014/main" id="{880E7A35-95DE-927E-EDB0-069DC5A722A3}"/>
                </a:ext>
              </a:extLst>
            </p:cNvPr>
            <p:cNvSpPr/>
            <p:nvPr/>
          </p:nvSpPr>
          <p:spPr>
            <a:xfrm>
              <a:off x="3831254" y="3162116"/>
              <a:ext cx="179547" cy="187314"/>
            </a:xfrm>
            <a:custGeom>
              <a:avLst/>
              <a:gdLst/>
              <a:ahLst/>
              <a:cxnLst/>
              <a:rect l="l" t="t" r="r" b="b"/>
              <a:pathLst>
                <a:path w="4161" h="4341" extrusionOk="0">
                  <a:moveTo>
                    <a:pt x="2601" y="1"/>
                  </a:moveTo>
                  <a:lnTo>
                    <a:pt x="0" y="2976"/>
                  </a:lnTo>
                  <a:lnTo>
                    <a:pt x="1560" y="4340"/>
                  </a:lnTo>
                  <a:lnTo>
                    <a:pt x="4160" y="1365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6573;p45">
              <a:extLst>
                <a:ext uri="{FF2B5EF4-FFF2-40B4-BE49-F238E27FC236}">
                  <a16:creationId xmlns:a16="http://schemas.microsoft.com/office/drawing/2014/main" id="{E1203511-6CE7-98C4-F3E1-9A0A6C7CB78A}"/>
                </a:ext>
              </a:extLst>
            </p:cNvPr>
            <p:cNvSpPr/>
            <p:nvPr/>
          </p:nvSpPr>
          <p:spPr>
            <a:xfrm>
              <a:off x="4068282" y="3555565"/>
              <a:ext cx="109774" cy="111025"/>
            </a:xfrm>
            <a:custGeom>
              <a:avLst/>
              <a:gdLst/>
              <a:ahLst/>
              <a:cxnLst/>
              <a:rect l="l" t="t" r="r" b="b"/>
              <a:pathLst>
                <a:path w="2544" h="2573" extrusionOk="0">
                  <a:moveTo>
                    <a:pt x="1301" y="1"/>
                  </a:moveTo>
                  <a:lnTo>
                    <a:pt x="1" y="1488"/>
                  </a:lnTo>
                  <a:lnTo>
                    <a:pt x="1243" y="2573"/>
                  </a:lnTo>
                  <a:lnTo>
                    <a:pt x="2543" y="1085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6574;p45">
              <a:extLst>
                <a:ext uri="{FF2B5EF4-FFF2-40B4-BE49-F238E27FC236}">
                  <a16:creationId xmlns:a16="http://schemas.microsoft.com/office/drawing/2014/main" id="{0AD8804F-2494-0B5A-EED9-9992F9E045BF}"/>
                </a:ext>
              </a:extLst>
            </p:cNvPr>
            <p:cNvSpPr/>
            <p:nvPr/>
          </p:nvSpPr>
          <p:spPr>
            <a:xfrm>
              <a:off x="4109059" y="3966965"/>
              <a:ext cx="150809" cy="100583"/>
            </a:xfrm>
            <a:custGeom>
              <a:avLst/>
              <a:gdLst/>
              <a:ahLst/>
              <a:cxnLst/>
              <a:rect l="l" t="t" r="r" b="b"/>
              <a:pathLst>
                <a:path w="3495" h="2331" extrusionOk="0">
                  <a:moveTo>
                    <a:pt x="3122" y="1"/>
                  </a:moveTo>
                  <a:lnTo>
                    <a:pt x="0" y="724"/>
                  </a:lnTo>
                  <a:lnTo>
                    <a:pt x="372" y="2330"/>
                  </a:lnTo>
                  <a:lnTo>
                    <a:pt x="3494" y="1606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6575;p45">
              <a:extLst>
                <a:ext uri="{FF2B5EF4-FFF2-40B4-BE49-F238E27FC236}">
                  <a16:creationId xmlns:a16="http://schemas.microsoft.com/office/drawing/2014/main" id="{D2BFC8DA-C6BC-D281-C9A2-A6379E6CBDEB}"/>
                </a:ext>
              </a:extLst>
            </p:cNvPr>
            <p:cNvSpPr/>
            <p:nvPr/>
          </p:nvSpPr>
          <p:spPr>
            <a:xfrm>
              <a:off x="4275319" y="3948410"/>
              <a:ext cx="64380" cy="80561"/>
            </a:xfrm>
            <a:custGeom>
              <a:avLst/>
              <a:gdLst/>
              <a:ahLst/>
              <a:cxnLst/>
              <a:rect l="l" t="t" r="r" b="b"/>
              <a:pathLst>
                <a:path w="1492" h="1867" extrusionOk="0">
                  <a:moveTo>
                    <a:pt x="1119" y="1"/>
                  </a:moveTo>
                  <a:lnTo>
                    <a:pt x="0" y="260"/>
                  </a:lnTo>
                  <a:lnTo>
                    <a:pt x="374" y="1866"/>
                  </a:lnTo>
                  <a:lnTo>
                    <a:pt x="1491" y="1606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6576;p45">
              <a:extLst>
                <a:ext uri="{FF2B5EF4-FFF2-40B4-BE49-F238E27FC236}">
                  <a16:creationId xmlns:a16="http://schemas.microsoft.com/office/drawing/2014/main" id="{09CF0384-F9C6-F229-2458-F37461C6E7CC}"/>
                </a:ext>
              </a:extLst>
            </p:cNvPr>
            <p:cNvSpPr/>
            <p:nvPr/>
          </p:nvSpPr>
          <p:spPr>
            <a:xfrm>
              <a:off x="3557160" y="2153035"/>
              <a:ext cx="139504" cy="241511"/>
            </a:xfrm>
            <a:custGeom>
              <a:avLst/>
              <a:gdLst/>
              <a:ahLst/>
              <a:cxnLst/>
              <a:rect l="l" t="t" r="r" b="b"/>
              <a:pathLst>
                <a:path w="3233" h="5597" extrusionOk="0">
                  <a:moveTo>
                    <a:pt x="1567" y="1"/>
                  </a:moveTo>
                  <a:lnTo>
                    <a:pt x="0" y="515"/>
                  </a:lnTo>
                  <a:lnTo>
                    <a:pt x="1666" y="5597"/>
                  </a:lnTo>
                  <a:lnTo>
                    <a:pt x="3232" y="5083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6577;p45">
              <a:extLst>
                <a:ext uri="{FF2B5EF4-FFF2-40B4-BE49-F238E27FC236}">
                  <a16:creationId xmlns:a16="http://schemas.microsoft.com/office/drawing/2014/main" id="{FA79A15C-FFCF-635C-62E2-A000D2D9BA28}"/>
                </a:ext>
              </a:extLst>
            </p:cNvPr>
            <p:cNvSpPr/>
            <p:nvPr/>
          </p:nvSpPr>
          <p:spPr>
            <a:xfrm>
              <a:off x="3725276" y="1905781"/>
              <a:ext cx="235168" cy="86775"/>
            </a:xfrm>
            <a:custGeom>
              <a:avLst/>
              <a:gdLst/>
              <a:ahLst/>
              <a:cxnLst/>
              <a:rect l="l" t="t" r="r" b="b"/>
              <a:pathLst>
                <a:path w="5450" h="2011" extrusionOk="0">
                  <a:moveTo>
                    <a:pt x="113" y="0"/>
                  </a:moveTo>
                  <a:lnTo>
                    <a:pt x="0" y="1645"/>
                  </a:lnTo>
                  <a:lnTo>
                    <a:pt x="5336" y="2011"/>
                  </a:lnTo>
                  <a:lnTo>
                    <a:pt x="5450" y="36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6578;p45">
              <a:extLst>
                <a:ext uri="{FF2B5EF4-FFF2-40B4-BE49-F238E27FC236}">
                  <a16:creationId xmlns:a16="http://schemas.microsoft.com/office/drawing/2014/main" id="{6C421968-0007-39BC-7536-94E8CF436E94}"/>
                </a:ext>
              </a:extLst>
            </p:cNvPr>
            <p:cNvSpPr/>
            <p:nvPr/>
          </p:nvSpPr>
          <p:spPr>
            <a:xfrm>
              <a:off x="3510212" y="2011069"/>
              <a:ext cx="99849" cy="120604"/>
            </a:xfrm>
            <a:custGeom>
              <a:avLst/>
              <a:gdLst/>
              <a:ahLst/>
              <a:cxnLst/>
              <a:rect l="l" t="t" r="r" b="b"/>
              <a:pathLst>
                <a:path w="2314" h="2795" extrusionOk="0">
                  <a:moveTo>
                    <a:pt x="1567" y="0"/>
                  </a:moveTo>
                  <a:lnTo>
                    <a:pt x="1" y="514"/>
                  </a:lnTo>
                  <a:lnTo>
                    <a:pt x="747" y="2795"/>
                  </a:lnTo>
                  <a:lnTo>
                    <a:pt x="2314" y="2281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6579;p45">
              <a:extLst>
                <a:ext uri="{FF2B5EF4-FFF2-40B4-BE49-F238E27FC236}">
                  <a16:creationId xmlns:a16="http://schemas.microsoft.com/office/drawing/2014/main" id="{A2B684CA-C4A4-9686-0ACD-B9A37F2A33DC}"/>
                </a:ext>
              </a:extLst>
            </p:cNvPr>
            <p:cNvSpPr/>
            <p:nvPr/>
          </p:nvSpPr>
          <p:spPr>
            <a:xfrm>
              <a:off x="3449413" y="1825521"/>
              <a:ext cx="114693" cy="165825"/>
            </a:xfrm>
            <a:custGeom>
              <a:avLst/>
              <a:gdLst/>
              <a:ahLst/>
              <a:cxnLst/>
              <a:rect l="l" t="t" r="r" b="b"/>
              <a:pathLst>
                <a:path w="2658" h="3843" extrusionOk="0">
                  <a:moveTo>
                    <a:pt x="1567" y="1"/>
                  </a:moveTo>
                  <a:lnTo>
                    <a:pt x="1" y="514"/>
                  </a:lnTo>
                  <a:lnTo>
                    <a:pt x="1091" y="3843"/>
                  </a:lnTo>
                  <a:lnTo>
                    <a:pt x="2658" y="332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6580;p45">
              <a:extLst>
                <a:ext uri="{FF2B5EF4-FFF2-40B4-BE49-F238E27FC236}">
                  <a16:creationId xmlns:a16="http://schemas.microsoft.com/office/drawing/2014/main" id="{55921096-A4A2-7B7B-FB1D-33FC78DBD778}"/>
                </a:ext>
              </a:extLst>
            </p:cNvPr>
            <p:cNvSpPr/>
            <p:nvPr/>
          </p:nvSpPr>
          <p:spPr>
            <a:xfrm>
              <a:off x="5093674" y="2807287"/>
              <a:ext cx="118792" cy="240691"/>
            </a:xfrm>
            <a:custGeom>
              <a:avLst/>
              <a:gdLst/>
              <a:ahLst/>
              <a:cxnLst/>
              <a:rect l="l" t="t" r="r" b="b"/>
              <a:pathLst>
                <a:path w="2753" h="5578" extrusionOk="0">
                  <a:moveTo>
                    <a:pt x="1142" y="1"/>
                  </a:moveTo>
                  <a:lnTo>
                    <a:pt x="0" y="5227"/>
                  </a:lnTo>
                  <a:lnTo>
                    <a:pt x="1611" y="5578"/>
                  </a:lnTo>
                  <a:lnTo>
                    <a:pt x="2753" y="35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6581;p45">
              <a:extLst>
                <a:ext uri="{FF2B5EF4-FFF2-40B4-BE49-F238E27FC236}">
                  <a16:creationId xmlns:a16="http://schemas.microsoft.com/office/drawing/2014/main" id="{C579DEF4-77FD-1070-11EE-04D7B302152B}"/>
                </a:ext>
              </a:extLst>
            </p:cNvPr>
            <p:cNvSpPr/>
            <p:nvPr/>
          </p:nvSpPr>
          <p:spPr>
            <a:xfrm>
              <a:off x="4841630" y="2688062"/>
              <a:ext cx="198490" cy="202460"/>
            </a:xfrm>
            <a:custGeom>
              <a:avLst/>
              <a:gdLst/>
              <a:ahLst/>
              <a:cxnLst/>
              <a:rect l="l" t="t" r="r" b="b"/>
              <a:pathLst>
                <a:path w="4600" h="4692" extrusionOk="0">
                  <a:moveTo>
                    <a:pt x="2837" y="1"/>
                  </a:moveTo>
                  <a:lnTo>
                    <a:pt x="1" y="1638"/>
                  </a:lnTo>
                  <a:lnTo>
                    <a:pt x="1764" y="4691"/>
                  </a:lnTo>
                  <a:lnTo>
                    <a:pt x="4600" y="3053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6582;p45">
              <a:extLst>
                <a:ext uri="{FF2B5EF4-FFF2-40B4-BE49-F238E27FC236}">
                  <a16:creationId xmlns:a16="http://schemas.microsoft.com/office/drawing/2014/main" id="{77DEFA70-B40D-C1BF-29EA-46B792470157}"/>
                </a:ext>
              </a:extLst>
            </p:cNvPr>
            <p:cNvSpPr/>
            <p:nvPr/>
          </p:nvSpPr>
          <p:spPr>
            <a:xfrm>
              <a:off x="4829677" y="2942220"/>
              <a:ext cx="108609" cy="113787"/>
            </a:xfrm>
            <a:custGeom>
              <a:avLst/>
              <a:gdLst/>
              <a:ahLst/>
              <a:cxnLst/>
              <a:rect l="l" t="t" r="r" b="b"/>
              <a:pathLst>
                <a:path w="2517" h="2637" extrusionOk="0">
                  <a:moveTo>
                    <a:pt x="1376" y="0"/>
                  </a:moveTo>
                  <a:lnTo>
                    <a:pt x="0" y="910"/>
                  </a:lnTo>
                  <a:lnTo>
                    <a:pt x="1141" y="2636"/>
                  </a:lnTo>
                  <a:lnTo>
                    <a:pt x="2517" y="1728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6583;p45">
              <a:extLst>
                <a:ext uri="{FF2B5EF4-FFF2-40B4-BE49-F238E27FC236}">
                  <a16:creationId xmlns:a16="http://schemas.microsoft.com/office/drawing/2014/main" id="{858538C5-45AB-EC1D-BBBC-1726910642A8}"/>
                </a:ext>
              </a:extLst>
            </p:cNvPr>
            <p:cNvSpPr/>
            <p:nvPr/>
          </p:nvSpPr>
          <p:spPr>
            <a:xfrm>
              <a:off x="4524731" y="1732703"/>
              <a:ext cx="98943" cy="83711"/>
            </a:xfrm>
            <a:custGeom>
              <a:avLst/>
              <a:gdLst/>
              <a:ahLst/>
              <a:cxnLst/>
              <a:rect l="l" t="t" r="r" b="b"/>
              <a:pathLst>
                <a:path w="2293" h="1940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9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6584;p45">
              <a:extLst>
                <a:ext uri="{FF2B5EF4-FFF2-40B4-BE49-F238E27FC236}">
                  <a16:creationId xmlns:a16="http://schemas.microsoft.com/office/drawing/2014/main" id="{DE7611A8-986D-DA47-9118-A5B2961E18E0}"/>
                </a:ext>
              </a:extLst>
            </p:cNvPr>
            <p:cNvSpPr/>
            <p:nvPr/>
          </p:nvSpPr>
          <p:spPr>
            <a:xfrm>
              <a:off x="4385958" y="1711818"/>
              <a:ext cx="98943" cy="83668"/>
            </a:xfrm>
            <a:custGeom>
              <a:avLst/>
              <a:gdLst/>
              <a:ahLst/>
              <a:cxnLst/>
              <a:rect l="l" t="t" r="r" b="b"/>
              <a:pathLst>
                <a:path w="2293" h="1939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8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6585;p45">
              <a:extLst>
                <a:ext uri="{FF2B5EF4-FFF2-40B4-BE49-F238E27FC236}">
                  <a16:creationId xmlns:a16="http://schemas.microsoft.com/office/drawing/2014/main" id="{9BC571C0-9FA8-C9B1-9EED-897B93CBD308}"/>
                </a:ext>
              </a:extLst>
            </p:cNvPr>
            <p:cNvSpPr/>
            <p:nvPr/>
          </p:nvSpPr>
          <p:spPr>
            <a:xfrm>
              <a:off x="4900962" y="3563116"/>
              <a:ext cx="172471" cy="140626"/>
            </a:xfrm>
            <a:custGeom>
              <a:avLst/>
              <a:gdLst/>
              <a:ahLst/>
              <a:cxnLst/>
              <a:rect l="l" t="t" r="r" b="b"/>
              <a:pathLst>
                <a:path w="3997" h="3259" extrusionOk="0">
                  <a:moveTo>
                    <a:pt x="825" y="0"/>
                  </a:moveTo>
                  <a:lnTo>
                    <a:pt x="1" y="1428"/>
                  </a:lnTo>
                  <a:lnTo>
                    <a:pt x="3173" y="3258"/>
                  </a:lnTo>
                  <a:lnTo>
                    <a:pt x="3996" y="183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6586;p45">
              <a:extLst>
                <a:ext uri="{FF2B5EF4-FFF2-40B4-BE49-F238E27FC236}">
                  <a16:creationId xmlns:a16="http://schemas.microsoft.com/office/drawing/2014/main" id="{1BEDE507-DC46-B00F-FE3E-CBAFBD52C81E}"/>
                </a:ext>
              </a:extLst>
            </p:cNvPr>
            <p:cNvSpPr/>
            <p:nvPr/>
          </p:nvSpPr>
          <p:spPr>
            <a:xfrm>
              <a:off x="3193054" y="3238881"/>
              <a:ext cx="71241" cy="71241"/>
            </a:xfrm>
            <a:custGeom>
              <a:avLst/>
              <a:gdLst/>
              <a:ahLst/>
              <a:cxnLst/>
              <a:rect l="l" t="t" r="r" b="b"/>
              <a:pathLst>
                <a:path w="1651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6587;p45">
              <a:extLst>
                <a:ext uri="{FF2B5EF4-FFF2-40B4-BE49-F238E27FC236}">
                  <a16:creationId xmlns:a16="http://schemas.microsoft.com/office/drawing/2014/main" id="{4B233AEE-C09F-1AB6-8E90-FBF518C56F39}"/>
                </a:ext>
              </a:extLst>
            </p:cNvPr>
            <p:cNvSpPr/>
            <p:nvPr/>
          </p:nvSpPr>
          <p:spPr>
            <a:xfrm>
              <a:off x="3193054" y="3367773"/>
              <a:ext cx="71241" cy="71284"/>
            </a:xfrm>
            <a:custGeom>
              <a:avLst/>
              <a:gdLst/>
              <a:ahLst/>
              <a:cxnLst/>
              <a:rect l="l" t="t" r="r" b="b"/>
              <a:pathLst>
                <a:path w="1651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6588;p45">
              <a:extLst>
                <a:ext uri="{FF2B5EF4-FFF2-40B4-BE49-F238E27FC236}">
                  <a16:creationId xmlns:a16="http://schemas.microsoft.com/office/drawing/2014/main" id="{351D90D1-8252-A3FF-DC96-31D3C1E138C3}"/>
                </a:ext>
              </a:extLst>
            </p:cNvPr>
            <p:cNvSpPr/>
            <p:nvPr/>
          </p:nvSpPr>
          <p:spPr>
            <a:xfrm>
              <a:off x="5059930" y="3482727"/>
              <a:ext cx="97303" cy="97260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826" y="0"/>
                  </a:moveTo>
                  <a:lnTo>
                    <a:pt x="0" y="1429"/>
                  </a:lnTo>
                  <a:lnTo>
                    <a:pt x="1430" y="2253"/>
                  </a:lnTo>
                  <a:lnTo>
                    <a:pt x="2255" y="825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6589;p45">
              <a:extLst>
                <a:ext uri="{FF2B5EF4-FFF2-40B4-BE49-F238E27FC236}">
                  <a16:creationId xmlns:a16="http://schemas.microsoft.com/office/drawing/2014/main" id="{560F9061-E069-C69E-21B6-D1EECC4C3F3C}"/>
                </a:ext>
              </a:extLst>
            </p:cNvPr>
            <p:cNvSpPr/>
            <p:nvPr/>
          </p:nvSpPr>
          <p:spPr>
            <a:xfrm>
              <a:off x="5318662" y="3525791"/>
              <a:ext cx="97605" cy="97648"/>
            </a:xfrm>
            <a:custGeom>
              <a:avLst/>
              <a:gdLst/>
              <a:ahLst/>
              <a:cxnLst/>
              <a:rect l="l" t="t" r="r" b="b"/>
              <a:pathLst>
                <a:path w="2262" h="2263" extrusionOk="0">
                  <a:moveTo>
                    <a:pt x="827" y="1"/>
                  </a:moveTo>
                  <a:lnTo>
                    <a:pt x="0" y="1435"/>
                  </a:lnTo>
                  <a:lnTo>
                    <a:pt x="1434" y="2262"/>
                  </a:lnTo>
                  <a:lnTo>
                    <a:pt x="2262" y="829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6590;p45">
              <a:extLst>
                <a:ext uri="{FF2B5EF4-FFF2-40B4-BE49-F238E27FC236}">
                  <a16:creationId xmlns:a16="http://schemas.microsoft.com/office/drawing/2014/main" id="{5D9845ED-2D27-EAEE-583E-D8225378DF67}"/>
                </a:ext>
              </a:extLst>
            </p:cNvPr>
            <p:cNvSpPr/>
            <p:nvPr/>
          </p:nvSpPr>
          <p:spPr>
            <a:xfrm>
              <a:off x="5187872" y="4173959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0"/>
                  </a:moveTo>
                  <a:lnTo>
                    <a:pt x="1" y="1435"/>
                  </a:lnTo>
                  <a:lnTo>
                    <a:pt x="1435" y="2262"/>
                  </a:lnTo>
                  <a:lnTo>
                    <a:pt x="2262" y="828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6591;p45">
              <a:extLst>
                <a:ext uri="{FF2B5EF4-FFF2-40B4-BE49-F238E27FC236}">
                  <a16:creationId xmlns:a16="http://schemas.microsoft.com/office/drawing/2014/main" id="{D0177AD0-BF2F-D573-FDB1-9EEDC5E04916}"/>
                </a:ext>
              </a:extLst>
            </p:cNvPr>
            <p:cNvSpPr/>
            <p:nvPr/>
          </p:nvSpPr>
          <p:spPr>
            <a:xfrm>
              <a:off x="5119348" y="4292710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1"/>
                  </a:moveTo>
                  <a:lnTo>
                    <a:pt x="1" y="1433"/>
                  </a:lnTo>
                  <a:lnTo>
                    <a:pt x="1434" y="2262"/>
                  </a:lnTo>
                  <a:lnTo>
                    <a:pt x="2262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592;p45">
              <a:extLst>
                <a:ext uri="{FF2B5EF4-FFF2-40B4-BE49-F238E27FC236}">
                  <a16:creationId xmlns:a16="http://schemas.microsoft.com/office/drawing/2014/main" id="{3399FAFA-871A-B34E-6F20-7CA15D4E2D9B}"/>
                </a:ext>
              </a:extLst>
            </p:cNvPr>
            <p:cNvSpPr/>
            <p:nvPr/>
          </p:nvSpPr>
          <p:spPr>
            <a:xfrm>
              <a:off x="5985039" y="4320974"/>
              <a:ext cx="97562" cy="97562"/>
            </a:xfrm>
            <a:custGeom>
              <a:avLst/>
              <a:gdLst/>
              <a:ahLst/>
              <a:cxnLst/>
              <a:rect l="l" t="t" r="r" b="b"/>
              <a:pathLst>
                <a:path w="2261" h="2261" extrusionOk="0">
                  <a:moveTo>
                    <a:pt x="828" y="1"/>
                  </a:moveTo>
                  <a:lnTo>
                    <a:pt x="0" y="1434"/>
                  </a:lnTo>
                  <a:lnTo>
                    <a:pt x="1434" y="2261"/>
                  </a:lnTo>
                  <a:lnTo>
                    <a:pt x="2260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593;p45">
              <a:extLst>
                <a:ext uri="{FF2B5EF4-FFF2-40B4-BE49-F238E27FC236}">
                  <a16:creationId xmlns:a16="http://schemas.microsoft.com/office/drawing/2014/main" id="{E861CC34-4377-5C1A-118A-943EF4AFFCC2}"/>
                </a:ext>
              </a:extLst>
            </p:cNvPr>
            <p:cNvSpPr/>
            <p:nvPr/>
          </p:nvSpPr>
          <p:spPr>
            <a:xfrm>
              <a:off x="4555540" y="1623748"/>
              <a:ext cx="20971" cy="24121"/>
            </a:xfrm>
            <a:custGeom>
              <a:avLst/>
              <a:gdLst/>
              <a:ahLst/>
              <a:cxnLst/>
              <a:rect l="l" t="t" r="r" b="b"/>
              <a:pathLst>
                <a:path w="486" h="559" extrusionOk="0">
                  <a:moveTo>
                    <a:pt x="1" y="1"/>
                  </a:moveTo>
                  <a:lnTo>
                    <a:pt x="1" y="559"/>
                  </a:lnTo>
                  <a:lnTo>
                    <a:pt x="486" y="55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599;p45">
              <a:extLst>
                <a:ext uri="{FF2B5EF4-FFF2-40B4-BE49-F238E27FC236}">
                  <a16:creationId xmlns:a16="http://schemas.microsoft.com/office/drawing/2014/main" id="{74054E76-337D-4222-A814-26835ED6A1B2}"/>
                </a:ext>
              </a:extLst>
            </p:cNvPr>
            <p:cNvSpPr/>
            <p:nvPr/>
          </p:nvSpPr>
          <p:spPr>
            <a:xfrm>
              <a:off x="5807733" y="3956479"/>
              <a:ext cx="128803" cy="128846"/>
            </a:xfrm>
            <a:custGeom>
              <a:avLst/>
              <a:gdLst/>
              <a:ahLst/>
              <a:cxnLst/>
              <a:rect l="l" t="t" r="r" b="b"/>
              <a:pathLst>
                <a:path w="2985" h="2986" extrusionOk="0">
                  <a:moveTo>
                    <a:pt x="1493" y="0"/>
                  </a:moveTo>
                  <a:cubicBezTo>
                    <a:pt x="668" y="0"/>
                    <a:pt x="0" y="668"/>
                    <a:pt x="0" y="1493"/>
                  </a:cubicBezTo>
                  <a:cubicBezTo>
                    <a:pt x="0" y="2317"/>
                    <a:pt x="668" y="2986"/>
                    <a:pt x="1493" y="2986"/>
                  </a:cubicBezTo>
                  <a:cubicBezTo>
                    <a:pt x="2317" y="2986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605;p45">
              <a:extLst>
                <a:ext uri="{FF2B5EF4-FFF2-40B4-BE49-F238E27FC236}">
                  <a16:creationId xmlns:a16="http://schemas.microsoft.com/office/drawing/2014/main" id="{1994B506-D993-63F0-BEB4-C636FBE13E9A}"/>
                </a:ext>
              </a:extLst>
            </p:cNvPr>
            <p:cNvSpPr/>
            <p:nvPr/>
          </p:nvSpPr>
          <p:spPr>
            <a:xfrm>
              <a:off x="4529305" y="4508162"/>
              <a:ext cx="86" cy="12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1"/>
                  </a:moveTo>
                  <a:cubicBezTo>
                    <a:pt x="1" y="3"/>
                    <a:pt x="1" y="3"/>
                    <a:pt x="2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606;p45">
              <a:extLst>
                <a:ext uri="{FF2B5EF4-FFF2-40B4-BE49-F238E27FC236}">
                  <a16:creationId xmlns:a16="http://schemas.microsoft.com/office/drawing/2014/main" id="{A9D5DAE7-FD88-2B29-70F1-B7D60DC9C8C1}"/>
                </a:ext>
              </a:extLst>
            </p:cNvPr>
            <p:cNvSpPr/>
            <p:nvPr/>
          </p:nvSpPr>
          <p:spPr>
            <a:xfrm>
              <a:off x="4529434" y="4508809"/>
              <a:ext cx="518" cy="2718"/>
            </a:xfrm>
            <a:custGeom>
              <a:avLst/>
              <a:gdLst/>
              <a:ahLst/>
              <a:cxnLst/>
              <a:rect l="l" t="t" r="r" b="b"/>
              <a:pathLst>
                <a:path w="12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1"/>
                    <a:pt x="6" y="41"/>
                    <a:pt x="11" y="63"/>
                  </a:cubicBezTo>
                  <a:cubicBezTo>
                    <a:pt x="7" y="41"/>
                    <a:pt x="3" y="21"/>
                    <a:pt x="1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607;p45">
              <a:extLst>
                <a:ext uri="{FF2B5EF4-FFF2-40B4-BE49-F238E27FC236}">
                  <a16:creationId xmlns:a16="http://schemas.microsoft.com/office/drawing/2014/main" id="{E6E226F7-9D1C-08F1-D6F9-DF522D5DD365}"/>
                </a:ext>
              </a:extLst>
            </p:cNvPr>
            <p:cNvSpPr/>
            <p:nvPr/>
          </p:nvSpPr>
          <p:spPr>
            <a:xfrm>
              <a:off x="4533102" y="4520719"/>
              <a:ext cx="129" cy="173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1" y="0"/>
                  </a:moveTo>
                  <a:cubicBezTo>
                    <a:pt x="1" y="1"/>
                    <a:pt x="2" y="1"/>
                    <a:pt x="3" y="3"/>
                  </a:cubicBezTo>
                  <a:lnTo>
                    <a:pt x="3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lnTo>
                    <a:pt x="3" y="3"/>
                  </a:ln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608;p45">
              <a:extLst>
                <a:ext uri="{FF2B5EF4-FFF2-40B4-BE49-F238E27FC236}">
                  <a16:creationId xmlns:a16="http://schemas.microsoft.com/office/drawing/2014/main" id="{732217C6-57F4-2501-516A-8446C2453536}"/>
                </a:ext>
              </a:extLst>
            </p:cNvPr>
            <p:cNvSpPr/>
            <p:nvPr/>
          </p:nvSpPr>
          <p:spPr>
            <a:xfrm>
              <a:off x="4532584" y="4519726"/>
              <a:ext cx="302" cy="561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0" y="1"/>
                  </a:moveTo>
                  <a:cubicBezTo>
                    <a:pt x="3" y="4"/>
                    <a:pt x="5" y="8"/>
                    <a:pt x="7" y="12"/>
                  </a:cubicBezTo>
                  <a:cubicBezTo>
                    <a:pt x="6" y="8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6609;p45">
              <a:extLst>
                <a:ext uri="{FF2B5EF4-FFF2-40B4-BE49-F238E27FC236}">
                  <a16:creationId xmlns:a16="http://schemas.microsoft.com/office/drawing/2014/main" id="{DC113FC3-5207-D622-0825-0666E917CFD1}"/>
                </a:ext>
              </a:extLst>
            </p:cNvPr>
            <p:cNvSpPr/>
            <p:nvPr/>
          </p:nvSpPr>
          <p:spPr>
            <a:xfrm>
              <a:off x="4530815" y="4515109"/>
              <a:ext cx="1812" cy="4531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7"/>
                    <a:pt x="25" y="70"/>
                    <a:pt x="41" y="105"/>
                  </a:cubicBezTo>
                  <a:cubicBezTo>
                    <a:pt x="26" y="72"/>
                    <a:pt x="12" y="37"/>
                    <a:pt x="1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6610;p45">
              <a:extLst>
                <a:ext uri="{FF2B5EF4-FFF2-40B4-BE49-F238E27FC236}">
                  <a16:creationId xmlns:a16="http://schemas.microsoft.com/office/drawing/2014/main" id="{43DA8003-86B8-5099-3D69-2A555EEE92B7}"/>
                </a:ext>
              </a:extLst>
            </p:cNvPr>
            <p:cNvSpPr/>
            <p:nvPr/>
          </p:nvSpPr>
          <p:spPr>
            <a:xfrm>
              <a:off x="3031541" y="4647194"/>
              <a:ext cx="1620455" cy="5264"/>
            </a:xfrm>
            <a:custGeom>
              <a:avLst/>
              <a:gdLst/>
              <a:ahLst/>
              <a:cxnLst/>
              <a:rect l="l" t="t" r="r" b="b"/>
              <a:pathLst>
                <a:path w="37554" h="122" extrusionOk="0">
                  <a:moveTo>
                    <a:pt x="0" y="1"/>
                  </a:moveTo>
                  <a:lnTo>
                    <a:pt x="5" y="122"/>
                  </a:lnTo>
                  <a:lnTo>
                    <a:pt x="37553" y="122"/>
                  </a:lnTo>
                  <a:lnTo>
                    <a:pt x="37381" y="1"/>
                  </a:ln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611;p45">
              <a:extLst>
                <a:ext uri="{FF2B5EF4-FFF2-40B4-BE49-F238E27FC236}">
                  <a16:creationId xmlns:a16="http://schemas.microsoft.com/office/drawing/2014/main" id="{86522B25-6438-2666-E0E2-A53FA60B2567}"/>
                </a:ext>
              </a:extLst>
            </p:cNvPr>
            <p:cNvSpPr/>
            <p:nvPr/>
          </p:nvSpPr>
          <p:spPr>
            <a:xfrm>
              <a:off x="3030850" y="4373661"/>
              <a:ext cx="1613853" cy="273571"/>
            </a:xfrm>
            <a:custGeom>
              <a:avLst/>
              <a:gdLst/>
              <a:ahLst/>
              <a:cxnLst/>
              <a:rect l="l" t="t" r="r" b="b"/>
              <a:pathLst>
                <a:path w="37401" h="6340" extrusionOk="0">
                  <a:moveTo>
                    <a:pt x="445" y="0"/>
                  </a:moveTo>
                  <a:lnTo>
                    <a:pt x="445" y="5856"/>
                  </a:lnTo>
                  <a:lnTo>
                    <a:pt x="1" y="5856"/>
                  </a:lnTo>
                  <a:lnTo>
                    <a:pt x="19" y="6340"/>
                  </a:lnTo>
                  <a:lnTo>
                    <a:pt x="37400" y="6340"/>
                  </a:lnTo>
                  <a:lnTo>
                    <a:pt x="32374" y="2804"/>
                  </a:lnTo>
                  <a:lnTo>
                    <a:pt x="31055" y="2530"/>
                  </a:lnTo>
                  <a:lnTo>
                    <a:pt x="23768" y="5889"/>
                  </a:lnTo>
                  <a:lnTo>
                    <a:pt x="4527" y="1747"/>
                  </a:lnTo>
                  <a:lnTo>
                    <a:pt x="4466" y="1720"/>
                  </a:lnTo>
                  <a:cubicBezTo>
                    <a:pt x="3139" y="1143"/>
                    <a:pt x="1761" y="554"/>
                    <a:pt x="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12;p45">
              <a:extLst>
                <a:ext uri="{FF2B5EF4-FFF2-40B4-BE49-F238E27FC236}">
                  <a16:creationId xmlns:a16="http://schemas.microsoft.com/office/drawing/2014/main" id="{726BF9E7-E704-02CB-653D-34A223163BFC}"/>
                </a:ext>
              </a:extLst>
            </p:cNvPr>
            <p:cNvSpPr/>
            <p:nvPr/>
          </p:nvSpPr>
          <p:spPr>
            <a:xfrm>
              <a:off x="2895529" y="1244409"/>
              <a:ext cx="436807" cy="362287"/>
            </a:xfrm>
            <a:custGeom>
              <a:avLst/>
              <a:gdLst/>
              <a:ahLst/>
              <a:cxnLst/>
              <a:rect l="l" t="t" r="r" b="b"/>
              <a:pathLst>
                <a:path w="10123" h="8396" extrusionOk="0">
                  <a:moveTo>
                    <a:pt x="3664" y="1"/>
                  </a:moveTo>
                  <a:cubicBezTo>
                    <a:pt x="2823" y="1576"/>
                    <a:pt x="1471" y="3903"/>
                    <a:pt x="1" y="5641"/>
                  </a:cubicBezTo>
                  <a:cubicBezTo>
                    <a:pt x="1410" y="6539"/>
                    <a:pt x="3059" y="7579"/>
                    <a:pt x="4363" y="8396"/>
                  </a:cubicBezTo>
                  <a:lnTo>
                    <a:pt x="4563" y="8375"/>
                  </a:lnTo>
                  <a:lnTo>
                    <a:pt x="10122" y="3501"/>
                  </a:lnTo>
                  <a:lnTo>
                    <a:pt x="3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6613;p45">
              <a:extLst>
                <a:ext uri="{FF2B5EF4-FFF2-40B4-BE49-F238E27FC236}">
                  <a16:creationId xmlns:a16="http://schemas.microsoft.com/office/drawing/2014/main" id="{0EFF3A82-001E-BCAB-9251-545C40519E65}"/>
                </a:ext>
              </a:extLst>
            </p:cNvPr>
            <p:cNvSpPr/>
            <p:nvPr/>
          </p:nvSpPr>
          <p:spPr>
            <a:xfrm>
              <a:off x="2810264" y="1531491"/>
              <a:ext cx="178166" cy="102654"/>
            </a:xfrm>
            <a:custGeom>
              <a:avLst/>
              <a:gdLst/>
              <a:ahLst/>
              <a:cxnLst/>
              <a:rect l="l" t="t" r="r" b="b"/>
              <a:pathLst>
                <a:path w="4129" h="2379" extrusionOk="0">
                  <a:moveTo>
                    <a:pt x="1029" y="0"/>
                  </a:moveTo>
                  <a:cubicBezTo>
                    <a:pt x="738" y="277"/>
                    <a:pt x="446" y="521"/>
                    <a:pt x="154" y="722"/>
                  </a:cubicBezTo>
                  <a:lnTo>
                    <a:pt x="1" y="829"/>
                  </a:lnTo>
                  <a:lnTo>
                    <a:pt x="1" y="2378"/>
                  </a:lnTo>
                  <a:lnTo>
                    <a:pt x="4128" y="1964"/>
                  </a:lnTo>
                  <a:cubicBezTo>
                    <a:pt x="2916" y="1202"/>
                    <a:pt x="1883" y="547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6614;p45">
              <a:extLst>
                <a:ext uri="{FF2B5EF4-FFF2-40B4-BE49-F238E27FC236}">
                  <a16:creationId xmlns:a16="http://schemas.microsoft.com/office/drawing/2014/main" id="{8275A59E-CEF5-86B7-C667-14744E877A1C}"/>
                </a:ext>
              </a:extLst>
            </p:cNvPr>
            <p:cNvSpPr/>
            <p:nvPr/>
          </p:nvSpPr>
          <p:spPr>
            <a:xfrm>
              <a:off x="5498126" y="2032127"/>
              <a:ext cx="738383" cy="401511"/>
            </a:xfrm>
            <a:custGeom>
              <a:avLst/>
              <a:gdLst/>
              <a:ahLst/>
              <a:cxnLst/>
              <a:rect l="l" t="t" r="r" b="b"/>
              <a:pathLst>
                <a:path w="17112" h="9305" extrusionOk="0">
                  <a:moveTo>
                    <a:pt x="17111" y="0"/>
                  </a:moveTo>
                  <a:lnTo>
                    <a:pt x="15878" y="1809"/>
                  </a:lnTo>
                  <a:lnTo>
                    <a:pt x="797" y="752"/>
                  </a:lnTo>
                  <a:lnTo>
                    <a:pt x="1" y="378"/>
                  </a:lnTo>
                  <a:lnTo>
                    <a:pt x="1" y="9304"/>
                  </a:lnTo>
                  <a:cubicBezTo>
                    <a:pt x="2845" y="6455"/>
                    <a:pt x="6653" y="4583"/>
                    <a:pt x="11077" y="3873"/>
                  </a:cubicBezTo>
                  <a:cubicBezTo>
                    <a:pt x="12609" y="3628"/>
                    <a:pt x="13980" y="3557"/>
                    <a:pt x="15057" y="3557"/>
                  </a:cubicBezTo>
                  <a:cubicBezTo>
                    <a:pt x="15992" y="3557"/>
                    <a:pt x="16706" y="3611"/>
                    <a:pt x="17111" y="3651"/>
                  </a:cubicBezTo>
                  <a:lnTo>
                    <a:pt x="17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6615;p45">
              <a:extLst>
                <a:ext uri="{FF2B5EF4-FFF2-40B4-BE49-F238E27FC236}">
                  <a16:creationId xmlns:a16="http://schemas.microsoft.com/office/drawing/2014/main" id="{D0D563FE-A2C2-D226-C0BA-E980A1512FF6}"/>
                </a:ext>
              </a:extLst>
            </p:cNvPr>
            <p:cNvSpPr/>
            <p:nvPr/>
          </p:nvSpPr>
          <p:spPr>
            <a:xfrm>
              <a:off x="5012119" y="1152670"/>
              <a:ext cx="1224381" cy="754478"/>
            </a:xfrm>
            <a:custGeom>
              <a:avLst/>
              <a:gdLst/>
              <a:ahLst/>
              <a:cxnLst/>
              <a:rect l="l" t="t" r="r" b="b"/>
              <a:pathLst>
                <a:path w="28375" h="17485" extrusionOk="0">
                  <a:moveTo>
                    <a:pt x="2250" y="1"/>
                  </a:moveTo>
                  <a:cubicBezTo>
                    <a:pt x="2250" y="1"/>
                    <a:pt x="364" y="7371"/>
                    <a:pt x="0" y="9051"/>
                  </a:cubicBezTo>
                  <a:lnTo>
                    <a:pt x="28373" y="17485"/>
                  </a:lnTo>
                  <a:lnTo>
                    <a:pt x="28373" y="15352"/>
                  </a:lnTo>
                  <a:lnTo>
                    <a:pt x="28374" y="15352"/>
                  </a:lnTo>
                  <a:lnTo>
                    <a:pt x="28374" y="13118"/>
                  </a:lnTo>
                  <a:lnTo>
                    <a:pt x="15835" y="9648"/>
                  </a:lnTo>
                  <a:lnTo>
                    <a:pt x="16043" y="8897"/>
                  </a:lnTo>
                  <a:lnTo>
                    <a:pt x="28373" y="12309"/>
                  </a:lnTo>
                  <a:lnTo>
                    <a:pt x="28373" y="294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6616;p45">
              <a:extLst>
                <a:ext uri="{FF2B5EF4-FFF2-40B4-BE49-F238E27FC236}">
                  <a16:creationId xmlns:a16="http://schemas.microsoft.com/office/drawing/2014/main" id="{6576DA23-DA0E-9775-6B32-0D9FC6C2FC81}"/>
                </a:ext>
              </a:extLst>
            </p:cNvPr>
            <p:cNvSpPr/>
            <p:nvPr/>
          </p:nvSpPr>
          <p:spPr>
            <a:xfrm>
              <a:off x="5484965" y="2244774"/>
              <a:ext cx="751544" cy="465588"/>
            </a:xfrm>
            <a:custGeom>
              <a:avLst/>
              <a:gdLst/>
              <a:ahLst/>
              <a:cxnLst/>
              <a:rect l="l" t="t" r="r" b="b"/>
              <a:pathLst>
                <a:path w="17417" h="10790" extrusionOk="0">
                  <a:moveTo>
                    <a:pt x="15428" y="0"/>
                  </a:moveTo>
                  <a:cubicBezTo>
                    <a:pt x="12030" y="0"/>
                    <a:pt x="5354" y="742"/>
                    <a:pt x="661" y="5984"/>
                  </a:cubicBezTo>
                  <a:lnTo>
                    <a:pt x="421" y="6251"/>
                  </a:lnTo>
                  <a:lnTo>
                    <a:pt x="49" y="6202"/>
                  </a:lnTo>
                  <a:lnTo>
                    <a:pt x="1" y="10790"/>
                  </a:lnTo>
                  <a:lnTo>
                    <a:pt x="12385" y="4500"/>
                  </a:lnTo>
                  <a:lnTo>
                    <a:pt x="17416" y="5851"/>
                  </a:lnTo>
                  <a:lnTo>
                    <a:pt x="17416" y="94"/>
                  </a:lnTo>
                  <a:cubicBezTo>
                    <a:pt x="17103" y="61"/>
                    <a:pt x="16400" y="0"/>
                    <a:pt x="15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6617;p45">
              <a:extLst>
                <a:ext uri="{FF2B5EF4-FFF2-40B4-BE49-F238E27FC236}">
                  <a16:creationId xmlns:a16="http://schemas.microsoft.com/office/drawing/2014/main" id="{5B6BCAFB-A4B9-0E2F-7A63-C3CAF52BC476}"/>
                </a:ext>
              </a:extLst>
            </p:cNvPr>
            <p:cNvSpPr/>
            <p:nvPr/>
          </p:nvSpPr>
          <p:spPr>
            <a:xfrm>
              <a:off x="5373981" y="2500960"/>
              <a:ext cx="862525" cy="1372947"/>
            </a:xfrm>
            <a:custGeom>
              <a:avLst/>
              <a:gdLst/>
              <a:ahLst/>
              <a:cxnLst/>
              <a:rect l="l" t="t" r="r" b="b"/>
              <a:pathLst>
                <a:path w="19989" h="31818" extrusionOk="0">
                  <a:moveTo>
                    <a:pt x="13843" y="1"/>
                  </a:moveTo>
                  <a:lnTo>
                    <a:pt x="2588" y="5716"/>
                  </a:lnTo>
                  <a:lnTo>
                    <a:pt x="2561" y="5664"/>
                  </a:lnTo>
                  <a:lnTo>
                    <a:pt x="2511" y="10314"/>
                  </a:lnTo>
                  <a:lnTo>
                    <a:pt x="238" y="13229"/>
                  </a:lnTo>
                  <a:cubicBezTo>
                    <a:pt x="238" y="13229"/>
                    <a:pt x="153" y="15533"/>
                    <a:pt x="178" y="15820"/>
                  </a:cubicBezTo>
                  <a:cubicBezTo>
                    <a:pt x="204" y="16108"/>
                    <a:pt x="0" y="17298"/>
                    <a:pt x="0" y="17298"/>
                  </a:cubicBezTo>
                  <a:lnTo>
                    <a:pt x="1993" y="23120"/>
                  </a:lnTo>
                  <a:lnTo>
                    <a:pt x="15737" y="29764"/>
                  </a:lnTo>
                  <a:lnTo>
                    <a:pt x="15869" y="29541"/>
                  </a:lnTo>
                  <a:lnTo>
                    <a:pt x="16540" y="29936"/>
                  </a:lnTo>
                  <a:lnTo>
                    <a:pt x="16442" y="30104"/>
                  </a:lnTo>
                  <a:lnTo>
                    <a:pt x="19988" y="31818"/>
                  </a:lnTo>
                  <a:lnTo>
                    <a:pt x="19988" y="22021"/>
                  </a:lnTo>
                  <a:lnTo>
                    <a:pt x="17504" y="21380"/>
                  </a:lnTo>
                  <a:lnTo>
                    <a:pt x="16061" y="17496"/>
                  </a:lnTo>
                  <a:lnTo>
                    <a:pt x="13797" y="16265"/>
                  </a:lnTo>
                  <a:lnTo>
                    <a:pt x="12952" y="13676"/>
                  </a:lnTo>
                  <a:lnTo>
                    <a:pt x="16007" y="10049"/>
                  </a:lnTo>
                  <a:lnTo>
                    <a:pt x="19987" y="10897"/>
                  </a:lnTo>
                  <a:lnTo>
                    <a:pt x="19987" y="10334"/>
                  </a:lnTo>
                  <a:lnTo>
                    <a:pt x="18206" y="9200"/>
                  </a:lnTo>
                  <a:lnTo>
                    <a:pt x="18157" y="9099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6618;p45">
              <a:extLst>
                <a:ext uri="{FF2B5EF4-FFF2-40B4-BE49-F238E27FC236}">
                  <a16:creationId xmlns:a16="http://schemas.microsoft.com/office/drawing/2014/main" id="{1FAADC65-3D81-AD41-0554-B82A5E6BD60B}"/>
                </a:ext>
              </a:extLst>
            </p:cNvPr>
            <p:cNvSpPr/>
            <p:nvPr/>
          </p:nvSpPr>
          <p:spPr>
            <a:xfrm>
              <a:off x="6001350" y="2474724"/>
              <a:ext cx="235168" cy="432320"/>
            </a:xfrm>
            <a:custGeom>
              <a:avLst/>
              <a:gdLst/>
              <a:ahLst/>
              <a:cxnLst/>
              <a:rect l="l" t="t" r="r" b="b"/>
              <a:pathLst>
                <a:path w="5450" h="10019" extrusionOk="0">
                  <a:moveTo>
                    <a:pt x="504" y="1"/>
                  </a:moveTo>
                  <a:lnTo>
                    <a:pt x="1" y="257"/>
                  </a:lnTo>
                  <a:lnTo>
                    <a:pt x="4276" y="9274"/>
                  </a:lnTo>
                  <a:lnTo>
                    <a:pt x="5449" y="10019"/>
                  </a:lnTo>
                  <a:lnTo>
                    <a:pt x="5449" y="1327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6619;p45">
              <a:extLst>
                <a:ext uri="{FF2B5EF4-FFF2-40B4-BE49-F238E27FC236}">
                  <a16:creationId xmlns:a16="http://schemas.microsoft.com/office/drawing/2014/main" id="{9666D84A-21EB-87C9-05E4-E12C638FA4F3}"/>
                </a:ext>
              </a:extLst>
            </p:cNvPr>
            <p:cNvSpPr/>
            <p:nvPr/>
          </p:nvSpPr>
          <p:spPr>
            <a:xfrm>
              <a:off x="5932827" y="2934582"/>
              <a:ext cx="303690" cy="516592"/>
            </a:xfrm>
            <a:custGeom>
              <a:avLst/>
              <a:gdLst/>
              <a:ahLst/>
              <a:cxnLst/>
              <a:rect l="l" t="t" r="r" b="b"/>
              <a:pathLst>
                <a:path w="7038" h="11972" extrusionOk="0">
                  <a:moveTo>
                    <a:pt x="3057" y="0"/>
                  </a:moveTo>
                  <a:lnTo>
                    <a:pt x="1" y="3627"/>
                  </a:lnTo>
                  <a:lnTo>
                    <a:pt x="846" y="6216"/>
                  </a:lnTo>
                  <a:lnTo>
                    <a:pt x="3110" y="7447"/>
                  </a:lnTo>
                  <a:lnTo>
                    <a:pt x="4553" y="11331"/>
                  </a:lnTo>
                  <a:lnTo>
                    <a:pt x="7037" y="11972"/>
                  </a:lnTo>
                  <a:lnTo>
                    <a:pt x="7037" y="849"/>
                  </a:lnTo>
                  <a:lnTo>
                    <a:pt x="30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6620;p45">
              <a:extLst>
                <a:ext uri="{FF2B5EF4-FFF2-40B4-BE49-F238E27FC236}">
                  <a16:creationId xmlns:a16="http://schemas.microsoft.com/office/drawing/2014/main" id="{A8EF14EA-3B4B-7FBC-84EE-39665E56B573}"/>
                </a:ext>
              </a:extLst>
            </p:cNvPr>
            <p:cNvSpPr/>
            <p:nvPr/>
          </p:nvSpPr>
          <p:spPr>
            <a:xfrm>
              <a:off x="2810220" y="1154612"/>
              <a:ext cx="251306" cy="314952"/>
            </a:xfrm>
            <a:custGeom>
              <a:avLst/>
              <a:gdLst/>
              <a:ahLst/>
              <a:cxnLst/>
              <a:rect l="l" t="t" r="r" b="b"/>
              <a:pathLst>
                <a:path w="5824" h="7299" extrusionOk="0">
                  <a:moveTo>
                    <a:pt x="1" y="1"/>
                  </a:moveTo>
                  <a:lnTo>
                    <a:pt x="1" y="6451"/>
                  </a:lnTo>
                  <a:cubicBezTo>
                    <a:pt x="370" y="6691"/>
                    <a:pt x="819" y="6980"/>
                    <a:pt x="1316" y="7299"/>
                  </a:cubicBezTo>
                  <a:cubicBezTo>
                    <a:pt x="3660" y="4560"/>
                    <a:pt x="5797" y="60"/>
                    <a:pt x="5823" y="5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6621;p45">
              <a:extLst>
                <a:ext uri="{FF2B5EF4-FFF2-40B4-BE49-F238E27FC236}">
                  <a16:creationId xmlns:a16="http://schemas.microsoft.com/office/drawing/2014/main" id="{27FADFE2-9DCC-82B0-DFF0-ADEC4E7462DE}"/>
                </a:ext>
              </a:extLst>
            </p:cNvPr>
            <p:cNvSpPr/>
            <p:nvPr/>
          </p:nvSpPr>
          <p:spPr>
            <a:xfrm>
              <a:off x="2810264" y="1502968"/>
              <a:ext cx="15232" cy="22783"/>
            </a:xfrm>
            <a:custGeom>
              <a:avLst/>
              <a:gdLst/>
              <a:ahLst/>
              <a:cxnLst/>
              <a:rect l="l" t="t" r="r" b="b"/>
              <a:pathLst>
                <a:path w="353" h="528" extrusionOk="0">
                  <a:moveTo>
                    <a:pt x="1" y="0"/>
                  </a:moveTo>
                  <a:lnTo>
                    <a:pt x="1" y="527"/>
                  </a:lnTo>
                  <a:cubicBezTo>
                    <a:pt x="118" y="434"/>
                    <a:pt x="235" y="334"/>
                    <a:pt x="353" y="228"/>
                  </a:cubicBezTo>
                  <a:cubicBezTo>
                    <a:pt x="231" y="150"/>
                    <a:pt x="113" y="73"/>
                    <a:pt x="1" y="0"/>
                  </a:cubicBez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6622;p45">
              <a:extLst>
                <a:ext uri="{FF2B5EF4-FFF2-40B4-BE49-F238E27FC236}">
                  <a16:creationId xmlns:a16="http://schemas.microsoft.com/office/drawing/2014/main" id="{9AFE6C5B-9E47-799A-2950-81F0B8F31293}"/>
                </a:ext>
              </a:extLst>
            </p:cNvPr>
            <p:cNvSpPr/>
            <p:nvPr/>
          </p:nvSpPr>
          <p:spPr>
            <a:xfrm>
              <a:off x="2810264" y="2687803"/>
              <a:ext cx="2295407" cy="1878406"/>
            </a:xfrm>
            <a:custGeom>
              <a:avLst/>
              <a:gdLst/>
              <a:ahLst/>
              <a:cxnLst/>
              <a:rect l="l" t="t" r="r" b="b"/>
              <a:pathLst>
                <a:path w="53196" h="43532" extrusionOk="0">
                  <a:moveTo>
                    <a:pt x="1" y="1"/>
                  </a:moveTo>
                  <a:lnTo>
                    <a:pt x="1" y="29129"/>
                  </a:lnTo>
                  <a:lnTo>
                    <a:pt x="5556" y="36738"/>
                  </a:lnTo>
                  <a:lnTo>
                    <a:pt x="5556" y="37589"/>
                  </a:lnTo>
                  <a:cubicBezTo>
                    <a:pt x="7266" y="38307"/>
                    <a:pt x="8923" y="39020"/>
                    <a:pt x="10058" y="39514"/>
                  </a:cubicBezTo>
                  <a:lnTo>
                    <a:pt x="28723" y="43531"/>
                  </a:lnTo>
                  <a:lnTo>
                    <a:pt x="36003" y="40175"/>
                  </a:lnTo>
                  <a:lnTo>
                    <a:pt x="46748" y="42404"/>
                  </a:lnTo>
                  <a:lnTo>
                    <a:pt x="53195" y="26077"/>
                  </a:lnTo>
                  <a:lnTo>
                    <a:pt x="45522" y="21608"/>
                  </a:lnTo>
                  <a:lnTo>
                    <a:pt x="43687" y="23783"/>
                  </a:lnTo>
                  <a:lnTo>
                    <a:pt x="41788" y="26033"/>
                  </a:lnTo>
                  <a:lnTo>
                    <a:pt x="39911" y="28255"/>
                  </a:lnTo>
                  <a:lnTo>
                    <a:pt x="37050" y="29699"/>
                  </a:lnTo>
                  <a:lnTo>
                    <a:pt x="38222" y="32018"/>
                  </a:lnTo>
                  <a:lnTo>
                    <a:pt x="29986" y="33708"/>
                  </a:lnTo>
                  <a:lnTo>
                    <a:pt x="29465" y="34892"/>
                  </a:lnTo>
                  <a:lnTo>
                    <a:pt x="27584" y="39160"/>
                  </a:lnTo>
                  <a:lnTo>
                    <a:pt x="27582" y="39163"/>
                  </a:lnTo>
                  <a:lnTo>
                    <a:pt x="27248" y="39045"/>
                  </a:lnTo>
                  <a:lnTo>
                    <a:pt x="16320" y="35334"/>
                  </a:lnTo>
                  <a:lnTo>
                    <a:pt x="6427" y="22776"/>
                  </a:lnTo>
                  <a:lnTo>
                    <a:pt x="6493" y="21665"/>
                  </a:lnTo>
                  <a:lnTo>
                    <a:pt x="6489" y="21665"/>
                  </a:lnTo>
                  <a:lnTo>
                    <a:pt x="6517" y="21280"/>
                  </a:lnTo>
                  <a:lnTo>
                    <a:pt x="7711" y="1200"/>
                  </a:lnTo>
                  <a:cubicBezTo>
                    <a:pt x="6982" y="1060"/>
                    <a:pt x="5425" y="758"/>
                    <a:pt x="3687" y="411"/>
                  </a:cubicBezTo>
                  <a:cubicBezTo>
                    <a:pt x="2491" y="282"/>
                    <a:pt x="1198" y="13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6623;p45">
              <a:extLst>
                <a:ext uri="{FF2B5EF4-FFF2-40B4-BE49-F238E27FC236}">
                  <a16:creationId xmlns:a16="http://schemas.microsoft.com/office/drawing/2014/main" id="{94B6B07C-B1C9-90E5-2987-0BE081ADDC88}"/>
                </a:ext>
              </a:extLst>
            </p:cNvPr>
            <p:cNvSpPr/>
            <p:nvPr/>
          </p:nvSpPr>
          <p:spPr>
            <a:xfrm>
              <a:off x="3130097" y="2244213"/>
              <a:ext cx="438447" cy="542309"/>
            </a:xfrm>
            <a:custGeom>
              <a:avLst/>
              <a:gdLst/>
              <a:ahLst/>
              <a:cxnLst/>
              <a:rect l="l" t="t" r="r" b="b"/>
              <a:pathLst>
                <a:path w="10161" h="12568" extrusionOk="0">
                  <a:moveTo>
                    <a:pt x="1" y="1"/>
                  </a:moveTo>
                  <a:lnTo>
                    <a:pt x="2878" y="8830"/>
                  </a:lnTo>
                  <a:lnTo>
                    <a:pt x="2691" y="11473"/>
                  </a:lnTo>
                  <a:lnTo>
                    <a:pt x="9621" y="12568"/>
                  </a:lnTo>
                  <a:lnTo>
                    <a:pt x="10160" y="8676"/>
                  </a:lnTo>
                  <a:lnTo>
                    <a:pt x="10160" y="8676"/>
                  </a:lnTo>
                  <a:lnTo>
                    <a:pt x="10009" y="8738"/>
                  </a:lnTo>
                  <a:lnTo>
                    <a:pt x="7173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6624;p45">
              <a:extLst>
                <a:ext uri="{FF2B5EF4-FFF2-40B4-BE49-F238E27FC236}">
                  <a16:creationId xmlns:a16="http://schemas.microsoft.com/office/drawing/2014/main" id="{50CFA2F3-DFCD-87FE-33DE-87B0666C8F4B}"/>
                </a:ext>
              </a:extLst>
            </p:cNvPr>
            <p:cNvSpPr/>
            <p:nvPr/>
          </p:nvSpPr>
          <p:spPr>
            <a:xfrm>
              <a:off x="3124919" y="3591380"/>
              <a:ext cx="857347" cy="744424"/>
            </a:xfrm>
            <a:custGeom>
              <a:avLst/>
              <a:gdLst/>
              <a:ahLst/>
              <a:cxnLst/>
              <a:rect l="l" t="t" r="r" b="b"/>
              <a:pathLst>
                <a:path w="19869" h="17252" extrusionOk="0">
                  <a:moveTo>
                    <a:pt x="25" y="0"/>
                  </a:moveTo>
                  <a:lnTo>
                    <a:pt x="0" y="389"/>
                  </a:lnTo>
                  <a:lnTo>
                    <a:pt x="12927" y="1290"/>
                  </a:lnTo>
                  <a:lnTo>
                    <a:pt x="15527" y="2586"/>
                  </a:lnTo>
                  <a:lnTo>
                    <a:pt x="9323" y="13509"/>
                  </a:lnTo>
                  <a:lnTo>
                    <a:pt x="9495" y="13729"/>
                  </a:lnTo>
                  <a:lnTo>
                    <a:pt x="19867" y="17251"/>
                  </a:lnTo>
                  <a:lnTo>
                    <a:pt x="19868" y="17248"/>
                  </a:lnTo>
                  <a:lnTo>
                    <a:pt x="10036" y="13764"/>
                  </a:lnTo>
                  <a:lnTo>
                    <a:pt x="16058" y="2414"/>
                  </a:lnTo>
                  <a:lnTo>
                    <a:pt x="13030" y="90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6625;p45">
              <a:extLst>
                <a:ext uri="{FF2B5EF4-FFF2-40B4-BE49-F238E27FC236}">
                  <a16:creationId xmlns:a16="http://schemas.microsoft.com/office/drawing/2014/main" id="{7F6015DF-78D1-A3FA-9E16-FB9A7F974B5A}"/>
                </a:ext>
              </a:extLst>
            </p:cNvPr>
            <p:cNvSpPr/>
            <p:nvPr/>
          </p:nvSpPr>
          <p:spPr>
            <a:xfrm>
              <a:off x="4033286" y="3096096"/>
              <a:ext cx="867574" cy="1076636"/>
            </a:xfrm>
            <a:custGeom>
              <a:avLst/>
              <a:gdLst/>
              <a:ahLst/>
              <a:cxnLst/>
              <a:rect l="l" t="t" r="r" b="b"/>
              <a:pathLst>
                <a:path w="20106" h="24951" extrusionOk="0">
                  <a:moveTo>
                    <a:pt x="19432" y="0"/>
                  </a:moveTo>
                  <a:lnTo>
                    <a:pt x="9950" y="16377"/>
                  </a:lnTo>
                  <a:lnTo>
                    <a:pt x="0" y="19630"/>
                  </a:lnTo>
                  <a:lnTo>
                    <a:pt x="961" y="23864"/>
                  </a:lnTo>
                  <a:lnTo>
                    <a:pt x="482" y="24951"/>
                  </a:lnTo>
                  <a:lnTo>
                    <a:pt x="482" y="24951"/>
                  </a:lnTo>
                  <a:lnTo>
                    <a:pt x="1094" y="23564"/>
                  </a:lnTo>
                  <a:lnTo>
                    <a:pt x="1664" y="23447"/>
                  </a:lnTo>
                  <a:lnTo>
                    <a:pt x="916" y="20150"/>
                  </a:lnTo>
                  <a:lnTo>
                    <a:pt x="6816" y="18221"/>
                  </a:lnTo>
                  <a:lnTo>
                    <a:pt x="6665" y="17923"/>
                  </a:lnTo>
                  <a:lnTo>
                    <a:pt x="7360" y="17571"/>
                  </a:lnTo>
                  <a:lnTo>
                    <a:pt x="7565" y="17976"/>
                  </a:lnTo>
                  <a:lnTo>
                    <a:pt x="10474" y="17026"/>
                  </a:lnTo>
                  <a:lnTo>
                    <a:pt x="20106" y="390"/>
                  </a:lnTo>
                  <a:lnTo>
                    <a:pt x="194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6626;p45">
              <a:extLst>
                <a:ext uri="{FF2B5EF4-FFF2-40B4-BE49-F238E27FC236}">
                  <a16:creationId xmlns:a16="http://schemas.microsoft.com/office/drawing/2014/main" id="{29001711-FB24-0364-F263-62ABD6C452A8}"/>
                </a:ext>
              </a:extLst>
            </p:cNvPr>
            <p:cNvSpPr/>
            <p:nvPr/>
          </p:nvSpPr>
          <p:spPr>
            <a:xfrm>
              <a:off x="3123927" y="3608166"/>
              <a:ext cx="671026" cy="566171"/>
            </a:xfrm>
            <a:custGeom>
              <a:avLst/>
              <a:gdLst/>
              <a:ahLst/>
              <a:cxnLst/>
              <a:rect l="l" t="t" r="r" b="b"/>
              <a:pathLst>
                <a:path w="15551" h="13121" extrusionOk="0">
                  <a:moveTo>
                    <a:pt x="23" y="0"/>
                  </a:moveTo>
                  <a:lnTo>
                    <a:pt x="1" y="389"/>
                  </a:lnTo>
                  <a:lnTo>
                    <a:pt x="12845" y="1284"/>
                  </a:lnTo>
                  <a:lnTo>
                    <a:pt x="15020" y="2367"/>
                  </a:lnTo>
                  <a:lnTo>
                    <a:pt x="9326" y="13096"/>
                  </a:lnTo>
                  <a:lnTo>
                    <a:pt x="9346" y="13120"/>
                  </a:lnTo>
                  <a:lnTo>
                    <a:pt x="15550" y="2197"/>
                  </a:lnTo>
                  <a:lnTo>
                    <a:pt x="12950" y="90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6627;p45">
              <a:extLst>
                <a:ext uri="{FF2B5EF4-FFF2-40B4-BE49-F238E27FC236}">
                  <a16:creationId xmlns:a16="http://schemas.microsoft.com/office/drawing/2014/main" id="{63A2CBCD-BCB1-1C59-B958-30AA9944F435}"/>
                </a:ext>
              </a:extLst>
            </p:cNvPr>
            <p:cNvSpPr/>
            <p:nvPr/>
          </p:nvSpPr>
          <p:spPr>
            <a:xfrm>
              <a:off x="3985993" y="4372582"/>
              <a:ext cx="14585" cy="5135"/>
            </a:xfrm>
            <a:custGeom>
              <a:avLst/>
              <a:gdLst/>
              <a:ahLst/>
              <a:cxnLst/>
              <a:rect l="l" t="t" r="r" b="b"/>
              <a:pathLst>
                <a:path w="338" h="119" extrusionOk="0">
                  <a:moveTo>
                    <a:pt x="0" y="1"/>
                  </a:moveTo>
                  <a:lnTo>
                    <a:pt x="334" y="118"/>
                  </a:lnTo>
                  <a:lnTo>
                    <a:pt x="337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6628;p45">
              <a:extLst>
                <a:ext uri="{FF2B5EF4-FFF2-40B4-BE49-F238E27FC236}">
                  <a16:creationId xmlns:a16="http://schemas.microsoft.com/office/drawing/2014/main" id="{DD2842BB-B787-944A-8D7B-34ECDBBEDE4E}"/>
                </a:ext>
              </a:extLst>
            </p:cNvPr>
            <p:cNvSpPr/>
            <p:nvPr/>
          </p:nvSpPr>
          <p:spPr>
            <a:xfrm>
              <a:off x="3090226" y="3605922"/>
              <a:ext cx="1251" cy="16699"/>
            </a:xfrm>
            <a:custGeom>
              <a:avLst/>
              <a:gdLst/>
              <a:ahLst/>
              <a:cxnLst/>
              <a:rect l="l" t="t" r="r" b="b"/>
              <a:pathLst>
                <a:path w="29" h="387" extrusionOk="0">
                  <a:moveTo>
                    <a:pt x="29" y="1"/>
                  </a:moveTo>
                  <a:lnTo>
                    <a:pt x="1" y="387"/>
                  </a:lnTo>
                  <a:lnTo>
                    <a:pt x="5" y="38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6629;p45">
              <a:extLst>
                <a:ext uri="{FF2B5EF4-FFF2-40B4-BE49-F238E27FC236}">
                  <a16:creationId xmlns:a16="http://schemas.microsoft.com/office/drawing/2014/main" id="{E86FD9E0-00E7-1054-21F3-429D896D3D09}"/>
                </a:ext>
              </a:extLst>
            </p:cNvPr>
            <p:cNvSpPr/>
            <p:nvPr/>
          </p:nvSpPr>
          <p:spPr>
            <a:xfrm>
              <a:off x="4081658" y="4142286"/>
              <a:ext cx="22567" cy="51133"/>
            </a:xfrm>
            <a:custGeom>
              <a:avLst/>
              <a:gdLst/>
              <a:ahLst/>
              <a:cxnLst/>
              <a:rect l="l" t="t" r="r" b="b"/>
              <a:pathLst>
                <a:path w="523" h="1185" extrusionOk="0">
                  <a:moveTo>
                    <a:pt x="1" y="1185"/>
                  </a:moveTo>
                  <a:lnTo>
                    <a:pt x="522" y="1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6630;p45">
              <a:extLst>
                <a:ext uri="{FF2B5EF4-FFF2-40B4-BE49-F238E27FC236}">
                  <a16:creationId xmlns:a16="http://schemas.microsoft.com/office/drawing/2014/main" id="{1E301EA0-5196-08EC-5357-AD8956415C28}"/>
                </a:ext>
              </a:extLst>
            </p:cNvPr>
            <p:cNvSpPr/>
            <p:nvPr/>
          </p:nvSpPr>
          <p:spPr>
            <a:xfrm>
              <a:off x="3061315" y="1214678"/>
              <a:ext cx="297951" cy="173592"/>
            </a:xfrm>
            <a:custGeom>
              <a:avLst/>
              <a:gdLst/>
              <a:ahLst/>
              <a:cxnLst/>
              <a:rect l="l" t="t" r="r" b="b"/>
              <a:pathLst>
                <a:path w="6905" h="4023" extrusionOk="0">
                  <a:moveTo>
                    <a:pt x="184" y="0"/>
                  </a:moveTo>
                  <a:cubicBezTo>
                    <a:pt x="127" y="112"/>
                    <a:pt x="66" y="229"/>
                    <a:pt x="1" y="352"/>
                  </a:cubicBezTo>
                  <a:lnTo>
                    <a:pt x="6471" y="4022"/>
                  </a:lnTo>
                  <a:lnTo>
                    <a:pt x="6478" y="4016"/>
                  </a:lnTo>
                  <a:lnTo>
                    <a:pt x="6570" y="3572"/>
                  </a:lnTo>
                  <a:lnTo>
                    <a:pt x="6904" y="3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6631;p45">
              <a:extLst>
                <a:ext uri="{FF2B5EF4-FFF2-40B4-BE49-F238E27FC236}">
                  <a16:creationId xmlns:a16="http://schemas.microsoft.com/office/drawing/2014/main" id="{D007F052-6196-CE5A-4C02-26BCC4E71BAD}"/>
                </a:ext>
              </a:extLst>
            </p:cNvPr>
            <p:cNvSpPr/>
            <p:nvPr/>
          </p:nvSpPr>
          <p:spPr>
            <a:xfrm>
              <a:off x="3053548" y="1229867"/>
              <a:ext cx="286991" cy="165653"/>
            </a:xfrm>
            <a:custGeom>
              <a:avLst/>
              <a:gdLst/>
              <a:ahLst/>
              <a:cxnLst/>
              <a:rect l="l" t="t" r="r" b="b"/>
              <a:pathLst>
                <a:path w="6651" h="3839" extrusionOk="0">
                  <a:moveTo>
                    <a:pt x="180" y="0"/>
                  </a:moveTo>
                  <a:cubicBezTo>
                    <a:pt x="123" y="107"/>
                    <a:pt x="63" y="221"/>
                    <a:pt x="1" y="338"/>
                  </a:cubicBezTo>
                  <a:lnTo>
                    <a:pt x="6460" y="3838"/>
                  </a:lnTo>
                  <a:lnTo>
                    <a:pt x="6650" y="367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6632;p45">
              <a:extLst>
                <a:ext uri="{FF2B5EF4-FFF2-40B4-BE49-F238E27FC236}">
                  <a16:creationId xmlns:a16="http://schemas.microsoft.com/office/drawing/2014/main" id="{C7DC7F4E-E519-06EE-CBBE-3F0205A7FE6B}"/>
                </a:ext>
              </a:extLst>
            </p:cNvPr>
            <p:cNvSpPr/>
            <p:nvPr/>
          </p:nvSpPr>
          <p:spPr>
            <a:xfrm>
              <a:off x="3011476" y="1234225"/>
              <a:ext cx="26278" cy="42244"/>
            </a:xfrm>
            <a:custGeom>
              <a:avLst/>
              <a:gdLst/>
              <a:ahLst/>
              <a:cxnLst/>
              <a:rect l="l" t="t" r="r" b="b"/>
              <a:pathLst>
                <a:path w="609" h="979" extrusionOk="0">
                  <a:moveTo>
                    <a:pt x="540" y="0"/>
                  </a:moveTo>
                  <a:cubicBezTo>
                    <a:pt x="375" y="304"/>
                    <a:pt x="194" y="633"/>
                    <a:pt x="1" y="979"/>
                  </a:cubicBezTo>
                  <a:lnTo>
                    <a:pt x="608" y="3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6633;p45">
              <a:extLst>
                <a:ext uri="{FF2B5EF4-FFF2-40B4-BE49-F238E27FC236}">
                  <a16:creationId xmlns:a16="http://schemas.microsoft.com/office/drawing/2014/main" id="{1D3E875A-0BD0-9E46-DCC6-0C000342A3D1}"/>
                </a:ext>
              </a:extLst>
            </p:cNvPr>
            <p:cNvSpPr/>
            <p:nvPr/>
          </p:nvSpPr>
          <p:spPr>
            <a:xfrm>
              <a:off x="3050657" y="1139553"/>
              <a:ext cx="48414" cy="75167"/>
            </a:xfrm>
            <a:custGeom>
              <a:avLst/>
              <a:gdLst/>
              <a:ahLst/>
              <a:cxnLst/>
              <a:rect l="l" t="t" r="r" b="b"/>
              <a:pathLst>
                <a:path w="1122" h="1742" extrusionOk="0">
                  <a:moveTo>
                    <a:pt x="417" y="1"/>
                  </a:moveTo>
                  <a:lnTo>
                    <a:pt x="253" y="349"/>
                  </a:lnTo>
                  <a:lnTo>
                    <a:pt x="604" y="349"/>
                  </a:lnTo>
                  <a:cubicBezTo>
                    <a:pt x="604" y="350"/>
                    <a:pt x="375" y="803"/>
                    <a:pt x="0" y="1509"/>
                  </a:cubicBezTo>
                  <a:lnTo>
                    <a:pt x="431" y="1741"/>
                  </a:lnTo>
                  <a:cubicBezTo>
                    <a:pt x="738" y="1146"/>
                    <a:pt x="925" y="750"/>
                    <a:pt x="956" y="685"/>
                  </a:cubicBezTo>
                  <a:lnTo>
                    <a:pt x="1122" y="333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6634;p45">
              <a:extLst>
                <a:ext uri="{FF2B5EF4-FFF2-40B4-BE49-F238E27FC236}">
                  <a16:creationId xmlns:a16="http://schemas.microsoft.com/office/drawing/2014/main" id="{0D0E1BEF-9C41-EE2E-C813-861A74BAC8E9}"/>
                </a:ext>
              </a:extLst>
            </p:cNvPr>
            <p:cNvSpPr/>
            <p:nvPr/>
          </p:nvSpPr>
          <p:spPr>
            <a:xfrm>
              <a:off x="2883534" y="1235822"/>
              <a:ext cx="170097" cy="251996"/>
            </a:xfrm>
            <a:custGeom>
              <a:avLst/>
              <a:gdLst/>
              <a:ahLst/>
              <a:cxnLst/>
              <a:rect l="l" t="t" r="r" b="b"/>
              <a:pathLst>
                <a:path w="3942" h="5840" extrusionOk="0">
                  <a:moveTo>
                    <a:pt x="3573" y="0"/>
                  </a:moveTo>
                  <a:lnTo>
                    <a:pt x="2967" y="940"/>
                  </a:lnTo>
                  <a:cubicBezTo>
                    <a:pt x="2099" y="2493"/>
                    <a:pt x="989" y="4361"/>
                    <a:pt x="0" y="5663"/>
                  </a:cubicBezTo>
                  <a:cubicBezTo>
                    <a:pt x="92" y="5721"/>
                    <a:pt x="185" y="5779"/>
                    <a:pt x="279" y="5840"/>
                  </a:cubicBezTo>
                  <a:cubicBezTo>
                    <a:pt x="1750" y="4102"/>
                    <a:pt x="3101" y="1775"/>
                    <a:pt x="3942" y="200"/>
                  </a:cubicBezTo>
                  <a:lnTo>
                    <a:pt x="35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6635;p45">
              <a:extLst>
                <a:ext uri="{FF2B5EF4-FFF2-40B4-BE49-F238E27FC236}">
                  <a16:creationId xmlns:a16="http://schemas.microsoft.com/office/drawing/2014/main" id="{51F3C0DC-7953-AB8B-73DD-3043334F8C4D}"/>
                </a:ext>
              </a:extLst>
            </p:cNvPr>
            <p:cNvSpPr/>
            <p:nvPr/>
          </p:nvSpPr>
          <p:spPr>
            <a:xfrm>
              <a:off x="2810264" y="1525277"/>
              <a:ext cx="44444" cy="42028"/>
            </a:xfrm>
            <a:custGeom>
              <a:avLst/>
              <a:gdLst/>
              <a:ahLst/>
              <a:cxnLst/>
              <a:rect l="l" t="t" r="r" b="b"/>
              <a:pathLst>
                <a:path w="1030" h="974" extrusionOk="0">
                  <a:moveTo>
                    <a:pt x="802" y="0"/>
                  </a:moveTo>
                  <a:cubicBezTo>
                    <a:pt x="501" y="290"/>
                    <a:pt x="230" y="480"/>
                    <a:pt x="1" y="535"/>
                  </a:cubicBezTo>
                  <a:lnTo>
                    <a:pt x="1" y="973"/>
                  </a:lnTo>
                  <a:lnTo>
                    <a:pt x="154" y="868"/>
                  </a:lnTo>
                  <a:cubicBezTo>
                    <a:pt x="446" y="665"/>
                    <a:pt x="738" y="422"/>
                    <a:pt x="1029" y="145"/>
                  </a:cubicBezTo>
                  <a:cubicBezTo>
                    <a:pt x="951" y="96"/>
                    <a:pt x="876" y="47"/>
                    <a:pt x="80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6636;p45">
              <a:extLst>
                <a:ext uri="{FF2B5EF4-FFF2-40B4-BE49-F238E27FC236}">
                  <a16:creationId xmlns:a16="http://schemas.microsoft.com/office/drawing/2014/main" id="{3893578A-351C-BFE5-D463-4817F91CE7F9}"/>
                </a:ext>
              </a:extLst>
            </p:cNvPr>
            <p:cNvSpPr/>
            <p:nvPr/>
          </p:nvSpPr>
          <p:spPr>
            <a:xfrm>
              <a:off x="2866964" y="1154526"/>
              <a:ext cx="209752" cy="324013"/>
            </a:xfrm>
            <a:custGeom>
              <a:avLst/>
              <a:gdLst/>
              <a:ahLst/>
              <a:cxnLst/>
              <a:rect l="l" t="t" r="r" b="b"/>
              <a:pathLst>
                <a:path w="4861" h="7509" extrusionOk="0">
                  <a:moveTo>
                    <a:pt x="4510" y="0"/>
                  </a:moveTo>
                  <a:lnTo>
                    <a:pt x="4509" y="4"/>
                  </a:lnTo>
                  <a:cubicBezTo>
                    <a:pt x="4482" y="62"/>
                    <a:pt x="2345" y="4562"/>
                    <a:pt x="1" y="7301"/>
                  </a:cubicBezTo>
                  <a:cubicBezTo>
                    <a:pt x="106" y="7368"/>
                    <a:pt x="217" y="7439"/>
                    <a:pt x="327" y="7509"/>
                  </a:cubicBezTo>
                  <a:lnTo>
                    <a:pt x="3350" y="2824"/>
                  </a:lnTo>
                  <a:cubicBezTo>
                    <a:pt x="3543" y="2479"/>
                    <a:pt x="3724" y="2150"/>
                    <a:pt x="3889" y="1845"/>
                  </a:cubicBezTo>
                  <a:lnTo>
                    <a:pt x="3642" y="1711"/>
                  </a:lnTo>
                  <a:lnTo>
                    <a:pt x="4013" y="1027"/>
                  </a:lnTo>
                  <a:lnTo>
                    <a:pt x="4257" y="1159"/>
                  </a:lnTo>
                  <a:cubicBezTo>
                    <a:pt x="4632" y="454"/>
                    <a:pt x="4861" y="0"/>
                    <a:pt x="486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6637;p45">
              <a:extLst>
                <a:ext uri="{FF2B5EF4-FFF2-40B4-BE49-F238E27FC236}">
                  <a16:creationId xmlns:a16="http://schemas.microsoft.com/office/drawing/2014/main" id="{7CAA6CCE-903C-5662-6F6E-F673F4787FCA}"/>
                </a:ext>
              </a:extLst>
            </p:cNvPr>
            <p:cNvSpPr/>
            <p:nvPr/>
          </p:nvSpPr>
          <p:spPr>
            <a:xfrm>
              <a:off x="2881117" y="1276427"/>
              <a:ext cx="130486" cy="203797"/>
            </a:xfrm>
            <a:custGeom>
              <a:avLst/>
              <a:gdLst/>
              <a:ahLst/>
              <a:cxnLst/>
              <a:rect l="l" t="t" r="r" b="b"/>
              <a:pathLst>
                <a:path w="3024" h="4723" extrusionOk="0">
                  <a:moveTo>
                    <a:pt x="3024" y="1"/>
                  </a:moveTo>
                  <a:lnTo>
                    <a:pt x="0" y="4686"/>
                  </a:lnTo>
                  <a:cubicBezTo>
                    <a:pt x="20" y="4698"/>
                    <a:pt x="38" y="4709"/>
                    <a:pt x="58" y="4723"/>
                  </a:cubicBezTo>
                  <a:cubicBezTo>
                    <a:pt x="1046" y="3422"/>
                    <a:pt x="2156" y="1552"/>
                    <a:pt x="302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6638;p45">
              <a:extLst>
                <a:ext uri="{FF2B5EF4-FFF2-40B4-BE49-F238E27FC236}">
                  <a16:creationId xmlns:a16="http://schemas.microsoft.com/office/drawing/2014/main" id="{24CD731C-FCBB-56C5-9FC6-CA7CDD5415F6}"/>
                </a:ext>
              </a:extLst>
            </p:cNvPr>
            <p:cNvSpPr/>
            <p:nvPr/>
          </p:nvSpPr>
          <p:spPr>
            <a:xfrm>
              <a:off x="2810264" y="1512764"/>
              <a:ext cx="34563" cy="35642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353" y="1"/>
                  </a:moveTo>
                  <a:cubicBezTo>
                    <a:pt x="235" y="107"/>
                    <a:pt x="119" y="208"/>
                    <a:pt x="1" y="300"/>
                  </a:cubicBezTo>
                  <a:lnTo>
                    <a:pt x="1" y="825"/>
                  </a:lnTo>
                  <a:cubicBezTo>
                    <a:pt x="230" y="770"/>
                    <a:pt x="501" y="580"/>
                    <a:pt x="800" y="289"/>
                  </a:cubicBezTo>
                  <a:cubicBezTo>
                    <a:pt x="645" y="189"/>
                    <a:pt x="496" y="94"/>
                    <a:pt x="35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6639;p45">
              <a:extLst>
                <a:ext uri="{FF2B5EF4-FFF2-40B4-BE49-F238E27FC236}">
                  <a16:creationId xmlns:a16="http://schemas.microsoft.com/office/drawing/2014/main" id="{21006D63-C3BF-E29E-DD93-556DE6B76AAA}"/>
                </a:ext>
              </a:extLst>
            </p:cNvPr>
            <p:cNvSpPr/>
            <p:nvPr/>
          </p:nvSpPr>
          <p:spPr>
            <a:xfrm>
              <a:off x="3034734" y="1204624"/>
              <a:ext cx="34520" cy="31241"/>
            </a:xfrm>
            <a:custGeom>
              <a:avLst/>
              <a:gdLst/>
              <a:ahLst/>
              <a:cxnLst/>
              <a:rect l="l" t="t" r="r" b="b"/>
              <a:pathLst>
                <a:path w="800" h="724" extrusionOk="0">
                  <a:moveTo>
                    <a:pt x="369" y="1"/>
                  </a:moveTo>
                  <a:cubicBezTo>
                    <a:pt x="259" y="209"/>
                    <a:pt x="135" y="439"/>
                    <a:pt x="1" y="686"/>
                  </a:cubicBezTo>
                  <a:lnTo>
                    <a:pt x="69" y="723"/>
                  </a:lnTo>
                  <a:lnTo>
                    <a:pt x="282" y="396"/>
                  </a:lnTo>
                  <a:lnTo>
                    <a:pt x="617" y="585"/>
                  </a:lnTo>
                  <a:cubicBezTo>
                    <a:pt x="682" y="461"/>
                    <a:pt x="744" y="344"/>
                    <a:pt x="800" y="233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6640;p45">
              <a:extLst>
                <a:ext uri="{FF2B5EF4-FFF2-40B4-BE49-F238E27FC236}">
                  <a16:creationId xmlns:a16="http://schemas.microsoft.com/office/drawing/2014/main" id="{4D6819C4-FF89-3AC4-6BD1-F30E9A6C6721}"/>
                </a:ext>
              </a:extLst>
            </p:cNvPr>
            <p:cNvSpPr/>
            <p:nvPr/>
          </p:nvSpPr>
          <p:spPr>
            <a:xfrm>
              <a:off x="3037711" y="1221668"/>
              <a:ext cx="23646" cy="22783"/>
            </a:xfrm>
            <a:custGeom>
              <a:avLst/>
              <a:gdLst/>
              <a:ahLst/>
              <a:cxnLst/>
              <a:rect l="l" t="t" r="r" b="b"/>
              <a:pathLst>
                <a:path w="548" h="528" extrusionOk="0">
                  <a:moveTo>
                    <a:pt x="213" y="1"/>
                  </a:moveTo>
                  <a:lnTo>
                    <a:pt x="0" y="328"/>
                  </a:lnTo>
                  <a:lnTo>
                    <a:pt x="369" y="528"/>
                  </a:lnTo>
                  <a:cubicBezTo>
                    <a:pt x="432" y="411"/>
                    <a:pt x="490" y="299"/>
                    <a:pt x="548" y="19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6641;p45">
              <a:extLst>
                <a:ext uri="{FF2B5EF4-FFF2-40B4-BE49-F238E27FC236}">
                  <a16:creationId xmlns:a16="http://schemas.microsoft.com/office/drawing/2014/main" id="{F1397EEE-52B8-DE3C-59A4-53A1A2E78087}"/>
                </a:ext>
              </a:extLst>
            </p:cNvPr>
            <p:cNvSpPr/>
            <p:nvPr/>
          </p:nvSpPr>
          <p:spPr>
            <a:xfrm>
              <a:off x="3024119" y="1198885"/>
              <a:ext cx="26580" cy="35383"/>
            </a:xfrm>
            <a:custGeom>
              <a:avLst/>
              <a:gdLst/>
              <a:ahLst/>
              <a:cxnLst/>
              <a:rect l="l" t="t" r="r" b="b"/>
              <a:pathLst>
                <a:path w="616" h="820" extrusionOk="0">
                  <a:moveTo>
                    <a:pt x="371" y="1"/>
                  </a:moveTo>
                  <a:lnTo>
                    <a:pt x="0" y="684"/>
                  </a:lnTo>
                  <a:lnTo>
                    <a:pt x="247" y="819"/>
                  </a:lnTo>
                  <a:cubicBezTo>
                    <a:pt x="381" y="572"/>
                    <a:pt x="504" y="342"/>
                    <a:pt x="615" y="134"/>
                  </a:cubicBezTo>
                  <a:lnTo>
                    <a:pt x="37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6642;p45">
              <a:extLst>
                <a:ext uri="{FF2B5EF4-FFF2-40B4-BE49-F238E27FC236}">
                  <a16:creationId xmlns:a16="http://schemas.microsoft.com/office/drawing/2014/main" id="{B53D953A-057F-14EC-571C-B4432CB2F57A}"/>
                </a:ext>
              </a:extLst>
            </p:cNvPr>
            <p:cNvSpPr/>
            <p:nvPr/>
          </p:nvSpPr>
          <p:spPr>
            <a:xfrm>
              <a:off x="3079395" y="2197049"/>
              <a:ext cx="513701" cy="566948"/>
            </a:xfrm>
            <a:custGeom>
              <a:avLst/>
              <a:gdLst/>
              <a:ahLst/>
              <a:cxnLst/>
              <a:rect l="l" t="t" r="r" b="b"/>
              <a:pathLst>
                <a:path w="11905" h="13139" extrusionOk="0">
                  <a:moveTo>
                    <a:pt x="0" y="0"/>
                  </a:moveTo>
                  <a:lnTo>
                    <a:pt x="3265" y="10019"/>
                  </a:lnTo>
                  <a:lnTo>
                    <a:pt x="3049" y="13085"/>
                  </a:lnTo>
                  <a:lnTo>
                    <a:pt x="3826" y="13139"/>
                  </a:lnTo>
                  <a:lnTo>
                    <a:pt x="3866" y="12566"/>
                  </a:lnTo>
                  <a:lnTo>
                    <a:pt x="3397" y="12493"/>
                  </a:lnTo>
                  <a:lnTo>
                    <a:pt x="3659" y="9971"/>
                  </a:lnTo>
                  <a:lnTo>
                    <a:pt x="588" y="547"/>
                  </a:lnTo>
                  <a:lnTo>
                    <a:pt x="8633" y="2539"/>
                  </a:lnTo>
                  <a:lnTo>
                    <a:pt x="11398" y="9324"/>
                  </a:lnTo>
                  <a:lnTo>
                    <a:pt x="11335" y="9769"/>
                  </a:lnTo>
                  <a:lnTo>
                    <a:pt x="11904" y="9537"/>
                  </a:lnTo>
                  <a:lnTo>
                    <a:pt x="8920" y="2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6643;p45">
              <a:extLst>
                <a:ext uri="{FF2B5EF4-FFF2-40B4-BE49-F238E27FC236}">
                  <a16:creationId xmlns:a16="http://schemas.microsoft.com/office/drawing/2014/main" id="{8183ED22-390A-4203-2841-56555C4C1906}"/>
                </a:ext>
              </a:extLst>
            </p:cNvPr>
            <p:cNvSpPr/>
            <p:nvPr/>
          </p:nvSpPr>
          <p:spPr>
            <a:xfrm>
              <a:off x="3104724" y="2220652"/>
              <a:ext cx="466495" cy="518620"/>
            </a:xfrm>
            <a:custGeom>
              <a:avLst/>
              <a:gdLst/>
              <a:ahLst/>
              <a:cxnLst/>
              <a:rect l="l" t="t" r="r" b="b"/>
              <a:pathLst>
                <a:path w="10811" h="12019" extrusionOk="0">
                  <a:moveTo>
                    <a:pt x="1" y="0"/>
                  </a:moveTo>
                  <a:lnTo>
                    <a:pt x="3072" y="9424"/>
                  </a:lnTo>
                  <a:lnTo>
                    <a:pt x="2810" y="11946"/>
                  </a:lnTo>
                  <a:lnTo>
                    <a:pt x="3279" y="12019"/>
                  </a:lnTo>
                  <a:lnTo>
                    <a:pt x="3466" y="9376"/>
                  </a:lnTo>
                  <a:lnTo>
                    <a:pt x="589" y="547"/>
                  </a:lnTo>
                  <a:lnTo>
                    <a:pt x="589" y="547"/>
                  </a:lnTo>
                  <a:lnTo>
                    <a:pt x="7761" y="2322"/>
                  </a:lnTo>
                  <a:lnTo>
                    <a:pt x="10597" y="9284"/>
                  </a:lnTo>
                  <a:lnTo>
                    <a:pt x="10748" y="9222"/>
                  </a:lnTo>
                  <a:lnTo>
                    <a:pt x="10811" y="8777"/>
                  </a:lnTo>
                  <a:lnTo>
                    <a:pt x="8046" y="19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6644;p45">
              <a:extLst>
                <a:ext uri="{FF2B5EF4-FFF2-40B4-BE49-F238E27FC236}">
                  <a16:creationId xmlns:a16="http://schemas.microsoft.com/office/drawing/2014/main" id="{A1FC7DDF-C06A-11DA-DBEC-AFFFC813DD4A}"/>
                </a:ext>
              </a:extLst>
            </p:cNvPr>
            <p:cNvSpPr/>
            <p:nvPr/>
          </p:nvSpPr>
          <p:spPr>
            <a:xfrm>
              <a:off x="5971447" y="2485771"/>
              <a:ext cx="265070" cy="461144"/>
            </a:xfrm>
            <a:custGeom>
              <a:avLst/>
              <a:gdLst/>
              <a:ahLst/>
              <a:cxnLst/>
              <a:rect l="l" t="t" r="r" b="b"/>
              <a:pathLst>
                <a:path w="6143" h="10687" extrusionOk="0">
                  <a:moveTo>
                    <a:pt x="694" y="1"/>
                  </a:moveTo>
                  <a:lnTo>
                    <a:pt x="0" y="354"/>
                  </a:lnTo>
                  <a:lnTo>
                    <a:pt x="4314" y="9453"/>
                  </a:lnTo>
                  <a:lnTo>
                    <a:pt x="4361" y="9553"/>
                  </a:lnTo>
                  <a:lnTo>
                    <a:pt x="6142" y="10687"/>
                  </a:lnTo>
                  <a:lnTo>
                    <a:pt x="6142" y="9763"/>
                  </a:lnTo>
                  <a:lnTo>
                    <a:pt x="4969" y="9018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6645;p45">
              <a:extLst>
                <a:ext uri="{FF2B5EF4-FFF2-40B4-BE49-F238E27FC236}">
                  <a16:creationId xmlns:a16="http://schemas.microsoft.com/office/drawing/2014/main" id="{B3566F05-4FBB-B719-277F-B22C48219A5C}"/>
                </a:ext>
              </a:extLst>
            </p:cNvPr>
            <p:cNvSpPr/>
            <p:nvPr/>
          </p:nvSpPr>
          <p:spPr>
            <a:xfrm>
              <a:off x="5470553" y="2710327"/>
              <a:ext cx="14412" cy="35124"/>
            </a:xfrm>
            <a:custGeom>
              <a:avLst/>
              <a:gdLst/>
              <a:ahLst/>
              <a:cxnLst/>
              <a:rect l="l" t="t" r="r" b="b"/>
              <a:pathLst>
                <a:path w="334" h="814" extrusionOk="0">
                  <a:moveTo>
                    <a:pt x="334" y="1"/>
                  </a:moveTo>
                  <a:lnTo>
                    <a:pt x="0" y="170"/>
                  </a:lnTo>
                  <a:lnTo>
                    <a:pt x="325" y="81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6646;p45">
              <a:extLst>
                <a:ext uri="{FF2B5EF4-FFF2-40B4-BE49-F238E27FC236}">
                  <a16:creationId xmlns:a16="http://schemas.microsoft.com/office/drawing/2014/main" id="{AA8C4E2D-72F6-6276-7FC0-08D1E3A54552}"/>
                </a:ext>
              </a:extLst>
            </p:cNvPr>
            <p:cNvSpPr/>
            <p:nvPr/>
          </p:nvSpPr>
          <p:spPr>
            <a:xfrm>
              <a:off x="5484577" y="2438995"/>
              <a:ext cx="751932" cy="308695"/>
            </a:xfrm>
            <a:custGeom>
              <a:avLst/>
              <a:gdLst/>
              <a:ahLst/>
              <a:cxnLst/>
              <a:rect l="l" t="t" r="r" b="b"/>
              <a:pathLst>
                <a:path w="17426" h="7154" extrusionOk="0">
                  <a:moveTo>
                    <a:pt x="12394" y="0"/>
                  </a:moveTo>
                  <a:lnTo>
                    <a:pt x="9" y="6289"/>
                  </a:lnTo>
                  <a:lnTo>
                    <a:pt x="0" y="7101"/>
                  </a:lnTo>
                  <a:lnTo>
                    <a:pt x="28" y="7153"/>
                  </a:lnTo>
                  <a:lnTo>
                    <a:pt x="11283" y="1438"/>
                  </a:lnTo>
                  <a:lnTo>
                    <a:pt x="11017" y="878"/>
                  </a:lnTo>
                  <a:lnTo>
                    <a:pt x="11720" y="543"/>
                  </a:lnTo>
                  <a:lnTo>
                    <a:pt x="11977" y="1085"/>
                  </a:lnTo>
                  <a:lnTo>
                    <a:pt x="12480" y="829"/>
                  </a:lnTo>
                  <a:lnTo>
                    <a:pt x="17425" y="2155"/>
                  </a:lnTo>
                  <a:lnTo>
                    <a:pt x="17425" y="1350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6647;p45">
              <a:extLst>
                <a:ext uri="{FF2B5EF4-FFF2-40B4-BE49-F238E27FC236}">
                  <a16:creationId xmlns:a16="http://schemas.microsoft.com/office/drawing/2014/main" id="{229ED58D-3079-19DB-EFA4-3AD7FB800535}"/>
                </a:ext>
              </a:extLst>
            </p:cNvPr>
            <p:cNvSpPr/>
            <p:nvPr/>
          </p:nvSpPr>
          <p:spPr>
            <a:xfrm>
              <a:off x="5959969" y="2462426"/>
              <a:ext cx="41424" cy="38619"/>
            </a:xfrm>
            <a:custGeom>
              <a:avLst/>
              <a:gdLst/>
              <a:ahLst/>
              <a:cxnLst/>
              <a:rect l="l" t="t" r="r" b="b"/>
              <a:pathLst>
                <a:path w="960" h="895" extrusionOk="0">
                  <a:moveTo>
                    <a:pt x="703" y="0"/>
                  </a:moveTo>
                  <a:lnTo>
                    <a:pt x="0" y="335"/>
                  </a:lnTo>
                  <a:lnTo>
                    <a:pt x="266" y="895"/>
                  </a:lnTo>
                  <a:lnTo>
                    <a:pt x="960" y="54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6648;p45">
              <a:extLst>
                <a:ext uri="{FF2B5EF4-FFF2-40B4-BE49-F238E27FC236}">
                  <a16:creationId xmlns:a16="http://schemas.microsoft.com/office/drawing/2014/main" id="{0BD0111A-6C04-ACDF-E43D-F5DFAAB9CC3B}"/>
                </a:ext>
              </a:extLst>
            </p:cNvPr>
            <p:cNvSpPr/>
            <p:nvPr/>
          </p:nvSpPr>
          <p:spPr>
            <a:xfrm>
              <a:off x="5695411" y="1536583"/>
              <a:ext cx="541101" cy="182136"/>
            </a:xfrm>
            <a:custGeom>
              <a:avLst/>
              <a:gdLst/>
              <a:ahLst/>
              <a:cxnLst/>
              <a:rect l="l" t="t" r="r" b="b"/>
              <a:pathLst>
                <a:path w="12540" h="4221" extrusionOk="0">
                  <a:moveTo>
                    <a:pt x="209" y="0"/>
                  </a:moveTo>
                  <a:lnTo>
                    <a:pt x="0" y="751"/>
                  </a:lnTo>
                  <a:lnTo>
                    <a:pt x="12539" y="4221"/>
                  </a:lnTo>
                  <a:lnTo>
                    <a:pt x="12539" y="341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6649;p45">
              <a:extLst>
                <a:ext uri="{FF2B5EF4-FFF2-40B4-BE49-F238E27FC236}">
                  <a16:creationId xmlns:a16="http://schemas.microsoft.com/office/drawing/2014/main" id="{61E567FF-71FA-4A82-4094-33E0250BC10C}"/>
                </a:ext>
              </a:extLst>
            </p:cNvPr>
            <p:cNvSpPr/>
            <p:nvPr/>
          </p:nvSpPr>
          <p:spPr>
            <a:xfrm>
              <a:off x="5957078" y="3785257"/>
              <a:ext cx="259634" cy="422525"/>
            </a:xfrm>
            <a:custGeom>
              <a:avLst/>
              <a:gdLst/>
              <a:ahLst/>
              <a:cxnLst/>
              <a:rect l="l" t="t" r="r" b="b"/>
              <a:pathLst>
                <a:path w="6017" h="9792" extrusionOk="0">
                  <a:moveTo>
                    <a:pt x="2226" y="0"/>
                  </a:moveTo>
                  <a:lnTo>
                    <a:pt x="2160" y="112"/>
                  </a:lnTo>
                  <a:cubicBezTo>
                    <a:pt x="2071" y="261"/>
                    <a:pt x="1" y="3821"/>
                    <a:pt x="1260" y="6832"/>
                  </a:cubicBezTo>
                  <a:cubicBezTo>
                    <a:pt x="1810" y="8147"/>
                    <a:pt x="2902" y="9139"/>
                    <a:pt x="4516" y="9791"/>
                  </a:cubicBezTo>
                  <a:cubicBezTo>
                    <a:pt x="5101" y="9630"/>
                    <a:pt x="5599" y="9528"/>
                    <a:pt x="6017" y="9463"/>
                  </a:cubicBezTo>
                  <a:cubicBezTo>
                    <a:pt x="3927" y="8925"/>
                    <a:pt x="2569" y="7941"/>
                    <a:pt x="1980" y="6535"/>
                  </a:cubicBezTo>
                  <a:cubicBezTo>
                    <a:pt x="870" y="3886"/>
                    <a:pt x="2811" y="541"/>
                    <a:pt x="2831" y="509"/>
                  </a:cubicBezTo>
                  <a:lnTo>
                    <a:pt x="2929" y="341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6650;p45">
              <a:extLst>
                <a:ext uri="{FF2B5EF4-FFF2-40B4-BE49-F238E27FC236}">
                  <a16:creationId xmlns:a16="http://schemas.microsoft.com/office/drawing/2014/main" id="{2260AA9D-672E-F96B-8B1C-0E5FC925875B}"/>
                </a:ext>
              </a:extLst>
            </p:cNvPr>
            <p:cNvSpPr/>
            <p:nvPr/>
          </p:nvSpPr>
          <p:spPr>
            <a:xfrm>
              <a:off x="6053131" y="3775634"/>
              <a:ext cx="34606" cy="24337"/>
            </a:xfrm>
            <a:custGeom>
              <a:avLst/>
              <a:gdLst/>
              <a:ahLst/>
              <a:cxnLst/>
              <a:rect l="l" t="t" r="r" b="b"/>
              <a:pathLst>
                <a:path w="802" h="564" extrusionOk="0">
                  <a:moveTo>
                    <a:pt x="131" y="0"/>
                  </a:moveTo>
                  <a:lnTo>
                    <a:pt x="0" y="224"/>
                  </a:lnTo>
                  <a:lnTo>
                    <a:pt x="703" y="564"/>
                  </a:lnTo>
                  <a:lnTo>
                    <a:pt x="801" y="39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6651;p45">
              <a:extLst>
                <a:ext uri="{FF2B5EF4-FFF2-40B4-BE49-F238E27FC236}">
                  <a16:creationId xmlns:a16="http://schemas.microsoft.com/office/drawing/2014/main" id="{4CD22565-627C-684A-95EE-FD4DE9E82EC8}"/>
                </a:ext>
              </a:extLst>
            </p:cNvPr>
            <p:cNvSpPr/>
            <p:nvPr/>
          </p:nvSpPr>
          <p:spPr>
            <a:xfrm>
              <a:off x="5764582" y="4207746"/>
              <a:ext cx="451392" cy="217260"/>
            </a:xfrm>
            <a:custGeom>
              <a:avLst/>
              <a:gdLst/>
              <a:ahLst/>
              <a:cxnLst/>
              <a:rect l="l" t="t" r="r" b="b"/>
              <a:pathLst>
                <a:path w="10461" h="5035" extrusionOk="0">
                  <a:moveTo>
                    <a:pt x="8976" y="0"/>
                  </a:moveTo>
                  <a:cubicBezTo>
                    <a:pt x="7053" y="530"/>
                    <a:pt x="4208" y="1686"/>
                    <a:pt x="328" y="4169"/>
                  </a:cubicBezTo>
                  <a:lnTo>
                    <a:pt x="0" y="4378"/>
                  </a:lnTo>
                  <a:lnTo>
                    <a:pt x="420" y="5034"/>
                  </a:lnTo>
                  <a:lnTo>
                    <a:pt x="747" y="4824"/>
                  </a:lnTo>
                  <a:cubicBezTo>
                    <a:pt x="1310" y="4465"/>
                    <a:pt x="1849" y="4134"/>
                    <a:pt x="2369" y="3829"/>
                  </a:cubicBezTo>
                  <a:lnTo>
                    <a:pt x="2223" y="3729"/>
                  </a:lnTo>
                  <a:lnTo>
                    <a:pt x="2663" y="3087"/>
                  </a:lnTo>
                  <a:lnTo>
                    <a:pt x="3118" y="3399"/>
                  </a:lnTo>
                  <a:cubicBezTo>
                    <a:pt x="4867" y="2415"/>
                    <a:pt x="6340" y="1747"/>
                    <a:pt x="7554" y="1292"/>
                  </a:cubicBezTo>
                  <a:lnTo>
                    <a:pt x="7461" y="1220"/>
                  </a:lnTo>
                  <a:lnTo>
                    <a:pt x="7936" y="603"/>
                  </a:lnTo>
                  <a:lnTo>
                    <a:pt x="8432" y="985"/>
                  </a:lnTo>
                  <a:cubicBezTo>
                    <a:pt x="9255" y="718"/>
                    <a:pt x="9931" y="562"/>
                    <a:pt x="10461" y="471"/>
                  </a:cubicBezTo>
                  <a:lnTo>
                    <a:pt x="10368" y="448"/>
                  </a:lnTo>
                  <a:cubicBezTo>
                    <a:pt x="9869" y="322"/>
                    <a:pt x="9405" y="174"/>
                    <a:pt x="8976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6652;p45">
              <a:extLst>
                <a:ext uri="{FF2B5EF4-FFF2-40B4-BE49-F238E27FC236}">
                  <a16:creationId xmlns:a16="http://schemas.microsoft.com/office/drawing/2014/main" id="{F2113B51-C869-04BB-56C8-055CF5B5786E}"/>
                </a:ext>
              </a:extLst>
            </p:cNvPr>
            <p:cNvSpPr/>
            <p:nvPr/>
          </p:nvSpPr>
          <p:spPr>
            <a:xfrm>
              <a:off x="6151990" y="4193549"/>
              <a:ext cx="84531" cy="34520"/>
            </a:xfrm>
            <a:custGeom>
              <a:avLst/>
              <a:gdLst/>
              <a:ahLst/>
              <a:cxnLst/>
              <a:rect l="l" t="t" r="r" b="b"/>
              <a:pathLst>
                <a:path w="1959" h="800" extrusionOk="0">
                  <a:moveTo>
                    <a:pt x="1501" y="1"/>
                  </a:moveTo>
                  <a:cubicBezTo>
                    <a:pt x="1083" y="66"/>
                    <a:pt x="585" y="168"/>
                    <a:pt x="1" y="329"/>
                  </a:cubicBezTo>
                  <a:cubicBezTo>
                    <a:pt x="428" y="502"/>
                    <a:pt x="892" y="651"/>
                    <a:pt x="1394" y="777"/>
                  </a:cubicBezTo>
                  <a:lnTo>
                    <a:pt x="1485" y="800"/>
                  </a:lnTo>
                  <a:cubicBezTo>
                    <a:pt x="1595" y="781"/>
                    <a:pt x="1702" y="764"/>
                    <a:pt x="1800" y="752"/>
                  </a:cubicBezTo>
                  <a:lnTo>
                    <a:pt x="1958" y="116"/>
                  </a:lnTo>
                  <a:lnTo>
                    <a:pt x="1582" y="21"/>
                  </a:lnTo>
                  <a:cubicBezTo>
                    <a:pt x="1554" y="15"/>
                    <a:pt x="1528" y="7"/>
                    <a:pt x="150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6653;p45">
              <a:extLst>
                <a:ext uri="{FF2B5EF4-FFF2-40B4-BE49-F238E27FC236}">
                  <a16:creationId xmlns:a16="http://schemas.microsoft.com/office/drawing/2014/main" id="{6BDF398C-EFCD-BF3B-D905-E703D067DF8D}"/>
                </a:ext>
              </a:extLst>
            </p:cNvPr>
            <p:cNvSpPr/>
            <p:nvPr/>
          </p:nvSpPr>
          <p:spPr>
            <a:xfrm>
              <a:off x="6090500" y="4250293"/>
              <a:ext cx="146020" cy="125998"/>
            </a:xfrm>
            <a:custGeom>
              <a:avLst/>
              <a:gdLst/>
              <a:ahLst/>
              <a:cxnLst/>
              <a:rect l="l" t="t" r="r" b="b"/>
              <a:pathLst>
                <a:path w="3384" h="2920" extrusionOk="0">
                  <a:moveTo>
                    <a:pt x="879" y="0"/>
                  </a:moveTo>
                  <a:cubicBezTo>
                    <a:pt x="603" y="88"/>
                    <a:pt x="311" y="191"/>
                    <a:pt x="1" y="306"/>
                  </a:cubicBezTo>
                  <a:lnTo>
                    <a:pt x="3383" y="2920"/>
                  </a:lnTo>
                  <a:lnTo>
                    <a:pt x="3383" y="1935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6654;p45">
              <a:extLst>
                <a:ext uri="{FF2B5EF4-FFF2-40B4-BE49-F238E27FC236}">
                  <a16:creationId xmlns:a16="http://schemas.microsoft.com/office/drawing/2014/main" id="{A97E8B39-8513-5B3C-D5B6-DACD6A03DA60}"/>
                </a:ext>
              </a:extLst>
            </p:cNvPr>
            <p:cNvSpPr/>
            <p:nvPr/>
          </p:nvSpPr>
          <p:spPr>
            <a:xfrm>
              <a:off x="6086487" y="4233723"/>
              <a:ext cx="41942" cy="29817"/>
            </a:xfrm>
            <a:custGeom>
              <a:avLst/>
              <a:gdLst/>
              <a:ahLst/>
              <a:cxnLst/>
              <a:rect l="l" t="t" r="r" b="b"/>
              <a:pathLst>
                <a:path w="972" h="691" extrusionOk="0">
                  <a:moveTo>
                    <a:pt x="476" y="1"/>
                  </a:moveTo>
                  <a:lnTo>
                    <a:pt x="1" y="618"/>
                  </a:lnTo>
                  <a:lnTo>
                    <a:pt x="94" y="690"/>
                  </a:lnTo>
                  <a:cubicBezTo>
                    <a:pt x="404" y="575"/>
                    <a:pt x="695" y="472"/>
                    <a:pt x="972" y="383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6655;p45">
              <a:extLst>
                <a:ext uri="{FF2B5EF4-FFF2-40B4-BE49-F238E27FC236}">
                  <a16:creationId xmlns:a16="http://schemas.microsoft.com/office/drawing/2014/main" id="{CA0CB6D4-8830-BC45-C859-1FEEB038C861}"/>
                </a:ext>
              </a:extLst>
            </p:cNvPr>
            <p:cNvSpPr/>
            <p:nvPr/>
          </p:nvSpPr>
          <p:spPr>
            <a:xfrm>
              <a:off x="5866849" y="4354329"/>
              <a:ext cx="369752" cy="271672"/>
            </a:xfrm>
            <a:custGeom>
              <a:avLst/>
              <a:gdLst/>
              <a:ahLst/>
              <a:cxnLst/>
              <a:rect l="l" t="t" r="r" b="b"/>
              <a:pathLst>
                <a:path w="8569" h="6296" extrusionOk="0">
                  <a:moveTo>
                    <a:pt x="748" y="0"/>
                  </a:moveTo>
                  <a:cubicBezTo>
                    <a:pt x="504" y="137"/>
                    <a:pt x="255" y="281"/>
                    <a:pt x="0" y="432"/>
                  </a:cubicBezTo>
                  <a:lnTo>
                    <a:pt x="8568" y="6296"/>
                  </a:lnTo>
                  <a:lnTo>
                    <a:pt x="8568" y="5351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6656;p45">
              <a:extLst>
                <a:ext uri="{FF2B5EF4-FFF2-40B4-BE49-F238E27FC236}">
                  <a16:creationId xmlns:a16="http://schemas.microsoft.com/office/drawing/2014/main" id="{C7214BB4-565F-C050-0837-C6D81BB11B3F}"/>
                </a:ext>
              </a:extLst>
            </p:cNvPr>
            <p:cNvSpPr/>
            <p:nvPr/>
          </p:nvSpPr>
          <p:spPr>
            <a:xfrm>
              <a:off x="5860463" y="4340909"/>
              <a:ext cx="38662" cy="32060"/>
            </a:xfrm>
            <a:custGeom>
              <a:avLst/>
              <a:gdLst/>
              <a:ahLst/>
              <a:cxnLst/>
              <a:rect l="l" t="t" r="r" b="b"/>
              <a:pathLst>
                <a:path w="896" h="743" extrusionOk="0">
                  <a:moveTo>
                    <a:pt x="441" y="1"/>
                  </a:moveTo>
                  <a:lnTo>
                    <a:pt x="1" y="643"/>
                  </a:lnTo>
                  <a:lnTo>
                    <a:pt x="147" y="743"/>
                  </a:lnTo>
                  <a:cubicBezTo>
                    <a:pt x="401" y="592"/>
                    <a:pt x="651" y="448"/>
                    <a:pt x="895" y="311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6657;p45">
              <a:extLst>
                <a:ext uri="{FF2B5EF4-FFF2-40B4-BE49-F238E27FC236}">
                  <a16:creationId xmlns:a16="http://schemas.microsoft.com/office/drawing/2014/main" id="{CA69E1D2-076C-B2A2-E383-117B56CFE7C7}"/>
                </a:ext>
              </a:extLst>
            </p:cNvPr>
            <p:cNvSpPr/>
            <p:nvPr/>
          </p:nvSpPr>
          <p:spPr>
            <a:xfrm>
              <a:off x="2810264" y="2638438"/>
              <a:ext cx="368069" cy="952925"/>
            </a:xfrm>
            <a:custGeom>
              <a:avLst/>
              <a:gdLst/>
              <a:ahLst/>
              <a:cxnLst/>
              <a:rect l="l" t="t" r="r" b="b"/>
              <a:pathLst>
                <a:path w="8530" h="22084" extrusionOk="0">
                  <a:moveTo>
                    <a:pt x="1" y="1"/>
                  </a:moveTo>
                  <a:lnTo>
                    <a:pt x="1" y="797"/>
                  </a:lnTo>
                  <a:cubicBezTo>
                    <a:pt x="1171" y="1047"/>
                    <a:pt x="2473" y="1313"/>
                    <a:pt x="3687" y="1554"/>
                  </a:cubicBezTo>
                  <a:cubicBezTo>
                    <a:pt x="6104" y="1817"/>
                    <a:pt x="8120" y="2024"/>
                    <a:pt x="8120" y="2024"/>
                  </a:cubicBezTo>
                  <a:lnTo>
                    <a:pt x="6928" y="22057"/>
                  </a:lnTo>
                  <a:lnTo>
                    <a:pt x="7317" y="22083"/>
                  </a:lnTo>
                  <a:lnTo>
                    <a:pt x="8529" y="1705"/>
                  </a:lnTo>
                  <a:lnTo>
                    <a:pt x="8193" y="1641"/>
                  </a:lnTo>
                  <a:cubicBezTo>
                    <a:pt x="5715" y="1168"/>
                    <a:pt x="2441" y="521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6658;p45">
              <a:extLst>
                <a:ext uri="{FF2B5EF4-FFF2-40B4-BE49-F238E27FC236}">
                  <a16:creationId xmlns:a16="http://schemas.microsoft.com/office/drawing/2014/main" id="{CB6D2FB8-3F0E-59BB-7316-2EFC716C8C2E}"/>
                </a:ext>
              </a:extLst>
            </p:cNvPr>
            <p:cNvSpPr/>
            <p:nvPr/>
          </p:nvSpPr>
          <p:spPr>
            <a:xfrm>
              <a:off x="3104724" y="3623743"/>
              <a:ext cx="417778" cy="556721"/>
            </a:xfrm>
            <a:custGeom>
              <a:avLst/>
              <a:gdLst/>
              <a:ahLst/>
              <a:cxnLst/>
              <a:rect l="l" t="t" r="r" b="b"/>
              <a:pathLst>
                <a:path w="9682" h="12902" extrusionOk="0">
                  <a:moveTo>
                    <a:pt x="58" y="0"/>
                  </a:moveTo>
                  <a:lnTo>
                    <a:pt x="1" y="961"/>
                  </a:lnTo>
                  <a:lnTo>
                    <a:pt x="9682" y="12902"/>
                  </a:lnTo>
                  <a:lnTo>
                    <a:pt x="81" y="734"/>
                  </a:lnTo>
                  <a:lnTo>
                    <a:pt x="81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6659;p45">
              <a:extLst>
                <a:ext uri="{FF2B5EF4-FFF2-40B4-BE49-F238E27FC236}">
                  <a16:creationId xmlns:a16="http://schemas.microsoft.com/office/drawing/2014/main" id="{FD8473F7-3BD9-19BD-AABE-D4C3F48DC22E}"/>
                </a:ext>
              </a:extLst>
            </p:cNvPr>
            <p:cNvSpPr/>
            <p:nvPr/>
          </p:nvSpPr>
          <p:spPr>
            <a:xfrm>
              <a:off x="4105046" y="3871731"/>
              <a:ext cx="329580" cy="252514"/>
            </a:xfrm>
            <a:custGeom>
              <a:avLst/>
              <a:gdLst/>
              <a:ahLst/>
              <a:cxnLst/>
              <a:rect l="l" t="t" r="r" b="b"/>
              <a:pathLst>
                <a:path w="7638" h="5852" extrusionOk="0">
                  <a:moveTo>
                    <a:pt x="5902" y="1"/>
                  </a:moveTo>
                  <a:lnTo>
                    <a:pt x="5153" y="246"/>
                  </a:lnTo>
                  <a:lnTo>
                    <a:pt x="7061" y="4020"/>
                  </a:lnTo>
                  <a:lnTo>
                    <a:pt x="1" y="5472"/>
                  </a:lnTo>
                  <a:lnTo>
                    <a:pt x="87" y="5851"/>
                  </a:lnTo>
                  <a:lnTo>
                    <a:pt x="7638" y="4298"/>
                  </a:lnTo>
                  <a:lnTo>
                    <a:pt x="6696" y="2434"/>
                  </a:lnTo>
                  <a:lnTo>
                    <a:pt x="7043" y="2259"/>
                  </a:lnTo>
                  <a:lnTo>
                    <a:pt x="590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6660;p45">
              <a:extLst>
                <a:ext uri="{FF2B5EF4-FFF2-40B4-BE49-F238E27FC236}">
                  <a16:creationId xmlns:a16="http://schemas.microsoft.com/office/drawing/2014/main" id="{174C19C3-2B80-A8B8-52D9-9512117B340B}"/>
                </a:ext>
              </a:extLst>
            </p:cNvPr>
            <p:cNvSpPr/>
            <p:nvPr/>
          </p:nvSpPr>
          <p:spPr>
            <a:xfrm>
              <a:off x="3982239" y="4172708"/>
              <a:ext cx="71888" cy="162978"/>
            </a:xfrm>
            <a:custGeom>
              <a:avLst/>
              <a:gdLst/>
              <a:ahLst/>
              <a:cxnLst/>
              <a:rect l="l" t="t" r="r" b="b"/>
              <a:pathLst>
                <a:path w="1666" h="3777" extrusionOk="0">
                  <a:moveTo>
                    <a:pt x="1665" y="1"/>
                  </a:move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6661;p45">
              <a:extLst>
                <a:ext uri="{FF2B5EF4-FFF2-40B4-BE49-F238E27FC236}">
                  <a16:creationId xmlns:a16="http://schemas.microsoft.com/office/drawing/2014/main" id="{451D20BB-CF67-EC74-F765-D2CD2C3A3B2C}"/>
                </a:ext>
              </a:extLst>
            </p:cNvPr>
            <p:cNvSpPr/>
            <p:nvPr/>
          </p:nvSpPr>
          <p:spPr>
            <a:xfrm>
              <a:off x="3108220" y="3623830"/>
              <a:ext cx="418124" cy="556635"/>
            </a:xfrm>
            <a:custGeom>
              <a:avLst/>
              <a:gdLst/>
              <a:ahLst/>
              <a:cxnLst/>
              <a:rect l="l" t="t" r="r" b="b"/>
              <a:pathLst>
                <a:path w="9690" h="12900" extrusionOk="0">
                  <a:moveTo>
                    <a:pt x="0" y="0"/>
                  </a:moveTo>
                  <a:lnTo>
                    <a:pt x="0" y="732"/>
                  </a:lnTo>
                  <a:lnTo>
                    <a:pt x="9601" y="12900"/>
                  </a:lnTo>
                  <a:lnTo>
                    <a:pt x="9690" y="12733"/>
                  </a:lnTo>
                  <a:lnTo>
                    <a:pt x="317" y="834"/>
                  </a:lnTo>
                  <a:lnTo>
                    <a:pt x="36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6662;p45">
              <a:extLst>
                <a:ext uri="{FF2B5EF4-FFF2-40B4-BE49-F238E27FC236}">
                  <a16:creationId xmlns:a16="http://schemas.microsoft.com/office/drawing/2014/main" id="{B8C6C42F-EBD6-4A37-F533-3B6078159983}"/>
                </a:ext>
              </a:extLst>
            </p:cNvPr>
            <p:cNvSpPr/>
            <p:nvPr/>
          </p:nvSpPr>
          <p:spPr>
            <a:xfrm>
              <a:off x="4000535" y="4193377"/>
              <a:ext cx="81165" cy="184164"/>
            </a:xfrm>
            <a:custGeom>
              <a:avLst/>
              <a:gdLst/>
              <a:ahLst/>
              <a:cxnLst/>
              <a:rect l="l" t="t" r="r" b="b"/>
              <a:pathLst>
                <a:path w="1881" h="4268" extrusionOk="0">
                  <a:moveTo>
                    <a:pt x="0" y="4267"/>
                  </a:moveTo>
                  <a:lnTo>
                    <a:pt x="18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6663;p45">
              <a:extLst>
                <a:ext uri="{FF2B5EF4-FFF2-40B4-BE49-F238E27FC236}">
                  <a16:creationId xmlns:a16="http://schemas.microsoft.com/office/drawing/2014/main" id="{316111F4-ED5C-38AC-CF7F-A6AA0EF7A514}"/>
                </a:ext>
              </a:extLst>
            </p:cNvPr>
            <p:cNvSpPr/>
            <p:nvPr/>
          </p:nvSpPr>
          <p:spPr>
            <a:xfrm>
              <a:off x="3087550" y="3622578"/>
              <a:ext cx="898469" cy="750033"/>
            </a:xfrm>
            <a:custGeom>
              <a:avLst/>
              <a:gdLst/>
              <a:ahLst/>
              <a:cxnLst/>
              <a:rect l="l" t="t" r="r" b="b"/>
              <a:pathLst>
                <a:path w="20822" h="17382" extrusionOk="0">
                  <a:moveTo>
                    <a:pt x="67" y="1"/>
                  </a:moveTo>
                  <a:lnTo>
                    <a:pt x="1" y="1113"/>
                  </a:lnTo>
                  <a:lnTo>
                    <a:pt x="9893" y="13671"/>
                  </a:lnTo>
                  <a:lnTo>
                    <a:pt x="20821" y="17382"/>
                  </a:lnTo>
                  <a:lnTo>
                    <a:pt x="20821" y="17382"/>
                  </a:lnTo>
                  <a:lnTo>
                    <a:pt x="9791" y="13473"/>
                  </a:lnTo>
                  <a:lnTo>
                    <a:pt x="10080" y="12929"/>
                  </a:lnTo>
                  <a:lnTo>
                    <a:pt x="399" y="988"/>
                  </a:lnTo>
                  <a:lnTo>
                    <a:pt x="456" y="2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6664;p45">
              <a:extLst>
                <a:ext uri="{FF2B5EF4-FFF2-40B4-BE49-F238E27FC236}">
                  <a16:creationId xmlns:a16="http://schemas.microsoft.com/office/drawing/2014/main" id="{D7F87B52-F52F-5229-7F70-902065AA1FD6}"/>
                </a:ext>
              </a:extLst>
            </p:cNvPr>
            <p:cNvSpPr/>
            <p:nvPr/>
          </p:nvSpPr>
          <p:spPr>
            <a:xfrm>
              <a:off x="2969360" y="2705495"/>
              <a:ext cx="191284" cy="900454"/>
            </a:xfrm>
            <a:custGeom>
              <a:avLst/>
              <a:gdLst/>
              <a:ahLst/>
              <a:cxnLst/>
              <a:rect l="l" t="t" r="r" b="b"/>
              <a:pathLst>
                <a:path w="4433" h="20868" extrusionOk="0">
                  <a:moveTo>
                    <a:pt x="0" y="0"/>
                  </a:moveTo>
                  <a:cubicBezTo>
                    <a:pt x="1738" y="348"/>
                    <a:pt x="3296" y="649"/>
                    <a:pt x="4024" y="788"/>
                  </a:cubicBezTo>
                  <a:lnTo>
                    <a:pt x="2830" y="20868"/>
                  </a:lnTo>
                  <a:lnTo>
                    <a:pt x="2856" y="20476"/>
                  </a:lnTo>
                  <a:lnTo>
                    <a:pt x="3240" y="20503"/>
                  </a:lnTo>
                  <a:lnTo>
                    <a:pt x="4433" y="470"/>
                  </a:lnTo>
                  <a:cubicBezTo>
                    <a:pt x="4433" y="470"/>
                    <a:pt x="2417" y="263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6665;p45">
              <a:extLst>
                <a:ext uri="{FF2B5EF4-FFF2-40B4-BE49-F238E27FC236}">
                  <a16:creationId xmlns:a16="http://schemas.microsoft.com/office/drawing/2014/main" id="{4A7D3061-A16F-E2ED-AC3E-4CE9690EA7F7}"/>
                </a:ext>
              </a:extLst>
            </p:cNvPr>
            <p:cNvSpPr/>
            <p:nvPr/>
          </p:nvSpPr>
          <p:spPr>
            <a:xfrm>
              <a:off x="4104183" y="3969165"/>
              <a:ext cx="355383" cy="173161"/>
            </a:xfrm>
            <a:custGeom>
              <a:avLst/>
              <a:gdLst/>
              <a:ahLst/>
              <a:cxnLst/>
              <a:rect l="l" t="t" r="r" b="b"/>
              <a:pathLst>
                <a:path w="8236" h="4013" extrusionOk="0">
                  <a:moveTo>
                    <a:pt x="7063" y="1"/>
                  </a:moveTo>
                  <a:lnTo>
                    <a:pt x="6716" y="176"/>
                  </a:lnTo>
                  <a:lnTo>
                    <a:pt x="7658" y="2040"/>
                  </a:lnTo>
                  <a:lnTo>
                    <a:pt x="107" y="3593"/>
                  </a:lnTo>
                  <a:lnTo>
                    <a:pt x="133" y="3711"/>
                  </a:lnTo>
                  <a:lnTo>
                    <a:pt x="0" y="4013"/>
                  </a:lnTo>
                  <a:lnTo>
                    <a:pt x="0" y="4013"/>
                  </a:lnTo>
                  <a:lnTo>
                    <a:pt x="8235" y="2319"/>
                  </a:lnTo>
                  <a:lnTo>
                    <a:pt x="70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666;p45">
              <a:extLst>
                <a:ext uri="{FF2B5EF4-FFF2-40B4-BE49-F238E27FC236}">
                  <a16:creationId xmlns:a16="http://schemas.microsoft.com/office/drawing/2014/main" id="{2CB56648-92C8-2DF1-59EB-AB76BC42B8F1}"/>
                </a:ext>
              </a:extLst>
            </p:cNvPr>
            <p:cNvSpPr/>
            <p:nvPr/>
          </p:nvSpPr>
          <p:spPr>
            <a:xfrm>
              <a:off x="3522467" y="4180432"/>
              <a:ext cx="734" cy="863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1" y="1"/>
                  </a:moveTo>
                  <a:lnTo>
                    <a:pt x="1" y="1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667;p45">
              <a:extLst>
                <a:ext uri="{FF2B5EF4-FFF2-40B4-BE49-F238E27FC236}">
                  <a16:creationId xmlns:a16="http://schemas.microsoft.com/office/drawing/2014/main" id="{BFD74438-63B7-0116-C598-7F983E47894D}"/>
                </a:ext>
              </a:extLst>
            </p:cNvPr>
            <p:cNvSpPr/>
            <p:nvPr/>
          </p:nvSpPr>
          <p:spPr>
            <a:xfrm>
              <a:off x="3523244" y="4107809"/>
              <a:ext cx="585546" cy="248889"/>
            </a:xfrm>
            <a:custGeom>
              <a:avLst/>
              <a:gdLst/>
              <a:ahLst/>
              <a:cxnLst/>
              <a:rect l="l" t="t" r="r" b="b"/>
              <a:pathLst>
                <a:path w="13570" h="5768" extrusionOk="0">
                  <a:moveTo>
                    <a:pt x="13484" y="1"/>
                  </a:moveTo>
                  <a:lnTo>
                    <a:pt x="12914" y="118"/>
                  </a:lnTo>
                  <a:lnTo>
                    <a:pt x="12302" y="1505"/>
                  </a:lnTo>
                  <a:lnTo>
                    <a:pt x="10637" y="5280"/>
                  </a:lnTo>
                  <a:lnTo>
                    <a:pt x="10636" y="5283"/>
                  </a:lnTo>
                  <a:lnTo>
                    <a:pt x="264" y="1761"/>
                  </a:lnTo>
                  <a:lnTo>
                    <a:pt x="92" y="1541"/>
                  </a:lnTo>
                  <a:lnTo>
                    <a:pt x="0" y="1704"/>
                  </a:lnTo>
                  <a:lnTo>
                    <a:pt x="249" y="2012"/>
                  </a:lnTo>
                  <a:lnTo>
                    <a:pt x="10848" y="5767"/>
                  </a:lnTo>
                  <a:lnTo>
                    <a:pt x="13189" y="458"/>
                  </a:lnTo>
                  <a:lnTo>
                    <a:pt x="13570" y="380"/>
                  </a:lnTo>
                  <a:lnTo>
                    <a:pt x="1348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668;p45">
              <a:extLst>
                <a:ext uri="{FF2B5EF4-FFF2-40B4-BE49-F238E27FC236}">
                  <a16:creationId xmlns:a16="http://schemas.microsoft.com/office/drawing/2014/main" id="{D67C546B-B60D-DF0C-FD94-D2EB254AD6AD}"/>
                </a:ext>
              </a:extLst>
            </p:cNvPr>
            <p:cNvSpPr/>
            <p:nvPr/>
          </p:nvSpPr>
          <p:spPr>
            <a:xfrm>
              <a:off x="4320886" y="3854298"/>
              <a:ext cx="38835" cy="28091"/>
            </a:xfrm>
            <a:custGeom>
              <a:avLst/>
              <a:gdLst/>
              <a:ahLst/>
              <a:cxnLst/>
              <a:rect l="l" t="t" r="r" b="b"/>
              <a:pathLst>
                <a:path w="900" h="651" extrusionOk="0">
                  <a:moveTo>
                    <a:pt x="695" y="0"/>
                  </a:moveTo>
                  <a:lnTo>
                    <a:pt x="0" y="352"/>
                  </a:lnTo>
                  <a:lnTo>
                    <a:pt x="151" y="650"/>
                  </a:lnTo>
                  <a:lnTo>
                    <a:pt x="900" y="405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669;p45">
              <a:extLst>
                <a:ext uri="{FF2B5EF4-FFF2-40B4-BE49-F238E27FC236}">
                  <a16:creationId xmlns:a16="http://schemas.microsoft.com/office/drawing/2014/main" id="{121E52A2-E406-F9E2-0D00-F526C299EC9D}"/>
                </a:ext>
              </a:extLst>
            </p:cNvPr>
            <p:cNvSpPr/>
            <p:nvPr/>
          </p:nvSpPr>
          <p:spPr>
            <a:xfrm>
              <a:off x="3107184" y="3590215"/>
              <a:ext cx="18813" cy="33657"/>
            </a:xfrm>
            <a:custGeom>
              <a:avLst/>
              <a:gdLst/>
              <a:ahLst/>
              <a:cxnLst/>
              <a:rect l="l" t="t" r="r" b="b"/>
              <a:pathLst>
                <a:path w="436" h="780" extrusionOk="0">
                  <a:moveTo>
                    <a:pt x="47" y="1"/>
                  </a:moveTo>
                  <a:lnTo>
                    <a:pt x="1" y="777"/>
                  </a:lnTo>
                  <a:lnTo>
                    <a:pt x="24" y="779"/>
                  </a:lnTo>
                  <a:lnTo>
                    <a:pt x="24" y="390"/>
                  </a:lnTo>
                  <a:lnTo>
                    <a:pt x="411" y="416"/>
                  </a:lnTo>
                  <a:lnTo>
                    <a:pt x="436" y="2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670;p45">
              <a:extLst>
                <a:ext uri="{FF2B5EF4-FFF2-40B4-BE49-F238E27FC236}">
                  <a16:creationId xmlns:a16="http://schemas.microsoft.com/office/drawing/2014/main" id="{BCD3AF2D-6952-B607-E8FC-08C1F08EAFCF}"/>
                </a:ext>
              </a:extLst>
            </p:cNvPr>
            <p:cNvSpPr/>
            <p:nvPr/>
          </p:nvSpPr>
          <p:spPr>
            <a:xfrm>
              <a:off x="3522467" y="4173225"/>
              <a:ext cx="4790" cy="8155"/>
            </a:xfrm>
            <a:custGeom>
              <a:avLst/>
              <a:gdLst/>
              <a:ahLst/>
              <a:cxnLst/>
              <a:rect l="l" t="t" r="r" b="b"/>
              <a:pathLst>
                <a:path w="111" h="189" extrusionOk="0">
                  <a:moveTo>
                    <a:pt x="90" y="1"/>
                  </a:moveTo>
                  <a:lnTo>
                    <a:pt x="1" y="168"/>
                  </a:lnTo>
                  <a:lnTo>
                    <a:pt x="16" y="186"/>
                  </a:lnTo>
                  <a:lnTo>
                    <a:pt x="18" y="188"/>
                  </a:lnTo>
                  <a:lnTo>
                    <a:pt x="110" y="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671;p45">
              <a:extLst>
                <a:ext uri="{FF2B5EF4-FFF2-40B4-BE49-F238E27FC236}">
                  <a16:creationId xmlns:a16="http://schemas.microsoft.com/office/drawing/2014/main" id="{1C11ADB1-BDB0-7AFE-E986-12FA0A83513B}"/>
                </a:ext>
              </a:extLst>
            </p:cNvPr>
            <p:cNvSpPr/>
            <p:nvPr/>
          </p:nvSpPr>
          <p:spPr>
            <a:xfrm>
              <a:off x="3108220" y="3607001"/>
              <a:ext cx="16742" cy="17950"/>
            </a:xfrm>
            <a:custGeom>
              <a:avLst/>
              <a:gdLst/>
              <a:ahLst/>
              <a:cxnLst/>
              <a:rect l="l" t="t" r="r" b="b"/>
              <a:pathLst>
                <a:path w="388" h="416" extrusionOk="0">
                  <a:moveTo>
                    <a:pt x="0" y="1"/>
                  </a:moveTo>
                  <a:lnTo>
                    <a:pt x="0" y="390"/>
                  </a:lnTo>
                  <a:lnTo>
                    <a:pt x="365" y="416"/>
                  </a:lnTo>
                  <a:lnTo>
                    <a:pt x="387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672;p45">
              <a:extLst>
                <a:ext uri="{FF2B5EF4-FFF2-40B4-BE49-F238E27FC236}">
                  <a16:creationId xmlns:a16="http://schemas.microsoft.com/office/drawing/2014/main" id="{FAA063F7-B215-573F-29CB-033988ACC549}"/>
                </a:ext>
              </a:extLst>
            </p:cNvPr>
            <p:cNvSpPr/>
            <p:nvPr/>
          </p:nvSpPr>
          <p:spPr>
            <a:xfrm>
              <a:off x="3510040" y="4124206"/>
              <a:ext cx="599914" cy="253334"/>
            </a:xfrm>
            <a:custGeom>
              <a:avLst/>
              <a:gdLst/>
              <a:ahLst/>
              <a:cxnLst/>
              <a:rect l="l" t="t" r="r" b="b"/>
              <a:pathLst>
                <a:path w="13903" h="5871" extrusionOk="0">
                  <a:moveTo>
                    <a:pt x="13876" y="0"/>
                  </a:moveTo>
                  <a:lnTo>
                    <a:pt x="13495" y="78"/>
                  </a:lnTo>
                  <a:lnTo>
                    <a:pt x="11154" y="5387"/>
                  </a:lnTo>
                  <a:lnTo>
                    <a:pt x="555" y="1632"/>
                  </a:lnTo>
                  <a:lnTo>
                    <a:pt x="306" y="1324"/>
                  </a:lnTo>
                  <a:lnTo>
                    <a:pt x="304" y="1322"/>
                  </a:lnTo>
                  <a:lnTo>
                    <a:pt x="289" y="1304"/>
                  </a:lnTo>
                  <a:lnTo>
                    <a:pt x="0" y="1848"/>
                  </a:lnTo>
                  <a:lnTo>
                    <a:pt x="11030" y="5757"/>
                  </a:lnTo>
                  <a:lnTo>
                    <a:pt x="11367" y="5870"/>
                  </a:lnTo>
                  <a:lnTo>
                    <a:pt x="13248" y="1604"/>
                  </a:lnTo>
                  <a:lnTo>
                    <a:pt x="13769" y="420"/>
                  </a:lnTo>
                  <a:lnTo>
                    <a:pt x="13902" y="118"/>
                  </a:lnTo>
                  <a:lnTo>
                    <a:pt x="138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673;p45">
              <a:extLst>
                <a:ext uri="{FF2B5EF4-FFF2-40B4-BE49-F238E27FC236}">
                  <a16:creationId xmlns:a16="http://schemas.microsoft.com/office/drawing/2014/main" id="{E36D6639-461C-B9CC-1CE3-443E1D26F15D}"/>
                </a:ext>
              </a:extLst>
            </p:cNvPr>
            <p:cNvSpPr/>
            <p:nvPr/>
          </p:nvSpPr>
          <p:spPr>
            <a:xfrm>
              <a:off x="3090442" y="3589093"/>
              <a:ext cx="18770" cy="34693"/>
            </a:xfrm>
            <a:custGeom>
              <a:avLst/>
              <a:gdLst/>
              <a:ahLst/>
              <a:cxnLst/>
              <a:rect l="l" t="t" r="r" b="b"/>
              <a:pathLst>
                <a:path w="435" h="804" extrusionOk="0">
                  <a:moveTo>
                    <a:pt x="50" y="0"/>
                  </a:moveTo>
                  <a:lnTo>
                    <a:pt x="24" y="391"/>
                  </a:lnTo>
                  <a:lnTo>
                    <a:pt x="0" y="777"/>
                  </a:lnTo>
                  <a:lnTo>
                    <a:pt x="389" y="803"/>
                  </a:lnTo>
                  <a:lnTo>
                    <a:pt x="435" y="2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674;p45">
              <a:extLst>
                <a:ext uri="{FF2B5EF4-FFF2-40B4-BE49-F238E27FC236}">
                  <a16:creationId xmlns:a16="http://schemas.microsoft.com/office/drawing/2014/main" id="{2872111F-676F-BD74-8BBF-7DF396044195}"/>
                </a:ext>
              </a:extLst>
            </p:cNvPr>
            <p:cNvSpPr/>
            <p:nvPr/>
          </p:nvSpPr>
          <p:spPr>
            <a:xfrm>
              <a:off x="3523158" y="4181251"/>
              <a:ext cx="129" cy="129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675;p45">
              <a:extLst>
                <a:ext uri="{FF2B5EF4-FFF2-40B4-BE49-F238E27FC236}">
                  <a16:creationId xmlns:a16="http://schemas.microsoft.com/office/drawing/2014/main" id="{53D2D720-7910-E7BB-4798-AFC7D5A2C1AE}"/>
                </a:ext>
              </a:extLst>
            </p:cNvPr>
            <p:cNvSpPr/>
            <p:nvPr/>
          </p:nvSpPr>
          <p:spPr>
            <a:xfrm>
              <a:off x="3646008" y="1152757"/>
              <a:ext cx="2579162" cy="808933"/>
            </a:xfrm>
            <a:custGeom>
              <a:avLst/>
              <a:gdLst/>
              <a:ahLst/>
              <a:cxnLst/>
              <a:rect l="l" t="t" r="r" b="b"/>
              <a:pathLst>
                <a:path w="59772" h="18747" extrusionOk="0">
                  <a:moveTo>
                    <a:pt x="1212" y="1"/>
                  </a:moveTo>
                  <a:lnTo>
                    <a:pt x="1" y="1062"/>
                  </a:lnTo>
                  <a:lnTo>
                    <a:pt x="59498" y="18746"/>
                  </a:lnTo>
                  <a:lnTo>
                    <a:pt x="59771" y="18343"/>
                  </a:lnTo>
                  <a:cubicBezTo>
                    <a:pt x="52884" y="16153"/>
                    <a:pt x="31674" y="9406"/>
                    <a:pt x="31604" y="9375"/>
                  </a:cubicBezTo>
                  <a:cubicBezTo>
                    <a:pt x="31596" y="9371"/>
                    <a:pt x="31616" y="9255"/>
                    <a:pt x="31660" y="9051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676;p45">
              <a:extLst>
                <a:ext uri="{FF2B5EF4-FFF2-40B4-BE49-F238E27FC236}">
                  <a16:creationId xmlns:a16="http://schemas.microsoft.com/office/drawing/2014/main" id="{EFA81671-B366-5020-CD1D-1713BCC54C88}"/>
                </a:ext>
              </a:extLst>
            </p:cNvPr>
            <p:cNvSpPr/>
            <p:nvPr/>
          </p:nvSpPr>
          <p:spPr>
            <a:xfrm>
              <a:off x="3564798" y="1118020"/>
              <a:ext cx="66926" cy="60755"/>
            </a:xfrm>
            <a:custGeom>
              <a:avLst/>
              <a:gdLst/>
              <a:ahLst/>
              <a:cxnLst/>
              <a:rect l="l" t="t" r="r" b="b"/>
              <a:pathLst>
                <a:path w="1551" h="1408" extrusionOk="0">
                  <a:moveTo>
                    <a:pt x="388" y="0"/>
                  </a:moveTo>
                  <a:lnTo>
                    <a:pt x="0" y="1307"/>
                  </a:lnTo>
                  <a:lnTo>
                    <a:pt x="340" y="1407"/>
                  </a:lnTo>
                  <a:lnTo>
                    <a:pt x="1550" y="34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677;p45">
              <a:extLst>
                <a:ext uri="{FF2B5EF4-FFF2-40B4-BE49-F238E27FC236}">
                  <a16:creationId xmlns:a16="http://schemas.microsoft.com/office/drawing/2014/main" id="{DEE6DC11-E032-BE30-7F59-AEFA7BA5B857}"/>
                </a:ext>
              </a:extLst>
            </p:cNvPr>
            <p:cNvSpPr/>
            <p:nvPr/>
          </p:nvSpPr>
          <p:spPr>
            <a:xfrm>
              <a:off x="5009357" y="1543271"/>
              <a:ext cx="1227100" cy="401036"/>
            </a:xfrm>
            <a:custGeom>
              <a:avLst/>
              <a:gdLst/>
              <a:ahLst/>
              <a:cxnLst/>
              <a:rect l="l" t="t" r="r" b="b"/>
              <a:pathLst>
                <a:path w="28438" h="9294" extrusionOk="0">
                  <a:moveTo>
                    <a:pt x="64" y="1"/>
                  </a:moveTo>
                  <a:cubicBezTo>
                    <a:pt x="21" y="205"/>
                    <a:pt x="1" y="321"/>
                    <a:pt x="9" y="325"/>
                  </a:cubicBezTo>
                  <a:cubicBezTo>
                    <a:pt x="80" y="356"/>
                    <a:pt x="21289" y="7104"/>
                    <a:pt x="28176" y="9293"/>
                  </a:cubicBezTo>
                  <a:lnTo>
                    <a:pt x="28437" y="8910"/>
                  </a:lnTo>
                  <a:lnTo>
                    <a:pt x="28437" y="843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678;p45">
              <a:extLst>
                <a:ext uri="{FF2B5EF4-FFF2-40B4-BE49-F238E27FC236}">
                  <a16:creationId xmlns:a16="http://schemas.microsoft.com/office/drawing/2014/main" id="{D19FFD9B-36AE-73DA-FDE0-0B5C89CB744C}"/>
                </a:ext>
              </a:extLst>
            </p:cNvPr>
            <p:cNvSpPr/>
            <p:nvPr/>
          </p:nvSpPr>
          <p:spPr>
            <a:xfrm>
              <a:off x="3112535" y="1427584"/>
              <a:ext cx="263517" cy="195513"/>
            </a:xfrm>
            <a:custGeom>
              <a:avLst/>
              <a:gdLst/>
              <a:ahLst/>
              <a:cxnLst/>
              <a:rect l="l" t="t" r="r" b="b"/>
              <a:pathLst>
                <a:path w="6107" h="4531" extrusionOk="0">
                  <a:moveTo>
                    <a:pt x="5237" y="1"/>
                  </a:moveTo>
                  <a:lnTo>
                    <a:pt x="1" y="4316"/>
                  </a:lnTo>
                  <a:lnTo>
                    <a:pt x="1145" y="4531"/>
                  </a:lnTo>
                  <a:lnTo>
                    <a:pt x="6106" y="181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679;p45">
              <a:extLst>
                <a:ext uri="{FF2B5EF4-FFF2-40B4-BE49-F238E27FC236}">
                  <a16:creationId xmlns:a16="http://schemas.microsoft.com/office/drawing/2014/main" id="{D720C5CF-1AE5-39D9-37FD-011369E6C48F}"/>
                </a:ext>
              </a:extLst>
            </p:cNvPr>
            <p:cNvSpPr/>
            <p:nvPr/>
          </p:nvSpPr>
          <p:spPr>
            <a:xfrm>
              <a:off x="3359271" y="1178733"/>
              <a:ext cx="286775" cy="208112"/>
            </a:xfrm>
            <a:custGeom>
              <a:avLst/>
              <a:gdLst/>
              <a:ahLst/>
              <a:cxnLst/>
              <a:rect l="l" t="t" r="r" b="b"/>
              <a:pathLst>
                <a:path w="6646" h="4823" extrusionOk="0">
                  <a:moveTo>
                    <a:pt x="5103" y="0"/>
                  </a:moveTo>
                  <a:lnTo>
                    <a:pt x="0" y="4476"/>
                  </a:lnTo>
                  <a:lnTo>
                    <a:pt x="1670" y="4822"/>
                  </a:lnTo>
                  <a:lnTo>
                    <a:pt x="6646" y="46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680;p45">
              <a:extLst>
                <a:ext uri="{FF2B5EF4-FFF2-40B4-BE49-F238E27FC236}">
                  <a16:creationId xmlns:a16="http://schemas.microsoft.com/office/drawing/2014/main" id="{96C10032-B146-10D0-4AF1-E13DC34FD4A8}"/>
                </a:ext>
              </a:extLst>
            </p:cNvPr>
            <p:cNvSpPr/>
            <p:nvPr/>
          </p:nvSpPr>
          <p:spPr>
            <a:xfrm>
              <a:off x="2810264" y="1641828"/>
              <a:ext cx="265157" cy="51435"/>
            </a:xfrm>
            <a:custGeom>
              <a:avLst/>
              <a:gdLst/>
              <a:ahLst/>
              <a:cxnLst/>
              <a:rect l="l" t="t" r="r" b="b"/>
              <a:pathLst>
                <a:path w="6145" h="1192" extrusionOk="0">
                  <a:moveTo>
                    <a:pt x="5074" y="0"/>
                  </a:moveTo>
                  <a:lnTo>
                    <a:pt x="1" y="558"/>
                  </a:lnTo>
                  <a:lnTo>
                    <a:pt x="1" y="1191"/>
                  </a:lnTo>
                  <a:lnTo>
                    <a:pt x="6144" y="574"/>
                  </a:lnTo>
                  <a:lnTo>
                    <a:pt x="5921" y="532"/>
                  </a:lnTo>
                  <a:lnTo>
                    <a:pt x="5813" y="464"/>
                  </a:lnTo>
                  <a:cubicBezTo>
                    <a:pt x="5560" y="305"/>
                    <a:pt x="5314" y="152"/>
                    <a:pt x="5074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681;p45">
              <a:extLst>
                <a:ext uri="{FF2B5EF4-FFF2-40B4-BE49-F238E27FC236}">
                  <a16:creationId xmlns:a16="http://schemas.microsoft.com/office/drawing/2014/main" id="{D46246F3-3714-C285-BC64-A5CC15FF6BB8}"/>
                </a:ext>
              </a:extLst>
            </p:cNvPr>
            <p:cNvSpPr/>
            <p:nvPr/>
          </p:nvSpPr>
          <p:spPr>
            <a:xfrm>
              <a:off x="3083753" y="1395480"/>
              <a:ext cx="254844" cy="218296"/>
            </a:xfrm>
            <a:custGeom>
              <a:avLst/>
              <a:gdLst/>
              <a:ahLst/>
              <a:cxnLst/>
              <a:rect l="l" t="t" r="r" b="b"/>
              <a:pathLst>
                <a:path w="5906" h="5059" extrusionOk="0">
                  <a:moveTo>
                    <a:pt x="5760" y="0"/>
                  </a:moveTo>
                  <a:lnTo>
                    <a:pt x="201" y="4874"/>
                  </a:lnTo>
                  <a:lnTo>
                    <a:pt x="1" y="4895"/>
                  </a:lnTo>
                  <a:cubicBezTo>
                    <a:pt x="29" y="4913"/>
                    <a:pt x="59" y="4932"/>
                    <a:pt x="89" y="4950"/>
                  </a:cubicBezTo>
                  <a:lnTo>
                    <a:pt x="668" y="5059"/>
                  </a:lnTo>
                  <a:lnTo>
                    <a:pt x="5904" y="744"/>
                  </a:lnTo>
                  <a:lnTo>
                    <a:pt x="5772" y="717"/>
                  </a:lnTo>
                  <a:lnTo>
                    <a:pt x="5905" y="79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682;p45">
              <a:extLst>
                <a:ext uri="{FF2B5EF4-FFF2-40B4-BE49-F238E27FC236}">
                  <a16:creationId xmlns:a16="http://schemas.microsoft.com/office/drawing/2014/main" id="{E9336D5C-B830-6411-C550-66402A102DD2}"/>
                </a:ext>
              </a:extLst>
            </p:cNvPr>
            <p:cNvSpPr/>
            <p:nvPr/>
          </p:nvSpPr>
          <p:spPr>
            <a:xfrm>
              <a:off x="2810264" y="1616196"/>
              <a:ext cx="218943" cy="49752"/>
            </a:xfrm>
            <a:custGeom>
              <a:avLst/>
              <a:gdLst/>
              <a:ahLst/>
              <a:cxnLst/>
              <a:rect l="l" t="t" r="r" b="b"/>
              <a:pathLst>
                <a:path w="5074" h="1153" extrusionOk="0">
                  <a:moveTo>
                    <a:pt x="4128" y="1"/>
                  </a:moveTo>
                  <a:lnTo>
                    <a:pt x="1" y="415"/>
                  </a:lnTo>
                  <a:lnTo>
                    <a:pt x="1" y="1152"/>
                  </a:lnTo>
                  <a:lnTo>
                    <a:pt x="5074" y="594"/>
                  </a:lnTo>
                  <a:cubicBezTo>
                    <a:pt x="4748" y="390"/>
                    <a:pt x="4431" y="191"/>
                    <a:pt x="41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683;p45">
              <a:extLst>
                <a:ext uri="{FF2B5EF4-FFF2-40B4-BE49-F238E27FC236}">
                  <a16:creationId xmlns:a16="http://schemas.microsoft.com/office/drawing/2014/main" id="{3C0FDF81-1527-7C5D-54DD-585354004C0B}"/>
                </a:ext>
              </a:extLst>
            </p:cNvPr>
            <p:cNvSpPr/>
            <p:nvPr/>
          </p:nvSpPr>
          <p:spPr>
            <a:xfrm>
              <a:off x="3340544" y="1388015"/>
              <a:ext cx="302" cy="388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7" y="0"/>
                  </a:moveTo>
                  <a:lnTo>
                    <a:pt x="0" y="5"/>
                  </a:lnTo>
                  <a:lnTo>
                    <a:pt x="5" y="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684;p45">
              <a:extLst>
                <a:ext uri="{FF2B5EF4-FFF2-40B4-BE49-F238E27FC236}">
                  <a16:creationId xmlns:a16="http://schemas.microsoft.com/office/drawing/2014/main" id="{0F83B8F5-53ED-F552-D084-7F9297EA3BB4}"/>
                </a:ext>
              </a:extLst>
            </p:cNvPr>
            <p:cNvSpPr/>
            <p:nvPr/>
          </p:nvSpPr>
          <p:spPr>
            <a:xfrm>
              <a:off x="3332302" y="1388231"/>
              <a:ext cx="8457" cy="10615"/>
            </a:xfrm>
            <a:custGeom>
              <a:avLst/>
              <a:gdLst/>
              <a:ahLst/>
              <a:cxnLst/>
              <a:rect l="l" t="t" r="r" b="b"/>
              <a:pathLst>
                <a:path w="196" h="246" extrusionOk="0">
                  <a:moveTo>
                    <a:pt x="191" y="0"/>
                  </a:moveTo>
                  <a:lnTo>
                    <a:pt x="0" y="168"/>
                  </a:lnTo>
                  <a:lnTo>
                    <a:pt x="145" y="246"/>
                  </a:lnTo>
                  <a:lnTo>
                    <a:pt x="196" y="3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685;p45">
              <a:extLst>
                <a:ext uri="{FF2B5EF4-FFF2-40B4-BE49-F238E27FC236}">
                  <a16:creationId xmlns:a16="http://schemas.microsoft.com/office/drawing/2014/main" id="{DA442D3B-A9B8-F2CE-8A2E-13823FC64A95}"/>
                </a:ext>
              </a:extLst>
            </p:cNvPr>
            <p:cNvSpPr/>
            <p:nvPr/>
          </p:nvSpPr>
          <p:spPr>
            <a:xfrm>
              <a:off x="3579426" y="1132950"/>
              <a:ext cx="118921" cy="65631"/>
            </a:xfrm>
            <a:custGeom>
              <a:avLst/>
              <a:gdLst/>
              <a:ahLst/>
              <a:cxnLst/>
              <a:rect l="l" t="t" r="r" b="b"/>
              <a:pathLst>
                <a:path w="2756" h="1521" extrusionOk="0">
                  <a:moveTo>
                    <a:pt x="1211" y="0"/>
                  </a:moveTo>
                  <a:lnTo>
                    <a:pt x="1" y="1061"/>
                  </a:lnTo>
                  <a:lnTo>
                    <a:pt x="1544" y="1521"/>
                  </a:lnTo>
                  <a:lnTo>
                    <a:pt x="2755" y="460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686;p45">
              <a:extLst>
                <a:ext uri="{FF2B5EF4-FFF2-40B4-BE49-F238E27FC236}">
                  <a16:creationId xmlns:a16="http://schemas.microsoft.com/office/drawing/2014/main" id="{6CD94742-3AB9-43AE-6D48-9C9D9B7A7EBA}"/>
                </a:ext>
              </a:extLst>
            </p:cNvPr>
            <p:cNvSpPr/>
            <p:nvPr/>
          </p:nvSpPr>
          <p:spPr>
            <a:xfrm>
              <a:off x="2872314" y="1509743"/>
              <a:ext cx="175103" cy="104250"/>
            </a:xfrm>
            <a:custGeom>
              <a:avLst/>
              <a:gdLst/>
              <a:ahLst/>
              <a:cxnLst/>
              <a:rect l="l" t="t" r="r" b="b"/>
              <a:pathLst>
                <a:path w="4058" h="2416" extrusionOk="0">
                  <a:moveTo>
                    <a:pt x="89" y="0"/>
                  </a:moveTo>
                  <a:cubicBezTo>
                    <a:pt x="60" y="32"/>
                    <a:pt x="30" y="62"/>
                    <a:pt x="1" y="93"/>
                  </a:cubicBezTo>
                  <a:lnTo>
                    <a:pt x="3213" y="2416"/>
                  </a:lnTo>
                  <a:lnTo>
                    <a:pt x="4057" y="233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687;p45">
              <a:extLst>
                <a:ext uri="{FF2B5EF4-FFF2-40B4-BE49-F238E27FC236}">
                  <a16:creationId xmlns:a16="http://schemas.microsoft.com/office/drawing/2014/main" id="{2849C22E-FAFA-5F68-0393-A782FD9185D9}"/>
                </a:ext>
              </a:extLst>
            </p:cNvPr>
            <p:cNvSpPr/>
            <p:nvPr/>
          </p:nvSpPr>
          <p:spPr>
            <a:xfrm>
              <a:off x="3075382" y="1623057"/>
              <a:ext cx="2276378" cy="1009365"/>
            </a:xfrm>
            <a:custGeom>
              <a:avLst/>
              <a:gdLst/>
              <a:ahLst/>
              <a:cxnLst/>
              <a:rect l="l" t="t" r="r" b="b"/>
              <a:pathLst>
                <a:path w="52755" h="23392" extrusionOk="0">
                  <a:moveTo>
                    <a:pt x="2006" y="1"/>
                  </a:moveTo>
                  <a:lnTo>
                    <a:pt x="966" y="911"/>
                  </a:lnTo>
                  <a:lnTo>
                    <a:pt x="0" y="1008"/>
                  </a:lnTo>
                  <a:lnTo>
                    <a:pt x="25417" y="5807"/>
                  </a:lnTo>
                  <a:lnTo>
                    <a:pt x="25531" y="5829"/>
                  </a:lnTo>
                  <a:lnTo>
                    <a:pt x="25646" y="5811"/>
                  </a:lnTo>
                  <a:cubicBezTo>
                    <a:pt x="25666" y="5807"/>
                    <a:pt x="26743" y="5650"/>
                    <a:pt x="28393" y="5650"/>
                  </a:cubicBezTo>
                  <a:cubicBezTo>
                    <a:pt x="29891" y="5650"/>
                    <a:pt x="31861" y="5780"/>
                    <a:pt x="33939" y="6274"/>
                  </a:cubicBezTo>
                  <a:cubicBezTo>
                    <a:pt x="39702" y="7644"/>
                    <a:pt x="43548" y="11030"/>
                    <a:pt x="45370" y="16338"/>
                  </a:cubicBezTo>
                  <a:lnTo>
                    <a:pt x="45416" y="16473"/>
                  </a:lnTo>
                  <a:lnTo>
                    <a:pt x="48297" y="19620"/>
                  </a:lnTo>
                  <a:lnTo>
                    <a:pt x="48475" y="18271"/>
                  </a:lnTo>
                  <a:lnTo>
                    <a:pt x="48967" y="18335"/>
                  </a:lnTo>
                  <a:lnTo>
                    <a:pt x="48967" y="18335"/>
                  </a:lnTo>
                  <a:lnTo>
                    <a:pt x="46614" y="15763"/>
                  </a:lnTo>
                  <a:cubicBezTo>
                    <a:pt x="44632" y="10126"/>
                    <a:pt x="40345" y="6385"/>
                    <a:pt x="34211" y="4941"/>
                  </a:cubicBezTo>
                  <a:cubicBezTo>
                    <a:pt x="32014" y="4423"/>
                    <a:pt x="29960" y="4285"/>
                    <a:pt x="28392" y="4285"/>
                  </a:cubicBezTo>
                  <a:cubicBezTo>
                    <a:pt x="26940" y="4285"/>
                    <a:pt x="25905" y="4404"/>
                    <a:pt x="25561" y="4449"/>
                  </a:cubicBezTo>
                  <a:lnTo>
                    <a:pt x="2006" y="1"/>
                  </a:lnTo>
                  <a:close/>
                  <a:moveTo>
                    <a:pt x="48297" y="19620"/>
                  </a:moveTo>
                  <a:lnTo>
                    <a:pt x="48297" y="19620"/>
                  </a:lnTo>
                  <a:lnTo>
                    <a:pt x="48297" y="19620"/>
                  </a:lnTo>
                  <a:lnTo>
                    <a:pt x="48297" y="19620"/>
                  </a:lnTo>
                  <a:close/>
                  <a:moveTo>
                    <a:pt x="48297" y="19620"/>
                  </a:moveTo>
                  <a:lnTo>
                    <a:pt x="51749" y="23392"/>
                  </a:lnTo>
                  <a:lnTo>
                    <a:pt x="52755" y="22473"/>
                  </a:lnTo>
                  <a:lnTo>
                    <a:pt x="50393" y="19892"/>
                  </a:lnTo>
                  <a:lnTo>
                    <a:pt x="48297" y="1962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688;p45">
              <a:extLst>
                <a:ext uri="{FF2B5EF4-FFF2-40B4-BE49-F238E27FC236}">
                  <a16:creationId xmlns:a16="http://schemas.microsoft.com/office/drawing/2014/main" id="{B349C31E-6A58-28E9-9C52-70F4CAD4C10F}"/>
                </a:ext>
              </a:extLst>
            </p:cNvPr>
            <p:cNvSpPr/>
            <p:nvPr/>
          </p:nvSpPr>
          <p:spPr>
            <a:xfrm>
              <a:off x="2876112" y="1487779"/>
              <a:ext cx="207681" cy="122546"/>
            </a:xfrm>
            <a:custGeom>
              <a:avLst/>
              <a:gdLst/>
              <a:ahLst/>
              <a:cxnLst/>
              <a:rect l="l" t="t" r="r" b="b"/>
              <a:pathLst>
                <a:path w="4813" h="2840" extrusionOk="0">
                  <a:moveTo>
                    <a:pt x="451" y="1"/>
                  </a:moveTo>
                  <a:cubicBezTo>
                    <a:pt x="302" y="178"/>
                    <a:pt x="152" y="346"/>
                    <a:pt x="1" y="509"/>
                  </a:cubicBezTo>
                  <a:lnTo>
                    <a:pt x="3969" y="2840"/>
                  </a:lnTo>
                  <a:lnTo>
                    <a:pt x="4813" y="2756"/>
                  </a:lnTo>
                  <a:cubicBezTo>
                    <a:pt x="3509" y="1939"/>
                    <a:pt x="1858" y="899"/>
                    <a:pt x="45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689;p45">
              <a:extLst>
                <a:ext uri="{FF2B5EF4-FFF2-40B4-BE49-F238E27FC236}">
                  <a16:creationId xmlns:a16="http://schemas.microsoft.com/office/drawing/2014/main" id="{F0EEC9AF-A3A6-FC79-04CC-6C5BF9549714}"/>
                </a:ext>
              </a:extLst>
            </p:cNvPr>
            <p:cNvSpPr/>
            <p:nvPr/>
          </p:nvSpPr>
          <p:spPr>
            <a:xfrm>
              <a:off x="2854623" y="1513756"/>
              <a:ext cx="156376" cy="102481"/>
            </a:xfrm>
            <a:custGeom>
              <a:avLst/>
              <a:gdLst/>
              <a:ahLst/>
              <a:cxnLst/>
              <a:rect l="l" t="t" r="r" b="b"/>
              <a:pathLst>
                <a:path w="3624" h="2375" extrusionOk="0">
                  <a:moveTo>
                    <a:pt x="411" y="0"/>
                  </a:moveTo>
                  <a:cubicBezTo>
                    <a:pt x="275" y="144"/>
                    <a:pt x="138" y="282"/>
                    <a:pt x="0" y="411"/>
                  </a:cubicBezTo>
                  <a:cubicBezTo>
                    <a:pt x="854" y="958"/>
                    <a:pt x="1888" y="1613"/>
                    <a:pt x="3098" y="2375"/>
                  </a:cubicBezTo>
                  <a:lnTo>
                    <a:pt x="3623" y="2323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690;p45">
              <a:extLst>
                <a:ext uri="{FF2B5EF4-FFF2-40B4-BE49-F238E27FC236}">
                  <a16:creationId xmlns:a16="http://schemas.microsoft.com/office/drawing/2014/main" id="{C153C5CF-9FAA-8A1B-78F4-E70DA1BFE9A5}"/>
                </a:ext>
              </a:extLst>
            </p:cNvPr>
            <p:cNvSpPr/>
            <p:nvPr/>
          </p:nvSpPr>
          <p:spPr>
            <a:xfrm>
              <a:off x="2810264" y="1432892"/>
              <a:ext cx="56742" cy="61057"/>
            </a:xfrm>
            <a:custGeom>
              <a:avLst/>
              <a:gdLst/>
              <a:ahLst/>
              <a:cxnLst/>
              <a:rect l="l" t="t" r="r" b="b"/>
              <a:pathLst>
                <a:path w="1315" h="1415" extrusionOk="0">
                  <a:moveTo>
                    <a:pt x="1" y="1"/>
                  </a:moveTo>
                  <a:lnTo>
                    <a:pt x="1" y="835"/>
                  </a:lnTo>
                  <a:lnTo>
                    <a:pt x="803" y="1415"/>
                  </a:lnTo>
                  <a:cubicBezTo>
                    <a:pt x="974" y="1237"/>
                    <a:pt x="1145" y="1047"/>
                    <a:pt x="1315" y="850"/>
                  </a:cubicBezTo>
                  <a:cubicBezTo>
                    <a:pt x="818" y="531"/>
                    <a:pt x="369" y="242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691;p45">
              <a:extLst>
                <a:ext uri="{FF2B5EF4-FFF2-40B4-BE49-F238E27FC236}">
                  <a16:creationId xmlns:a16="http://schemas.microsoft.com/office/drawing/2014/main" id="{673DC03F-F16C-AE6C-8043-C600C92BD065}"/>
                </a:ext>
              </a:extLst>
            </p:cNvPr>
            <p:cNvSpPr/>
            <p:nvPr/>
          </p:nvSpPr>
          <p:spPr>
            <a:xfrm>
              <a:off x="2810264" y="1468836"/>
              <a:ext cx="34693" cy="43970"/>
            </a:xfrm>
            <a:custGeom>
              <a:avLst/>
              <a:gdLst/>
              <a:ahLst/>
              <a:cxnLst/>
              <a:rect l="l" t="t" r="r" b="b"/>
              <a:pathLst>
                <a:path w="804" h="1019" extrusionOk="0">
                  <a:moveTo>
                    <a:pt x="1" y="1"/>
                  </a:moveTo>
                  <a:lnTo>
                    <a:pt x="1" y="791"/>
                  </a:lnTo>
                  <a:cubicBezTo>
                    <a:pt x="113" y="865"/>
                    <a:pt x="231" y="941"/>
                    <a:pt x="353" y="1019"/>
                  </a:cubicBezTo>
                  <a:cubicBezTo>
                    <a:pt x="502" y="884"/>
                    <a:pt x="654" y="736"/>
                    <a:pt x="803" y="5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692;p45">
              <a:extLst>
                <a:ext uri="{FF2B5EF4-FFF2-40B4-BE49-F238E27FC236}">
                  <a16:creationId xmlns:a16="http://schemas.microsoft.com/office/drawing/2014/main" id="{4A1A74F6-2BE3-797C-6925-27205C0170CB}"/>
                </a:ext>
              </a:extLst>
            </p:cNvPr>
            <p:cNvSpPr/>
            <p:nvPr/>
          </p:nvSpPr>
          <p:spPr>
            <a:xfrm>
              <a:off x="2862347" y="1503227"/>
              <a:ext cx="13808" cy="10572"/>
            </a:xfrm>
            <a:custGeom>
              <a:avLst/>
              <a:gdLst/>
              <a:ahLst/>
              <a:cxnLst/>
              <a:rect l="l" t="t" r="r" b="b"/>
              <a:pathLst>
                <a:path w="320" h="245" extrusionOk="0">
                  <a:moveTo>
                    <a:pt x="66" y="1"/>
                  </a:moveTo>
                  <a:cubicBezTo>
                    <a:pt x="43" y="26"/>
                    <a:pt x="22" y="52"/>
                    <a:pt x="0" y="76"/>
                  </a:cubicBezTo>
                  <a:lnTo>
                    <a:pt x="232" y="244"/>
                  </a:lnTo>
                  <a:cubicBezTo>
                    <a:pt x="261" y="213"/>
                    <a:pt x="291" y="182"/>
                    <a:pt x="320" y="151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693;p45">
              <a:extLst>
                <a:ext uri="{FF2B5EF4-FFF2-40B4-BE49-F238E27FC236}">
                  <a16:creationId xmlns:a16="http://schemas.microsoft.com/office/drawing/2014/main" id="{CFAE3230-C856-9161-CD66-ACF1FE2479F6}"/>
                </a:ext>
              </a:extLst>
            </p:cNvPr>
            <p:cNvSpPr/>
            <p:nvPr/>
          </p:nvSpPr>
          <p:spPr>
            <a:xfrm>
              <a:off x="2865151" y="1480185"/>
              <a:ext cx="30421" cy="29601"/>
            </a:xfrm>
            <a:custGeom>
              <a:avLst/>
              <a:gdLst/>
              <a:ahLst/>
              <a:cxnLst/>
              <a:rect l="l" t="t" r="r" b="b"/>
              <a:pathLst>
                <a:path w="705" h="686" extrusionOk="0">
                  <a:moveTo>
                    <a:pt x="428" y="1"/>
                  </a:moveTo>
                  <a:cubicBezTo>
                    <a:pt x="282" y="191"/>
                    <a:pt x="139" y="371"/>
                    <a:pt x="1" y="535"/>
                  </a:cubicBezTo>
                  <a:lnTo>
                    <a:pt x="255" y="685"/>
                  </a:lnTo>
                  <a:cubicBezTo>
                    <a:pt x="406" y="522"/>
                    <a:pt x="555" y="353"/>
                    <a:pt x="705" y="177"/>
                  </a:cubicBezTo>
                  <a:cubicBezTo>
                    <a:pt x="612" y="117"/>
                    <a:pt x="520" y="58"/>
                    <a:pt x="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694;p45">
              <a:extLst>
                <a:ext uri="{FF2B5EF4-FFF2-40B4-BE49-F238E27FC236}">
                  <a16:creationId xmlns:a16="http://schemas.microsoft.com/office/drawing/2014/main" id="{89B0B223-8678-F9D0-1714-8EDD4EC61DD7}"/>
                </a:ext>
              </a:extLst>
            </p:cNvPr>
            <p:cNvSpPr/>
            <p:nvPr/>
          </p:nvSpPr>
          <p:spPr>
            <a:xfrm>
              <a:off x="2844784" y="1506507"/>
              <a:ext cx="27573" cy="25027"/>
            </a:xfrm>
            <a:custGeom>
              <a:avLst/>
              <a:gdLst/>
              <a:ahLst/>
              <a:cxnLst/>
              <a:rect l="l" t="t" r="r" b="b"/>
              <a:pathLst>
                <a:path w="639" h="580" extrusionOk="0">
                  <a:moveTo>
                    <a:pt x="407" y="0"/>
                  </a:moveTo>
                  <a:cubicBezTo>
                    <a:pt x="266" y="163"/>
                    <a:pt x="131" y="307"/>
                    <a:pt x="0" y="434"/>
                  </a:cubicBezTo>
                  <a:cubicBezTo>
                    <a:pt x="75" y="481"/>
                    <a:pt x="151" y="529"/>
                    <a:pt x="228" y="579"/>
                  </a:cubicBezTo>
                  <a:cubicBezTo>
                    <a:pt x="365" y="450"/>
                    <a:pt x="503" y="311"/>
                    <a:pt x="639" y="168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695;p45">
              <a:extLst>
                <a:ext uri="{FF2B5EF4-FFF2-40B4-BE49-F238E27FC236}">
                  <a16:creationId xmlns:a16="http://schemas.microsoft.com/office/drawing/2014/main" id="{145DD6B2-C1AE-18A1-290C-591E34B0FF71}"/>
                </a:ext>
              </a:extLst>
            </p:cNvPr>
            <p:cNvSpPr/>
            <p:nvPr/>
          </p:nvSpPr>
          <p:spPr>
            <a:xfrm>
              <a:off x="2844957" y="1469483"/>
              <a:ext cx="36203" cy="37066"/>
            </a:xfrm>
            <a:custGeom>
              <a:avLst/>
              <a:gdLst/>
              <a:ahLst/>
              <a:cxnLst/>
              <a:rect l="l" t="t" r="r" b="b"/>
              <a:pathLst>
                <a:path w="839" h="859" extrusionOk="0">
                  <a:moveTo>
                    <a:pt x="512" y="1"/>
                  </a:moveTo>
                  <a:cubicBezTo>
                    <a:pt x="342" y="199"/>
                    <a:pt x="172" y="389"/>
                    <a:pt x="0" y="567"/>
                  </a:cubicBezTo>
                  <a:lnTo>
                    <a:pt x="403" y="858"/>
                  </a:lnTo>
                  <a:cubicBezTo>
                    <a:pt x="425" y="834"/>
                    <a:pt x="446" y="808"/>
                    <a:pt x="469" y="783"/>
                  </a:cubicBezTo>
                  <a:lnTo>
                    <a:pt x="838" y="210"/>
                  </a:lnTo>
                  <a:cubicBezTo>
                    <a:pt x="727" y="140"/>
                    <a:pt x="618" y="69"/>
                    <a:pt x="51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696;p45">
              <a:extLst>
                <a:ext uri="{FF2B5EF4-FFF2-40B4-BE49-F238E27FC236}">
                  <a16:creationId xmlns:a16="http://schemas.microsoft.com/office/drawing/2014/main" id="{09D7D580-5F67-0FF9-B2D5-86D9683CAD02}"/>
                </a:ext>
              </a:extLst>
            </p:cNvPr>
            <p:cNvSpPr/>
            <p:nvPr/>
          </p:nvSpPr>
          <p:spPr>
            <a:xfrm>
              <a:off x="2865151" y="1478545"/>
              <a:ext cx="18468" cy="24725"/>
            </a:xfrm>
            <a:custGeom>
              <a:avLst/>
              <a:gdLst/>
              <a:ahLst/>
              <a:cxnLst/>
              <a:rect l="l" t="t" r="r" b="b"/>
              <a:pathLst>
                <a:path w="428" h="573" extrusionOk="0">
                  <a:moveTo>
                    <a:pt x="369" y="1"/>
                  </a:moveTo>
                  <a:lnTo>
                    <a:pt x="1" y="573"/>
                  </a:lnTo>
                  <a:cubicBezTo>
                    <a:pt x="140" y="409"/>
                    <a:pt x="283" y="229"/>
                    <a:pt x="427" y="39"/>
                  </a:cubicBezTo>
                  <a:cubicBezTo>
                    <a:pt x="408" y="25"/>
                    <a:pt x="390" y="14"/>
                    <a:pt x="369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697;p45">
              <a:extLst>
                <a:ext uri="{FF2B5EF4-FFF2-40B4-BE49-F238E27FC236}">
                  <a16:creationId xmlns:a16="http://schemas.microsoft.com/office/drawing/2014/main" id="{D669E4F6-BDD2-EA80-B23C-AFD79AE6D3E4}"/>
                </a:ext>
              </a:extLst>
            </p:cNvPr>
            <p:cNvSpPr/>
            <p:nvPr/>
          </p:nvSpPr>
          <p:spPr>
            <a:xfrm>
              <a:off x="2825453" y="1493907"/>
              <a:ext cx="36936" cy="31370"/>
            </a:xfrm>
            <a:custGeom>
              <a:avLst/>
              <a:gdLst/>
              <a:ahLst/>
              <a:cxnLst/>
              <a:rect l="l" t="t" r="r" b="b"/>
              <a:pathLst>
                <a:path w="856" h="727" extrusionOk="0">
                  <a:moveTo>
                    <a:pt x="451" y="1"/>
                  </a:moveTo>
                  <a:cubicBezTo>
                    <a:pt x="302" y="155"/>
                    <a:pt x="150" y="303"/>
                    <a:pt x="1" y="438"/>
                  </a:cubicBezTo>
                  <a:cubicBezTo>
                    <a:pt x="144" y="530"/>
                    <a:pt x="293" y="626"/>
                    <a:pt x="448" y="726"/>
                  </a:cubicBezTo>
                  <a:cubicBezTo>
                    <a:pt x="579" y="599"/>
                    <a:pt x="714" y="453"/>
                    <a:pt x="855" y="292"/>
                  </a:cubicBezTo>
                  <a:lnTo>
                    <a:pt x="4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698;p45">
              <a:extLst>
                <a:ext uri="{FF2B5EF4-FFF2-40B4-BE49-F238E27FC236}">
                  <a16:creationId xmlns:a16="http://schemas.microsoft.com/office/drawing/2014/main" id="{BDD584B3-930A-332B-FB75-47DC3099EA00}"/>
                </a:ext>
              </a:extLst>
            </p:cNvPr>
            <p:cNvSpPr/>
            <p:nvPr/>
          </p:nvSpPr>
          <p:spPr>
            <a:xfrm>
              <a:off x="3010958" y="1610241"/>
              <a:ext cx="150982" cy="56311"/>
            </a:xfrm>
            <a:custGeom>
              <a:avLst/>
              <a:gdLst/>
              <a:ahLst/>
              <a:cxnLst/>
              <a:rect l="l" t="t" r="r" b="b"/>
              <a:pathLst>
                <a:path w="3499" h="1305" extrusionOk="0">
                  <a:moveTo>
                    <a:pt x="844" y="1"/>
                  </a:moveTo>
                  <a:lnTo>
                    <a:pt x="0" y="86"/>
                  </a:lnTo>
                  <a:lnTo>
                    <a:pt x="831" y="686"/>
                  </a:lnTo>
                  <a:lnTo>
                    <a:pt x="421" y="731"/>
                  </a:lnTo>
                  <a:cubicBezTo>
                    <a:pt x="661" y="882"/>
                    <a:pt x="908" y="1037"/>
                    <a:pt x="1161" y="1194"/>
                  </a:cubicBezTo>
                  <a:lnTo>
                    <a:pt x="1269" y="1262"/>
                  </a:lnTo>
                  <a:lnTo>
                    <a:pt x="1491" y="1304"/>
                  </a:lnTo>
                  <a:lnTo>
                    <a:pt x="2457" y="1207"/>
                  </a:lnTo>
                  <a:lnTo>
                    <a:pt x="3499" y="298"/>
                  </a:lnTo>
                  <a:lnTo>
                    <a:pt x="2355" y="82"/>
                  </a:lnTo>
                  <a:lnTo>
                    <a:pt x="1783" y="552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699;p45">
              <a:extLst>
                <a:ext uri="{FF2B5EF4-FFF2-40B4-BE49-F238E27FC236}">
                  <a16:creationId xmlns:a16="http://schemas.microsoft.com/office/drawing/2014/main" id="{EEEB26BD-0A55-099E-F04A-E96FC64AF756}"/>
                </a:ext>
              </a:extLst>
            </p:cNvPr>
            <p:cNvSpPr/>
            <p:nvPr/>
          </p:nvSpPr>
          <p:spPr>
            <a:xfrm>
              <a:off x="3047377" y="1606660"/>
              <a:ext cx="65200" cy="27487"/>
            </a:xfrm>
            <a:custGeom>
              <a:avLst/>
              <a:gdLst/>
              <a:ahLst/>
              <a:cxnLst/>
              <a:rect l="l" t="t" r="r" b="b"/>
              <a:pathLst>
                <a:path w="1511" h="637" extrusionOk="0">
                  <a:moveTo>
                    <a:pt x="844" y="1"/>
                  </a:moveTo>
                  <a:lnTo>
                    <a:pt x="0" y="85"/>
                  </a:lnTo>
                  <a:lnTo>
                    <a:pt x="940" y="636"/>
                  </a:lnTo>
                  <a:lnTo>
                    <a:pt x="1511" y="166"/>
                  </a:lnTo>
                  <a:lnTo>
                    <a:pt x="932" y="57"/>
                  </a:lnTo>
                  <a:cubicBezTo>
                    <a:pt x="902" y="38"/>
                    <a:pt x="873" y="18"/>
                    <a:pt x="84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700;p45">
              <a:extLst>
                <a:ext uri="{FF2B5EF4-FFF2-40B4-BE49-F238E27FC236}">
                  <a16:creationId xmlns:a16="http://schemas.microsoft.com/office/drawing/2014/main" id="{38643B43-2043-0018-8A87-E44CA22633CB}"/>
                </a:ext>
              </a:extLst>
            </p:cNvPr>
            <p:cNvSpPr/>
            <p:nvPr/>
          </p:nvSpPr>
          <p:spPr>
            <a:xfrm>
              <a:off x="2988390" y="1613952"/>
              <a:ext cx="58555" cy="27918"/>
            </a:xfrm>
            <a:custGeom>
              <a:avLst/>
              <a:gdLst/>
              <a:ahLst/>
              <a:cxnLst/>
              <a:rect l="l" t="t" r="r" b="b"/>
              <a:pathLst>
                <a:path w="1357" h="647" extrusionOk="0">
                  <a:moveTo>
                    <a:pt x="524" y="1"/>
                  </a:moveTo>
                  <a:lnTo>
                    <a:pt x="0" y="53"/>
                  </a:lnTo>
                  <a:cubicBezTo>
                    <a:pt x="303" y="245"/>
                    <a:pt x="620" y="442"/>
                    <a:pt x="945" y="646"/>
                  </a:cubicBezTo>
                  <a:lnTo>
                    <a:pt x="1356" y="601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701;p45">
              <a:extLst>
                <a:ext uri="{FF2B5EF4-FFF2-40B4-BE49-F238E27FC236}">
                  <a16:creationId xmlns:a16="http://schemas.microsoft.com/office/drawing/2014/main" id="{B7B4B0C2-E919-58ED-F210-32D87AC0FD46}"/>
                </a:ext>
              </a:extLst>
            </p:cNvPr>
            <p:cNvSpPr/>
            <p:nvPr/>
          </p:nvSpPr>
          <p:spPr>
            <a:xfrm>
              <a:off x="5188260" y="2374312"/>
              <a:ext cx="433614" cy="138080"/>
            </a:xfrm>
            <a:custGeom>
              <a:avLst/>
              <a:gdLst/>
              <a:ahLst/>
              <a:cxnLst/>
              <a:rect l="l" t="t" r="r" b="b"/>
              <a:pathLst>
                <a:path w="10049" h="3200" extrusionOk="0">
                  <a:moveTo>
                    <a:pt x="10049" y="0"/>
                  </a:moveTo>
                  <a:lnTo>
                    <a:pt x="7182" y="1569"/>
                  </a:lnTo>
                  <a:lnTo>
                    <a:pt x="7182" y="1375"/>
                  </a:lnTo>
                  <a:cubicBezTo>
                    <a:pt x="7040" y="1515"/>
                    <a:pt x="6902" y="1659"/>
                    <a:pt x="6765" y="1805"/>
                  </a:cubicBezTo>
                  <a:lnTo>
                    <a:pt x="1" y="923"/>
                  </a:lnTo>
                  <a:lnTo>
                    <a:pt x="1428" y="2483"/>
                  </a:lnTo>
                  <a:lnTo>
                    <a:pt x="6924" y="3200"/>
                  </a:lnTo>
                  <a:lnTo>
                    <a:pt x="6928" y="2792"/>
                  </a:lnTo>
                  <a:cubicBezTo>
                    <a:pt x="6929" y="2792"/>
                    <a:pt x="8011" y="1452"/>
                    <a:pt x="1004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702;p45">
              <a:extLst>
                <a:ext uri="{FF2B5EF4-FFF2-40B4-BE49-F238E27FC236}">
                  <a16:creationId xmlns:a16="http://schemas.microsoft.com/office/drawing/2014/main" id="{F4C70E54-B0DB-1C4C-067A-8D982F50BDD1}"/>
                </a:ext>
              </a:extLst>
            </p:cNvPr>
            <p:cNvSpPr/>
            <p:nvPr/>
          </p:nvSpPr>
          <p:spPr>
            <a:xfrm>
              <a:off x="5801001" y="2242271"/>
              <a:ext cx="106020" cy="34045"/>
            </a:xfrm>
            <a:custGeom>
              <a:avLst/>
              <a:gdLst/>
              <a:ahLst/>
              <a:cxnLst/>
              <a:rect l="l" t="t" r="r" b="b"/>
              <a:pathLst>
                <a:path w="2457" h="789" extrusionOk="0">
                  <a:moveTo>
                    <a:pt x="2456" y="1"/>
                  </a:moveTo>
                  <a:lnTo>
                    <a:pt x="1235" y="113"/>
                  </a:lnTo>
                  <a:lnTo>
                    <a:pt x="1" y="789"/>
                  </a:lnTo>
                  <a:cubicBezTo>
                    <a:pt x="764" y="485"/>
                    <a:pt x="1582" y="216"/>
                    <a:pt x="2456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703;p45">
              <a:extLst>
                <a:ext uri="{FF2B5EF4-FFF2-40B4-BE49-F238E27FC236}">
                  <a16:creationId xmlns:a16="http://schemas.microsoft.com/office/drawing/2014/main" id="{94266F9C-6422-950D-F4D1-E30A2D6AC523}"/>
                </a:ext>
              </a:extLst>
            </p:cNvPr>
            <p:cNvSpPr/>
            <p:nvPr/>
          </p:nvSpPr>
          <p:spPr>
            <a:xfrm>
              <a:off x="5498126" y="2185614"/>
              <a:ext cx="738383" cy="256397"/>
            </a:xfrm>
            <a:custGeom>
              <a:avLst/>
              <a:gdLst/>
              <a:ahLst/>
              <a:cxnLst/>
              <a:rect l="l" t="t" r="r" b="b"/>
              <a:pathLst>
                <a:path w="17112" h="5942" extrusionOk="0">
                  <a:moveTo>
                    <a:pt x="15060" y="0"/>
                  </a:moveTo>
                  <a:cubicBezTo>
                    <a:pt x="13982" y="0"/>
                    <a:pt x="12610" y="72"/>
                    <a:pt x="11077" y="317"/>
                  </a:cubicBezTo>
                  <a:cubicBezTo>
                    <a:pt x="6652" y="1027"/>
                    <a:pt x="2845" y="2899"/>
                    <a:pt x="1" y="5748"/>
                  </a:cubicBezTo>
                  <a:lnTo>
                    <a:pt x="1" y="5942"/>
                  </a:lnTo>
                  <a:lnTo>
                    <a:pt x="2868" y="4373"/>
                  </a:lnTo>
                  <a:cubicBezTo>
                    <a:pt x="3976" y="3584"/>
                    <a:pt x="5367" y="2761"/>
                    <a:pt x="7020" y="2102"/>
                  </a:cubicBezTo>
                  <a:lnTo>
                    <a:pt x="8254" y="1426"/>
                  </a:lnTo>
                  <a:lnTo>
                    <a:pt x="9475" y="1314"/>
                  </a:lnTo>
                  <a:cubicBezTo>
                    <a:pt x="10823" y="983"/>
                    <a:pt x="12299" y="781"/>
                    <a:pt x="13896" y="781"/>
                  </a:cubicBezTo>
                  <a:cubicBezTo>
                    <a:pt x="14683" y="781"/>
                    <a:pt x="15499" y="830"/>
                    <a:pt x="16343" y="936"/>
                  </a:cubicBezTo>
                  <a:lnTo>
                    <a:pt x="17111" y="1006"/>
                  </a:lnTo>
                  <a:lnTo>
                    <a:pt x="17111" y="94"/>
                  </a:lnTo>
                  <a:cubicBezTo>
                    <a:pt x="16706" y="54"/>
                    <a:pt x="15994" y="0"/>
                    <a:pt x="1506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704;p45">
              <a:extLst>
                <a:ext uri="{FF2B5EF4-FFF2-40B4-BE49-F238E27FC236}">
                  <a16:creationId xmlns:a16="http://schemas.microsoft.com/office/drawing/2014/main" id="{C022AF85-4236-67B1-1027-2EA320A3EDA2}"/>
                </a:ext>
              </a:extLst>
            </p:cNvPr>
            <p:cNvSpPr/>
            <p:nvPr/>
          </p:nvSpPr>
          <p:spPr>
            <a:xfrm>
              <a:off x="5487079" y="2220652"/>
              <a:ext cx="749429" cy="293981"/>
            </a:xfrm>
            <a:custGeom>
              <a:avLst/>
              <a:gdLst/>
              <a:ahLst/>
              <a:cxnLst/>
              <a:rect l="l" t="t" r="r" b="b"/>
              <a:pathLst>
                <a:path w="17368" h="6813" extrusionOk="0">
                  <a:moveTo>
                    <a:pt x="15207" y="0"/>
                  </a:moveTo>
                  <a:lnTo>
                    <a:pt x="9731" y="503"/>
                  </a:lnTo>
                  <a:cubicBezTo>
                    <a:pt x="8857" y="718"/>
                    <a:pt x="8039" y="987"/>
                    <a:pt x="7276" y="1291"/>
                  </a:cubicBezTo>
                  <a:lnTo>
                    <a:pt x="3124" y="3562"/>
                  </a:lnTo>
                  <a:cubicBezTo>
                    <a:pt x="1086" y="5015"/>
                    <a:pt x="4" y="6355"/>
                    <a:pt x="4" y="6355"/>
                  </a:cubicBezTo>
                  <a:lnTo>
                    <a:pt x="1" y="6764"/>
                  </a:lnTo>
                  <a:lnTo>
                    <a:pt x="372" y="6813"/>
                  </a:lnTo>
                  <a:lnTo>
                    <a:pt x="612" y="6543"/>
                  </a:lnTo>
                  <a:cubicBezTo>
                    <a:pt x="5304" y="1301"/>
                    <a:pt x="11982" y="559"/>
                    <a:pt x="15381" y="559"/>
                  </a:cubicBezTo>
                  <a:cubicBezTo>
                    <a:pt x="16351" y="559"/>
                    <a:pt x="17054" y="620"/>
                    <a:pt x="17367" y="653"/>
                  </a:cubicBezTo>
                  <a:lnTo>
                    <a:pt x="17367" y="236"/>
                  </a:lnTo>
                  <a:cubicBezTo>
                    <a:pt x="17109" y="194"/>
                    <a:pt x="16853" y="157"/>
                    <a:pt x="16599" y="124"/>
                  </a:cubicBezTo>
                  <a:lnTo>
                    <a:pt x="152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705;p45">
              <a:extLst>
                <a:ext uri="{FF2B5EF4-FFF2-40B4-BE49-F238E27FC236}">
                  <a16:creationId xmlns:a16="http://schemas.microsoft.com/office/drawing/2014/main" id="{4933788B-DBB4-3D7C-D637-E70088858A10}"/>
                </a:ext>
              </a:extLst>
            </p:cNvPr>
            <p:cNvSpPr/>
            <p:nvPr/>
          </p:nvSpPr>
          <p:spPr>
            <a:xfrm>
              <a:off x="5621839" y="2276274"/>
              <a:ext cx="179202" cy="98080"/>
            </a:xfrm>
            <a:custGeom>
              <a:avLst/>
              <a:gdLst/>
              <a:ahLst/>
              <a:cxnLst/>
              <a:rect l="l" t="t" r="r" b="b"/>
              <a:pathLst>
                <a:path w="4153" h="2273" extrusionOk="0">
                  <a:moveTo>
                    <a:pt x="4153" y="1"/>
                  </a:moveTo>
                  <a:lnTo>
                    <a:pt x="4153" y="1"/>
                  </a:lnTo>
                  <a:cubicBezTo>
                    <a:pt x="2498" y="660"/>
                    <a:pt x="1109" y="1482"/>
                    <a:pt x="1" y="2272"/>
                  </a:cubicBezTo>
                  <a:lnTo>
                    <a:pt x="41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706;p45">
              <a:extLst>
                <a:ext uri="{FF2B5EF4-FFF2-40B4-BE49-F238E27FC236}">
                  <a16:creationId xmlns:a16="http://schemas.microsoft.com/office/drawing/2014/main" id="{676FE6B2-F83A-CDDE-D32E-770FCDCD421A}"/>
                </a:ext>
              </a:extLst>
            </p:cNvPr>
            <p:cNvSpPr/>
            <p:nvPr/>
          </p:nvSpPr>
          <p:spPr>
            <a:xfrm>
              <a:off x="5906980" y="2219315"/>
              <a:ext cx="296354" cy="22999"/>
            </a:xfrm>
            <a:custGeom>
              <a:avLst/>
              <a:gdLst/>
              <a:ahLst/>
              <a:cxnLst/>
              <a:rect l="l" t="t" r="r" b="b"/>
              <a:pathLst>
                <a:path w="6868" h="533" extrusionOk="0">
                  <a:moveTo>
                    <a:pt x="4428" y="1"/>
                  </a:moveTo>
                  <a:cubicBezTo>
                    <a:pt x="2828" y="1"/>
                    <a:pt x="1350" y="202"/>
                    <a:pt x="0" y="533"/>
                  </a:cubicBezTo>
                  <a:lnTo>
                    <a:pt x="5476" y="30"/>
                  </a:lnTo>
                  <a:lnTo>
                    <a:pt x="6868" y="154"/>
                  </a:lnTo>
                  <a:cubicBezTo>
                    <a:pt x="6026" y="49"/>
                    <a:pt x="5212" y="1"/>
                    <a:pt x="4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707;p45">
              <a:extLst>
                <a:ext uri="{FF2B5EF4-FFF2-40B4-BE49-F238E27FC236}">
                  <a16:creationId xmlns:a16="http://schemas.microsoft.com/office/drawing/2014/main" id="{E39A38F4-567B-EAE9-5335-15F8C3657F74}"/>
                </a:ext>
              </a:extLst>
            </p:cNvPr>
            <p:cNvSpPr/>
            <p:nvPr/>
          </p:nvSpPr>
          <p:spPr>
            <a:xfrm>
              <a:off x="5159479" y="2411422"/>
              <a:ext cx="90486" cy="70076"/>
            </a:xfrm>
            <a:custGeom>
              <a:avLst/>
              <a:gdLst/>
              <a:ahLst/>
              <a:cxnLst/>
              <a:rect l="l" t="t" r="r" b="b"/>
              <a:pathLst>
                <a:path w="2097" h="1624" extrusionOk="0">
                  <a:moveTo>
                    <a:pt x="177" y="1"/>
                  </a:moveTo>
                  <a:lnTo>
                    <a:pt x="1" y="1351"/>
                  </a:lnTo>
                  <a:lnTo>
                    <a:pt x="2096" y="1623"/>
                  </a:lnTo>
                  <a:lnTo>
                    <a:pt x="2096" y="1623"/>
                  </a:lnTo>
                  <a:lnTo>
                    <a:pt x="669" y="65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708;p45">
              <a:extLst>
                <a:ext uri="{FF2B5EF4-FFF2-40B4-BE49-F238E27FC236}">
                  <a16:creationId xmlns:a16="http://schemas.microsoft.com/office/drawing/2014/main" id="{60496231-8B54-C67C-5241-9AF871C34289}"/>
                </a:ext>
              </a:extLst>
            </p:cNvPr>
            <p:cNvSpPr/>
            <p:nvPr/>
          </p:nvSpPr>
          <p:spPr>
            <a:xfrm>
              <a:off x="3359185" y="1371833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709;p45">
              <a:extLst>
                <a:ext uri="{FF2B5EF4-FFF2-40B4-BE49-F238E27FC236}">
                  <a16:creationId xmlns:a16="http://schemas.microsoft.com/office/drawing/2014/main" id="{16FD024F-0943-7DE6-6696-05959E956914}"/>
                </a:ext>
              </a:extLst>
            </p:cNvPr>
            <p:cNvSpPr/>
            <p:nvPr/>
          </p:nvSpPr>
          <p:spPr>
            <a:xfrm>
              <a:off x="3376013" y="1386807"/>
              <a:ext cx="2860457" cy="692946"/>
            </a:xfrm>
            <a:custGeom>
              <a:avLst/>
              <a:gdLst/>
              <a:ahLst/>
              <a:cxnLst/>
              <a:rect l="l" t="t" r="r" b="b"/>
              <a:pathLst>
                <a:path w="66291" h="16059" extrusionOk="0">
                  <a:moveTo>
                    <a:pt x="1282" y="0"/>
                  </a:moveTo>
                  <a:lnTo>
                    <a:pt x="0" y="1126"/>
                  </a:lnTo>
                  <a:lnTo>
                    <a:pt x="33939" y="8162"/>
                  </a:lnTo>
                  <a:lnTo>
                    <a:pt x="49180" y="15334"/>
                  </a:lnTo>
                  <a:lnTo>
                    <a:pt x="49180" y="14632"/>
                  </a:lnTo>
                  <a:lnTo>
                    <a:pt x="62912" y="16058"/>
                  </a:lnTo>
                  <a:lnTo>
                    <a:pt x="66290" y="14583"/>
                  </a:lnTo>
                  <a:lnTo>
                    <a:pt x="66290" y="13481"/>
                  </a:lnTo>
                  <a:lnTo>
                    <a:pt x="65755" y="13322"/>
                  </a:lnTo>
                  <a:lnTo>
                    <a:pt x="64372" y="15350"/>
                  </a:lnTo>
                  <a:lnTo>
                    <a:pt x="50327" y="14367"/>
                  </a:lnTo>
                  <a:lnTo>
                    <a:pt x="34447" y="6896"/>
                  </a:lnTo>
                  <a:lnTo>
                    <a:pt x="34374" y="6861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710;p45">
              <a:extLst>
                <a:ext uri="{FF2B5EF4-FFF2-40B4-BE49-F238E27FC236}">
                  <a16:creationId xmlns:a16="http://schemas.microsoft.com/office/drawing/2014/main" id="{3D5C0749-1D90-93CC-B0CB-2A047F92A162}"/>
                </a:ext>
              </a:extLst>
            </p:cNvPr>
            <p:cNvSpPr/>
            <p:nvPr/>
          </p:nvSpPr>
          <p:spPr>
            <a:xfrm>
              <a:off x="5498126" y="2016031"/>
              <a:ext cx="738383" cy="94240"/>
            </a:xfrm>
            <a:custGeom>
              <a:avLst/>
              <a:gdLst/>
              <a:ahLst/>
              <a:cxnLst/>
              <a:rect l="l" t="t" r="r" b="b"/>
              <a:pathLst>
                <a:path w="17112" h="2184" extrusionOk="0">
                  <a:moveTo>
                    <a:pt x="17111" y="1"/>
                  </a:moveTo>
                  <a:lnTo>
                    <a:pt x="13733" y="1476"/>
                  </a:lnTo>
                  <a:lnTo>
                    <a:pt x="1" y="50"/>
                  </a:lnTo>
                  <a:lnTo>
                    <a:pt x="1" y="752"/>
                  </a:lnTo>
                  <a:lnTo>
                    <a:pt x="797" y="1126"/>
                  </a:lnTo>
                  <a:lnTo>
                    <a:pt x="15878" y="2183"/>
                  </a:lnTo>
                  <a:lnTo>
                    <a:pt x="17111" y="373"/>
                  </a:lnTo>
                  <a:lnTo>
                    <a:pt x="1711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711;p45">
              <a:extLst>
                <a:ext uri="{FF2B5EF4-FFF2-40B4-BE49-F238E27FC236}">
                  <a16:creationId xmlns:a16="http://schemas.microsoft.com/office/drawing/2014/main" id="{51555057-EB94-2CF9-28E2-E27BC32D29A5}"/>
                </a:ext>
              </a:extLst>
            </p:cNvPr>
            <p:cNvSpPr/>
            <p:nvPr/>
          </p:nvSpPr>
          <p:spPr>
            <a:xfrm>
              <a:off x="3340802" y="1368899"/>
              <a:ext cx="18425" cy="19159"/>
            </a:xfrm>
            <a:custGeom>
              <a:avLst/>
              <a:gdLst/>
              <a:ahLst/>
              <a:cxnLst/>
              <a:rect l="l" t="t" r="r" b="b"/>
              <a:pathLst>
                <a:path w="427" h="444" extrusionOk="0">
                  <a:moveTo>
                    <a:pt x="93" y="0"/>
                  </a:moveTo>
                  <a:lnTo>
                    <a:pt x="1" y="443"/>
                  </a:lnTo>
                  <a:lnTo>
                    <a:pt x="426" y="6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712;p45">
              <a:extLst>
                <a:ext uri="{FF2B5EF4-FFF2-40B4-BE49-F238E27FC236}">
                  <a16:creationId xmlns:a16="http://schemas.microsoft.com/office/drawing/2014/main" id="{A7E73964-814F-56B9-1B15-610D13860C57}"/>
                </a:ext>
              </a:extLst>
            </p:cNvPr>
            <p:cNvSpPr/>
            <p:nvPr/>
          </p:nvSpPr>
          <p:spPr>
            <a:xfrm>
              <a:off x="3338515" y="1371833"/>
              <a:ext cx="92859" cy="63560"/>
            </a:xfrm>
            <a:custGeom>
              <a:avLst/>
              <a:gdLst/>
              <a:ahLst/>
              <a:cxnLst/>
              <a:rect l="l" t="t" r="r" b="b"/>
              <a:pathLst>
                <a:path w="2152" h="1473" extrusionOk="0">
                  <a:moveTo>
                    <a:pt x="479" y="1"/>
                  </a:moveTo>
                  <a:lnTo>
                    <a:pt x="1475" y="539"/>
                  </a:lnTo>
                  <a:lnTo>
                    <a:pt x="1104" y="1224"/>
                  </a:lnTo>
                  <a:lnTo>
                    <a:pt x="487" y="891"/>
                  </a:lnTo>
                  <a:lnTo>
                    <a:pt x="0" y="1293"/>
                  </a:lnTo>
                  <a:lnTo>
                    <a:pt x="869" y="1473"/>
                  </a:lnTo>
                  <a:lnTo>
                    <a:pt x="2151" y="347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713;p45">
              <a:extLst>
                <a:ext uri="{FF2B5EF4-FFF2-40B4-BE49-F238E27FC236}">
                  <a16:creationId xmlns:a16="http://schemas.microsoft.com/office/drawing/2014/main" id="{2CAB4307-C4E4-04C3-CBA6-1FF600EE7034}"/>
                </a:ext>
              </a:extLst>
            </p:cNvPr>
            <p:cNvSpPr/>
            <p:nvPr/>
          </p:nvSpPr>
          <p:spPr>
            <a:xfrm>
              <a:off x="3332820" y="1398802"/>
              <a:ext cx="26753" cy="28824"/>
            </a:xfrm>
            <a:custGeom>
              <a:avLst/>
              <a:gdLst/>
              <a:ahLst/>
              <a:cxnLst/>
              <a:rect l="l" t="t" r="r" b="b"/>
              <a:pathLst>
                <a:path w="620" h="668" extrusionOk="0">
                  <a:moveTo>
                    <a:pt x="133" y="1"/>
                  </a:moveTo>
                  <a:lnTo>
                    <a:pt x="0" y="640"/>
                  </a:lnTo>
                  <a:lnTo>
                    <a:pt x="132" y="668"/>
                  </a:lnTo>
                  <a:lnTo>
                    <a:pt x="619" y="266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714;p45">
              <a:extLst>
                <a:ext uri="{FF2B5EF4-FFF2-40B4-BE49-F238E27FC236}">
                  <a16:creationId xmlns:a16="http://schemas.microsoft.com/office/drawing/2014/main" id="{B8ABDF0B-7B80-B7D7-2B0A-6C4E23C10A65}"/>
                </a:ext>
              </a:extLst>
            </p:cNvPr>
            <p:cNvSpPr/>
            <p:nvPr/>
          </p:nvSpPr>
          <p:spPr>
            <a:xfrm>
              <a:off x="3340716" y="1371833"/>
              <a:ext cx="61446" cy="52859"/>
            </a:xfrm>
            <a:custGeom>
              <a:avLst/>
              <a:gdLst/>
              <a:ahLst/>
              <a:cxnLst/>
              <a:rect l="l" t="t" r="r" b="b"/>
              <a:pathLst>
                <a:path w="1424" h="1225" extrusionOk="0">
                  <a:moveTo>
                    <a:pt x="428" y="1"/>
                  </a:moveTo>
                  <a:lnTo>
                    <a:pt x="3" y="375"/>
                  </a:lnTo>
                  <a:lnTo>
                    <a:pt x="1" y="383"/>
                  </a:lnTo>
                  <a:lnTo>
                    <a:pt x="624" y="736"/>
                  </a:lnTo>
                  <a:lnTo>
                    <a:pt x="436" y="891"/>
                  </a:lnTo>
                  <a:lnTo>
                    <a:pt x="1053" y="1224"/>
                  </a:lnTo>
                  <a:lnTo>
                    <a:pt x="1424" y="53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6715;p45">
              <a:extLst>
                <a:ext uri="{FF2B5EF4-FFF2-40B4-BE49-F238E27FC236}">
                  <a16:creationId xmlns:a16="http://schemas.microsoft.com/office/drawing/2014/main" id="{12A3F409-60B3-BE38-AE9B-750C66085564}"/>
                </a:ext>
              </a:extLst>
            </p:cNvPr>
            <p:cNvSpPr/>
            <p:nvPr/>
          </p:nvSpPr>
          <p:spPr>
            <a:xfrm>
              <a:off x="3338559" y="1388360"/>
              <a:ext cx="29083" cy="21920"/>
            </a:xfrm>
            <a:custGeom>
              <a:avLst/>
              <a:gdLst/>
              <a:ahLst/>
              <a:cxnLst/>
              <a:rect l="l" t="t" r="r" b="b"/>
              <a:pathLst>
                <a:path w="674" h="508" extrusionOk="0">
                  <a:moveTo>
                    <a:pt x="51" y="0"/>
                  </a:moveTo>
                  <a:lnTo>
                    <a:pt x="0" y="243"/>
                  </a:lnTo>
                  <a:lnTo>
                    <a:pt x="486" y="508"/>
                  </a:lnTo>
                  <a:lnTo>
                    <a:pt x="674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6716;p45">
              <a:extLst>
                <a:ext uri="{FF2B5EF4-FFF2-40B4-BE49-F238E27FC236}">
                  <a16:creationId xmlns:a16="http://schemas.microsoft.com/office/drawing/2014/main" id="{6F03FF43-B5E4-723A-7C68-8D3BAC64535F}"/>
                </a:ext>
              </a:extLst>
            </p:cNvPr>
            <p:cNvSpPr/>
            <p:nvPr/>
          </p:nvSpPr>
          <p:spPr>
            <a:xfrm>
              <a:off x="2991108" y="4349022"/>
              <a:ext cx="39698" cy="277368"/>
            </a:xfrm>
            <a:custGeom>
              <a:avLst/>
              <a:gdLst/>
              <a:ahLst/>
              <a:cxnLst/>
              <a:rect l="l" t="t" r="r" b="b"/>
              <a:pathLst>
                <a:path w="920" h="6428" extrusionOk="0">
                  <a:moveTo>
                    <a:pt x="1" y="0"/>
                  </a:moveTo>
                  <a:lnTo>
                    <a:pt x="1" y="6428"/>
                  </a:lnTo>
                  <a:lnTo>
                    <a:pt x="920" y="6428"/>
                  </a:lnTo>
                  <a:lnTo>
                    <a:pt x="700" y="292"/>
                  </a:lnTo>
                  <a:cubicBezTo>
                    <a:pt x="464" y="194"/>
                    <a:pt x="231" y="96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6717;p45">
              <a:extLst>
                <a:ext uri="{FF2B5EF4-FFF2-40B4-BE49-F238E27FC236}">
                  <a16:creationId xmlns:a16="http://schemas.microsoft.com/office/drawing/2014/main" id="{DB79937C-C526-1592-3D3E-73B125EAD7FC}"/>
                </a:ext>
              </a:extLst>
            </p:cNvPr>
            <p:cNvSpPr/>
            <p:nvPr/>
          </p:nvSpPr>
          <p:spPr>
            <a:xfrm>
              <a:off x="2810264" y="3965972"/>
              <a:ext cx="210313" cy="323409"/>
            </a:xfrm>
            <a:custGeom>
              <a:avLst/>
              <a:gdLst/>
              <a:ahLst/>
              <a:cxnLst/>
              <a:rect l="l" t="t" r="r" b="b"/>
              <a:pathLst>
                <a:path w="4874" h="7495" extrusionOk="0">
                  <a:moveTo>
                    <a:pt x="1" y="0"/>
                  </a:moveTo>
                  <a:lnTo>
                    <a:pt x="1" y="1819"/>
                  </a:lnTo>
                  <a:lnTo>
                    <a:pt x="4024" y="7331"/>
                  </a:lnTo>
                  <a:cubicBezTo>
                    <a:pt x="4156" y="7385"/>
                    <a:pt x="4289" y="7440"/>
                    <a:pt x="4421" y="7495"/>
                  </a:cubicBezTo>
                  <a:lnTo>
                    <a:pt x="4873" y="6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6718;p45">
              <a:extLst>
                <a:ext uri="{FF2B5EF4-FFF2-40B4-BE49-F238E27FC236}">
                  <a16:creationId xmlns:a16="http://schemas.microsoft.com/office/drawing/2014/main" id="{382540C4-1B86-26E1-6C64-C105935E120D}"/>
                </a:ext>
              </a:extLst>
            </p:cNvPr>
            <p:cNvSpPr/>
            <p:nvPr/>
          </p:nvSpPr>
          <p:spPr>
            <a:xfrm>
              <a:off x="3021314" y="4361579"/>
              <a:ext cx="28695" cy="264768"/>
            </a:xfrm>
            <a:custGeom>
              <a:avLst/>
              <a:gdLst/>
              <a:ahLst/>
              <a:cxnLst/>
              <a:rect l="l" t="t" r="r" b="b"/>
              <a:pathLst>
                <a:path w="665" h="6136" extrusionOk="0">
                  <a:moveTo>
                    <a:pt x="1" y="1"/>
                  </a:moveTo>
                  <a:lnTo>
                    <a:pt x="221" y="6136"/>
                  </a:lnTo>
                  <a:lnTo>
                    <a:pt x="665" y="6136"/>
                  </a:lnTo>
                  <a:lnTo>
                    <a:pt x="665" y="280"/>
                  </a:lnTo>
                  <a:cubicBezTo>
                    <a:pt x="441" y="185"/>
                    <a:pt x="220" y="93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6719;p45">
              <a:extLst>
                <a:ext uri="{FF2B5EF4-FFF2-40B4-BE49-F238E27FC236}">
                  <a16:creationId xmlns:a16="http://schemas.microsoft.com/office/drawing/2014/main" id="{2AC93187-62AF-2BF6-4704-43BD4D25B974}"/>
                </a:ext>
              </a:extLst>
            </p:cNvPr>
            <p:cNvSpPr/>
            <p:nvPr/>
          </p:nvSpPr>
          <p:spPr>
            <a:xfrm>
              <a:off x="2810220" y="3944656"/>
              <a:ext cx="239741" cy="365092"/>
            </a:xfrm>
            <a:custGeom>
              <a:avLst/>
              <a:gdLst/>
              <a:ahLst/>
              <a:cxnLst/>
              <a:rect l="l" t="t" r="r" b="b"/>
              <a:pathLst>
                <a:path w="5556" h="8461" extrusionOk="0">
                  <a:moveTo>
                    <a:pt x="1" y="1"/>
                  </a:moveTo>
                  <a:lnTo>
                    <a:pt x="1" y="493"/>
                  </a:lnTo>
                  <a:lnTo>
                    <a:pt x="4875" y="7393"/>
                  </a:lnTo>
                  <a:lnTo>
                    <a:pt x="4422" y="7988"/>
                  </a:lnTo>
                  <a:cubicBezTo>
                    <a:pt x="4800" y="8143"/>
                    <a:pt x="5179" y="8302"/>
                    <a:pt x="5556" y="8461"/>
                  </a:cubicBezTo>
                  <a:lnTo>
                    <a:pt x="5556" y="76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6720;p45">
              <a:extLst>
                <a:ext uri="{FF2B5EF4-FFF2-40B4-BE49-F238E27FC236}">
                  <a16:creationId xmlns:a16="http://schemas.microsoft.com/office/drawing/2014/main" id="{FE498A0F-04E0-AB39-2C5C-45CC1A4E2DA5}"/>
                </a:ext>
              </a:extLst>
            </p:cNvPr>
            <p:cNvSpPr/>
            <p:nvPr/>
          </p:nvSpPr>
          <p:spPr>
            <a:xfrm>
              <a:off x="2810264" y="4214046"/>
              <a:ext cx="180885" cy="134973"/>
            </a:xfrm>
            <a:custGeom>
              <a:avLst/>
              <a:gdLst/>
              <a:ahLst/>
              <a:cxnLst/>
              <a:rect l="l" t="t" r="r" b="b"/>
              <a:pathLst>
                <a:path w="4192" h="3128" extrusionOk="0">
                  <a:moveTo>
                    <a:pt x="1" y="0"/>
                  </a:moveTo>
                  <a:lnTo>
                    <a:pt x="1" y="1440"/>
                  </a:lnTo>
                  <a:cubicBezTo>
                    <a:pt x="1047" y="1837"/>
                    <a:pt x="2530" y="2437"/>
                    <a:pt x="4192" y="3127"/>
                  </a:cubicBezTo>
                  <a:lnTo>
                    <a:pt x="4192" y="2394"/>
                  </a:lnTo>
                  <a:lnTo>
                    <a:pt x="3992" y="2309"/>
                  </a:lnTo>
                  <a:lnTo>
                    <a:pt x="4192" y="2047"/>
                  </a:lnTo>
                  <a:lnTo>
                    <a:pt x="4192" y="1811"/>
                  </a:lnTo>
                  <a:lnTo>
                    <a:pt x="4024" y="1581"/>
                  </a:lnTo>
                  <a:cubicBezTo>
                    <a:pt x="2498" y="952"/>
                    <a:pt x="1044" y="373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6721;p45">
              <a:extLst>
                <a:ext uri="{FF2B5EF4-FFF2-40B4-BE49-F238E27FC236}">
                  <a16:creationId xmlns:a16="http://schemas.microsoft.com/office/drawing/2014/main" id="{62355F40-AA16-05EA-9144-B3149A5B4D74}"/>
                </a:ext>
              </a:extLst>
            </p:cNvPr>
            <p:cNvSpPr/>
            <p:nvPr/>
          </p:nvSpPr>
          <p:spPr>
            <a:xfrm>
              <a:off x="4367273" y="4452066"/>
              <a:ext cx="464078" cy="123797"/>
            </a:xfrm>
            <a:custGeom>
              <a:avLst/>
              <a:gdLst/>
              <a:ahLst/>
              <a:cxnLst/>
              <a:rect l="l" t="t" r="r" b="b"/>
              <a:pathLst>
                <a:path w="10755" h="2869" extrusionOk="0">
                  <a:moveTo>
                    <a:pt x="1" y="0"/>
                  </a:moveTo>
                  <a:lnTo>
                    <a:pt x="1402" y="987"/>
                  </a:lnTo>
                  <a:lnTo>
                    <a:pt x="10477" y="2868"/>
                  </a:lnTo>
                  <a:lnTo>
                    <a:pt x="10754" y="1534"/>
                  </a:lnTo>
                  <a:lnTo>
                    <a:pt x="10663" y="1515"/>
                  </a:lnTo>
                  <a:lnTo>
                    <a:pt x="10273" y="2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6722;p45">
              <a:extLst>
                <a:ext uri="{FF2B5EF4-FFF2-40B4-BE49-F238E27FC236}">
                  <a16:creationId xmlns:a16="http://schemas.microsoft.com/office/drawing/2014/main" id="{3EF9198E-F04B-4D08-EB53-CCA385576701}"/>
                </a:ext>
              </a:extLst>
            </p:cNvPr>
            <p:cNvSpPr/>
            <p:nvPr/>
          </p:nvSpPr>
          <p:spPr>
            <a:xfrm>
              <a:off x="3049966" y="4342247"/>
              <a:ext cx="1134457" cy="270464"/>
            </a:xfrm>
            <a:custGeom>
              <a:avLst/>
              <a:gdLst/>
              <a:ahLst/>
              <a:cxnLst/>
              <a:rect l="l" t="t" r="r" b="b"/>
              <a:pathLst>
                <a:path w="26291" h="6268" extrusionOk="0">
                  <a:moveTo>
                    <a:pt x="1" y="1"/>
                  </a:moveTo>
                  <a:lnTo>
                    <a:pt x="1" y="226"/>
                  </a:lnTo>
                  <a:lnTo>
                    <a:pt x="4293" y="1824"/>
                  </a:lnTo>
                  <a:lnTo>
                    <a:pt x="23247" y="6268"/>
                  </a:lnTo>
                  <a:lnTo>
                    <a:pt x="26291" y="4712"/>
                  </a:lnTo>
                  <a:lnTo>
                    <a:pt x="26291" y="4712"/>
                  </a:lnTo>
                  <a:cubicBezTo>
                    <a:pt x="24941" y="5363"/>
                    <a:pt x="23694" y="5908"/>
                    <a:pt x="23304" y="5908"/>
                  </a:cubicBezTo>
                  <a:cubicBezTo>
                    <a:pt x="23282" y="5908"/>
                    <a:pt x="23263" y="5906"/>
                    <a:pt x="23247" y="5902"/>
                  </a:cubicBezTo>
                  <a:cubicBezTo>
                    <a:pt x="22510" y="5744"/>
                    <a:pt x="3768" y="1598"/>
                    <a:pt x="3768" y="15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6723;p45">
              <a:extLst>
                <a:ext uri="{FF2B5EF4-FFF2-40B4-BE49-F238E27FC236}">
                  <a16:creationId xmlns:a16="http://schemas.microsoft.com/office/drawing/2014/main" id="{EF887656-4D39-5D38-BD32-4DBBE60D00F7}"/>
                </a:ext>
              </a:extLst>
            </p:cNvPr>
            <p:cNvSpPr/>
            <p:nvPr/>
          </p:nvSpPr>
          <p:spPr>
            <a:xfrm>
              <a:off x="3049966" y="4351999"/>
              <a:ext cx="1377780" cy="275815"/>
            </a:xfrm>
            <a:custGeom>
              <a:avLst/>
              <a:gdLst/>
              <a:ahLst/>
              <a:cxnLst/>
              <a:rect l="l" t="t" r="r" b="b"/>
              <a:pathLst>
                <a:path w="31930" h="6392" extrusionOk="0">
                  <a:moveTo>
                    <a:pt x="1" y="1"/>
                  </a:moveTo>
                  <a:lnTo>
                    <a:pt x="1" y="503"/>
                  </a:lnTo>
                  <a:cubicBezTo>
                    <a:pt x="1317" y="1059"/>
                    <a:pt x="2696" y="1648"/>
                    <a:pt x="4022" y="2223"/>
                  </a:cubicBezTo>
                  <a:lnTo>
                    <a:pt x="4083" y="2251"/>
                  </a:lnTo>
                  <a:lnTo>
                    <a:pt x="23324" y="6392"/>
                  </a:lnTo>
                  <a:lnTo>
                    <a:pt x="30609" y="3034"/>
                  </a:lnTo>
                  <a:lnTo>
                    <a:pt x="31929" y="3307"/>
                  </a:lnTo>
                  <a:lnTo>
                    <a:pt x="30528" y="2320"/>
                  </a:lnTo>
                  <a:cubicBezTo>
                    <a:pt x="30528" y="2320"/>
                    <a:pt x="30528" y="2320"/>
                    <a:pt x="30528" y="2320"/>
                  </a:cubicBezTo>
                  <a:lnTo>
                    <a:pt x="30528" y="2320"/>
                  </a:lnTo>
                  <a:cubicBezTo>
                    <a:pt x="30527" y="2320"/>
                    <a:pt x="28293" y="3520"/>
                    <a:pt x="26291" y="4486"/>
                  </a:cubicBezTo>
                  <a:lnTo>
                    <a:pt x="23247" y="6042"/>
                  </a:lnTo>
                  <a:lnTo>
                    <a:pt x="4293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6724;p45">
              <a:extLst>
                <a:ext uri="{FF2B5EF4-FFF2-40B4-BE49-F238E27FC236}">
                  <a16:creationId xmlns:a16="http://schemas.microsoft.com/office/drawing/2014/main" id="{5F1C9856-6AE0-7A02-3EB7-435B27062131}"/>
                </a:ext>
              </a:extLst>
            </p:cNvPr>
            <p:cNvSpPr/>
            <p:nvPr/>
          </p:nvSpPr>
          <p:spPr>
            <a:xfrm>
              <a:off x="3049923" y="4309711"/>
              <a:ext cx="1777478" cy="287465"/>
            </a:xfrm>
            <a:custGeom>
              <a:avLst/>
              <a:gdLst/>
              <a:ahLst/>
              <a:cxnLst/>
              <a:rect l="l" t="t" r="r" b="b"/>
              <a:pathLst>
                <a:path w="41193" h="6662" extrusionOk="0">
                  <a:moveTo>
                    <a:pt x="1" y="1"/>
                  </a:moveTo>
                  <a:lnTo>
                    <a:pt x="1" y="754"/>
                  </a:lnTo>
                  <a:lnTo>
                    <a:pt x="3769" y="2352"/>
                  </a:lnTo>
                  <a:cubicBezTo>
                    <a:pt x="3769" y="2352"/>
                    <a:pt x="22511" y="6498"/>
                    <a:pt x="23248" y="6656"/>
                  </a:cubicBezTo>
                  <a:cubicBezTo>
                    <a:pt x="23264" y="6660"/>
                    <a:pt x="23283" y="6662"/>
                    <a:pt x="23305" y="6662"/>
                  </a:cubicBezTo>
                  <a:cubicBezTo>
                    <a:pt x="23695" y="6662"/>
                    <a:pt x="24941" y="6116"/>
                    <a:pt x="26292" y="5465"/>
                  </a:cubicBezTo>
                  <a:lnTo>
                    <a:pt x="30530" y="3299"/>
                  </a:lnTo>
                  <a:lnTo>
                    <a:pt x="40802" y="5802"/>
                  </a:lnTo>
                  <a:lnTo>
                    <a:pt x="41192" y="4814"/>
                  </a:lnTo>
                  <a:lnTo>
                    <a:pt x="30448" y="2585"/>
                  </a:lnTo>
                  <a:lnTo>
                    <a:pt x="23168" y="5943"/>
                  </a:lnTo>
                  <a:lnTo>
                    <a:pt x="4503" y="1926"/>
                  </a:lnTo>
                  <a:cubicBezTo>
                    <a:pt x="3368" y="1433"/>
                    <a:pt x="1711" y="719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6725;p45">
              <a:extLst>
                <a:ext uri="{FF2B5EF4-FFF2-40B4-BE49-F238E27FC236}">
                  <a16:creationId xmlns:a16="http://schemas.microsoft.com/office/drawing/2014/main" id="{501D08DF-CB50-B20D-863E-BE2A716BF6AC}"/>
                </a:ext>
              </a:extLst>
            </p:cNvPr>
            <p:cNvSpPr/>
            <p:nvPr/>
          </p:nvSpPr>
          <p:spPr>
            <a:xfrm>
              <a:off x="2982521" y="4302333"/>
              <a:ext cx="8630" cy="15059"/>
            </a:xfrm>
            <a:custGeom>
              <a:avLst/>
              <a:gdLst/>
              <a:ahLst/>
              <a:cxnLst/>
              <a:rect l="l" t="t" r="r" b="b"/>
              <a:pathLst>
                <a:path w="200" h="349" extrusionOk="0">
                  <a:moveTo>
                    <a:pt x="200" y="1"/>
                  </a:moveTo>
                  <a:lnTo>
                    <a:pt x="0" y="263"/>
                  </a:lnTo>
                  <a:lnTo>
                    <a:pt x="200" y="34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6726;p45">
              <a:extLst>
                <a:ext uri="{FF2B5EF4-FFF2-40B4-BE49-F238E27FC236}">
                  <a16:creationId xmlns:a16="http://schemas.microsoft.com/office/drawing/2014/main" id="{842EA172-8FC2-F2A1-C853-2CAE4A83152E}"/>
                </a:ext>
              </a:extLst>
            </p:cNvPr>
            <p:cNvSpPr/>
            <p:nvPr/>
          </p:nvSpPr>
          <p:spPr>
            <a:xfrm>
              <a:off x="4184400" y="4452066"/>
              <a:ext cx="182913" cy="93549"/>
            </a:xfrm>
            <a:custGeom>
              <a:avLst/>
              <a:gdLst/>
              <a:ahLst/>
              <a:cxnLst/>
              <a:rect l="l" t="t" r="r" b="b"/>
              <a:pathLst>
                <a:path w="4239" h="2168" extrusionOk="0">
                  <a:moveTo>
                    <a:pt x="4239" y="0"/>
                  </a:moveTo>
                  <a:lnTo>
                    <a:pt x="1" y="2167"/>
                  </a:lnTo>
                  <a:cubicBezTo>
                    <a:pt x="2004" y="1201"/>
                    <a:pt x="4238" y="1"/>
                    <a:pt x="423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6727;p45">
              <a:extLst>
                <a:ext uri="{FF2B5EF4-FFF2-40B4-BE49-F238E27FC236}">
                  <a16:creationId xmlns:a16="http://schemas.microsoft.com/office/drawing/2014/main" id="{7A47FAE7-851A-A5F6-729A-46750E7F2C1A}"/>
                </a:ext>
              </a:extLst>
            </p:cNvPr>
            <p:cNvSpPr/>
            <p:nvPr/>
          </p:nvSpPr>
          <p:spPr>
            <a:xfrm>
              <a:off x="2991195" y="4317349"/>
              <a:ext cx="58813" cy="44272"/>
            </a:xfrm>
            <a:custGeom>
              <a:avLst/>
              <a:gdLst/>
              <a:ahLst/>
              <a:cxnLst/>
              <a:rect l="l" t="t" r="r" b="b"/>
              <a:pathLst>
                <a:path w="1363" h="1026" extrusionOk="0">
                  <a:moveTo>
                    <a:pt x="1" y="1"/>
                  </a:moveTo>
                  <a:lnTo>
                    <a:pt x="1" y="734"/>
                  </a:lnTo>
                  <a:cubicBezTo>
                    <a:pt x="231" y="830"/>
                    <a:pt x="463" y="928"/>
                    <a:pt x="699" y="1026"/>
                  </a:cubicBezTo>
                  <a:lnTo>
                    <a:pt x="681" y="549"/>
                  </a:lnTo>
                  <a:lnTo>
                    <a:pt x="1363" y="803"/>
                  </a:lnTo>
                  <a:lnTo>
                    <a:pt x="1363" y="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6728;p45">
              <a:extLst>
                <a:ext uri="{FF2B5EF4-FFF2-40B4-BE49-F238E27FC236}">
                  <a16:creationId xmlns:a16="http://schemas.microsoft.com/office/drawing/2014/main" id="{202D12EA-5AEA-F950-C9D5-0C7C9D82628A}"/>
                </a:ext>
              </a:extLst>
            </p:cNvPr>
            <p:cNvSpPr/>
            <p:nvPr/>
          </p:nvSpPr>
          <p:spPr>
            <a:xfrm>
              <a:off x="2983902" y="4282267"/>
              <a:ext cx="17174" cy="20108"/>
            </a:xfrm>
            <a:custGeom>
              <a:avLst/>
              <a:gdLst/>
              <a:ahLst/>
              <a:cxnLst/>
              <a:rect l="l" t="t" r="r" b="b"/>
              <a:pathLst>
                <a:path w="398" h="466" extrusionOk="0">
                  <a:moveTo>
                    <a:pt x="0" y="0"/>
                  </a:moveTo>
                  <a:lnTo>
                    <a:pt x="168" y="230"/>
                  </a:lnTo>
                  <a:lnTo>
                    <a:pt x="168" y="466"/>
                  </a:lnTo>
                  <a:lnTo>
                    <a:pt x="397" y="165"/>
                  </a:lnTo>
                  <a:cubicBezTo>
                    <a:pt x="265" y="110"/>
                    <a:pt x="132" y="55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6729;p45">
              <a:extLst>
                <a:ext uri="{FF2B5EF4-FFF2-40B4-BE49-F238E27FC236}">
                  <a16:creationId xmlns:a16="http://schemas.microsoft.com/office/drawing/2014/main" id="{BC83825A-7C1D-AB7E-373A-F53B6A0FFDFE}"/>
                </a:ext>
              </a:extLst>
            </p:cNvPr>
            <p:cNvSpPr/>
            <p:nvPr/>
          </p:nvSpPr>
          <p:spPr>
            <a:xfrm>
              <a:off x="3020494" y="4341039"/>
              <a:ext cx="29471" cy="32665"/>
            </a:xfrm>
            <a:custGeom>
              <a:avLst/>
              <a:gdLst/>
              <a:ahLst/>
              <a:cxnLst/>
              <a:rect l="l" t="t" r="r" b="b"/>
              <a:pathLst>
                <a:path w="683" h="757" extrusionOk="0">
                  <a:moveTo>
                    <a:pt x="0" y="0"/>
                  </a:moveTo>
                  <a:lnTo>
                    <a:pt x="19" y="477"/>
                  </a:lnTo>
                  <a:cubicBezTo>
                    <a:pt x="238" y="569"/>
                    <a:pt x="460" y="663"/>
                    <a:pt x="683" y="756"/>
                  </a:cubicBezTo>
                  <a:lnTo>
                    <a:pt x="683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6730;p45">
              <a:extLst>
                <a:ext uri="{FF2B5EF4-FFF2-40B4-BE49-F238E27FC236}">
                  <a16:creationId xmlns:a16="http://schemas.microsoft.com/office/drawing/2014/main" id="{7A5A1684-C43D-8E79-AF50-30ADE7B70575}"/>
                </a:ext>
              </a:extLst>
            </p:cNvPr>
            <p:cNvSpPr/>
            <p:nvPr/>
          </p:nvSpPr>
          <p:spPr>
            <a:xfrm>
              <a:off x="2991108" y="4289258"/>
              <a:ext cx="58857" cy="52945"/>
            </a:xfrm>
            <a:custGeom>
              <a:avLst/>
              <a:gdLst/>
              <a:ahLst/>
              <a:cxnLst/>
              <a:rect l="l" t="t" r="r" b="b"/>
              <a:pathLst>
                <a:path w="1364" h="1227" extrusionOk="0">
                  <a:moveTo>
                    <a:pt x="230" y="1"/>
                  </a:moveTo>
                  <a:lnTo>
                    <a:pt x="1" y="304"/>
                  </a:lnTo>
                  <a:lnTo>
                    <a:pt x="1" y="651"/>
                  </a:lnTo>
                  <a:lnTo>
                    <a:pt x="1364" y="1227"/>
                  </a:lnTo>
                  <a:lnTo>
                    <a:pt x="1364" y="474"/>
                  </a:lnTo>
                  <a:cubicBezTo>
                    <a:pt x="986" y="315"/>
                    <a:pt x="606" y="156"/>
                    <a:pt x="230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6731;p45">
              <a:extLst>
                <a:ext uri="{FF2B5EF4-FFF2-40B4-BE49-F238E27FC236}">
                  <a16:creationId xmlns:a16="http://schemas.microsoft.com/office/drawing/2014/main" id="{746B2F6A-BCF8-CAE5-CCDC-2346FA093460}"/>
                </a:ext>
              </a:extLst>
            </p:cNvPr>
            <p:cNvSpPr/>
            <p:nvPr/>
          </p:nvSpPr>
          <p:spPr>
            <a:xfrm>
              <a:off x="2843360" y="2514639"/>
              <a:ext cx="326430" cy="137562"/>
            </a:xfrm>
            <a:custGeom>
              <a:avLst/>
              <a:gdLst/>
              <a:ahLst/>
              <a:cxnLst/>
              <a:rect l="l" t="t" r="r" b="b"/>
              <a:pathLst>
                <a:path w="7565" h="3188" extrusionOk="0">
                  <a:moveTo>
                    <a:pt x="352" y="1"/>
                  </a:moveTo>
                  <a:lnTo>
                    <a:pt x="0" y="1611"/>
                  </a:lnTo>
                  <a:lnTo>
                    <a:pt x="7213" y="3187"/>
                  </a:lnTo>
                  <a:lnTo>
                    <a:pt x="7565" y="157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6732;p45">
              <a:extLst>
                <a:ext uri="{FF2B5EF4-FFF2-40B4-BE49-F238E27FC236}">
                  <a16:creationId xmlns:a16="http://schemas.microsoft.com/office/drawing/2014/main" id="{82314659-2288-8129-A894-5A37FA3852AB}"/>
                </a:ext>
              </a:extLst>
            </p:cNvPr>
            <p:cNvSpPr/>
            <p:nvPr/>
          </p:nvSpPr>
          <p:spPr>
            <a:xfrm>
              <a:off x="3043709" y="1732272"/>
              <a:ext cx="347616" cy="290227"/>
            </a:xfrm>
            <a:custGeom>
              <a:avLst/>
              <a:gdLst/>
              <a:ahLst/>
              <a:cxnLst/>
              <a:rect l="l" t="t" r="r" b="b"/>
              <a:pathLst>
                <a:path w="8056" h="6726" extrusionOk="0">
                  <a:moveTo>
                    <a:pt x="1138" y="1"/>
                  </a:moveTo>
                  <a:lnTo>
                    <a:pt x="1" y="5214"/>
                  </a:lnTo>
                  <a:lnTo>
                    <a:pt x="6916" y="6725"/>
                  </a:lnTo>
                  <a:lnTo>
                    <a:pt x="8055" y="1512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6733;p45">
              <a:extLst>
                <a:ext uri="{FF2B5EF4-FFF2-40B4-BE49-F238E27FC236}">
                  <a16:creationId xmlns:a16="http://schemas.microsoft.com/office/drawing/2014/main" id="{B1080A73-3944-1E39-896D-4B979B7B056C}"/>
                </a:ext>
              </a:extLst>
            </p:cNvPr>
            <p:cNvSpPr/>
            <p:nvPr/>
          </p:nvSpPr>
          <p:spPr>
            <a:xfrm>
              <a:off x="2967289" y="1992428"/>
              <a:ext cx="153355" cy="153398"/>
            </a:xfrm>
            <a:custGeom>
              <a:avLst/>
              <a:gdLst/>
              <a:ahLst/>
              <a:cxnLst/>
              <a:rect l="l" t="t" r="r" b="b"/>
              <a:pathLst>
                <a:path w="3554" h="3555" extrusionOk="0">
                  <a:moveTo>
                    <a:pt x="637" y="1"/>
                  </a:moveTo>
                  <a:lnTo>
                    <a:pt x="0" y="2917"/>
                  </a:lnTo>
                  <a:lnTo>
                    <a:pt x="2916" y="3554"/>
                  </a:lnTo>
                  <a:lnTo>
                    <a:pt x="3554" y="63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6734;p45">
              <a:extLst>
                <a:ext uri="{FF2B5EF4-FFF2-40B4-BE49-F238E27FC236}">
                  <a16:creationId xmlns:a16="http://schemas.microsoft.com/office/drawing/2014/main" id="{FA4CF083-811F-160E-4A6F-A4C3383CA336}"/>
                </a:ext>
              </a:extLst>
            </p:cNvPr>
            <p:cNvSpPr/>
            <p:nvPr/>
          </p:nvSpPr>
          <p:spPr>
            <a:xfrm>
              <a:off x="4450123" y="1157374"/>
              <a:ext cx="208285" cy="267530"/>
            </a:xfrm>
            <a:custGeom>
              <a:avLst/>
              <a:gdLst/>
              <a:ahLst/>
              <a:cxnLst/>
              <a:rect l="l" t="t" r="r" b="b"/>
              <a:pathLst>
                <a:path w="4827" h="6200" extrusionOk="0">
                  <a:moveTo>
                    <a:pt x="2034" y="1"/>
                  </a:moveTo>
                  <a:lnTo>
                    <a:pt x="0" y="5436"/>
                  </a:lnTo>
                  <a:lnTo>
                    <a:pt x="2519" y="6199"/>
                  </a:lnTo>
                  <a:lnTo>
                    <a:pt x="4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6735;p45">
              <a:extLst>
                <a:ext uri="{FF2B5EF4-FFF2-40B4-BE49-F238E27FC236}">
                  <a16:creationId xmlns:a16="http://schemas.microsoft.com/office/drawing/2014/main" id="{1200B91E-755C-4F3B-7550-6958BA8B466A}"/>
                </a:ext>
              </a:extLst>
            </p:cNvPr>
            <p:cNvSpPr/>
            <p:nvPr/>
          </p:nvSpPr>
          <p:spPr>
            <a:xfrm>
              <a:off x="3688382" y="1157374"/>
              <a:ext cx="642892" cy="183172"/>
            </a:xfrm>
            <a:custGeom>
              <a:avLst/>
              <a:gdLst/>
              <a:ahLst/>
              <a:cxnLst/>
              <a:rect l="l" t="t" r="r" b="b"/>
              <a:pathLst>
                <a:path w="14899" h="4245" extrusionOk="0">
                  <a:moveTo>
                    <a:pt x="68" y="1"/>
                  </a:moveTo>
                  <a:cubicBezTo>
                    <a:pt x="24" y="47"/>
                    <a:pt x="0" y="74"/>
                    <a:pt x="0" y="74"/>
                  </a:cubicBezTo>
                  <a:lnTo>
                    <a:pt x="13732" y="4244"/>
                  </a:lnTo>
                  <a:lnTo>
                    <a:pt x="14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6736;p45">
              <a:extLst>
                <a:ext uri="{FF2B5EF4-FFF2-40B4-BE49-F238E27FC236}">
                  <a16:creationId xmlns:a16="http://schemas.microsoft.com/office/drawing/2014/main" id="{4B9697DB-0D72-5193-2507-FBA472D71905}"/>
                </a:ext>
              </a:extLst>
            </p:cNvPr>
            <p:cNvSpPr/>
            <p:nvPr/>
          </p:nvSpPr>
          <p:spPr>
            <a:xfrm>
              <a:off x="4313033" y="1157374"/>
              <a:ext cx="188997" cy="224811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1230" y="1"/>
                  </a:moveTo>
                  <a:lnTo>
                    <a:pt x="0" y="4470"/>
                  </a:lnTo>
                  <a:lnTo>
                    <a:pt x="2430" y="520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6737;p45">
              <a:extLst>
                <a:ext uri="{FF2B5EF4-FFF2-40B4-BE49-F238E27FC236}">
                  <a16:creationId xmlns:a16="http://schemas.microsoft.com/office/drawing/2014/main" id="{DBD2F582-A46C-93F6-1DC8-0F99294E262D}"/>
                </a:ext>
              </a:extLst>
            </p:cNvPr>
            <p:cNvSpPr/>
            <p:nvPr/>
          </p:nvSpPr>
          <p:spPr>
            <a:xfrm>
              <a:off x="4277174" y="1340506"/>
              <a:ext cx="35901" cy="22309"/>
            </a:xfrm>
            <a:custGeom>
              <a:avLst/>
              <a:gdLst/>
              <a:ahLst/>
              <a:cxnLst/>
              <a:rect l="l" t="t" r="r" b="b"/>
              <a:pathLst>
                <a:path w="832" h="517" extrusionOk="0">
                  <a:moveTo>
                    <a:pt x="86" y="0"/>
                  </a:moveTo>
                  <a:lnTo>
                    <a:pt x="0" y="309"/>
                  </a:lnTo>
                  <a:lnTo>
                    <a:pt x="751" y="517"/>
                  </a:lnTo>
                  <a:lnTo>
                    <a:pt x="831" y="22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6738;p45">
              <a:extLst>
                <a:ext uri="{FF2B5EF4-FFF2-40B4-BE49-F238E27FC236}">
                  <a16:creationId xmlns:a16="http://schemas.microsoft.com/office/drawing/2014/main" id="{0E4025EB-D85A-5B55-01E2-BC6D958F85FE}"/>
                </a:ext>
              </a:extLst>
            </p:cNvPr>
            <p:cNvSpPr/>
            <p:nvPr/>
          </p:nvSpPr>
          <p:spPr>
            <a:xfrm>
              <a:off x="4280885" y="1157374"/>
              <a:ext cx="85264" cy="192924"/>
            </a:xfrm>
            <a:custGeom>
              <a:avLst/>
              <a:gdLst/>
              <a:ahLst/>
              <a:cxnLst/>
              <a:rect l="l" t="t" r="r" b="b"/>
              <a:pathLst>
                <a:path w="1976" h="4471" extrusionOk="0">
                  <a:moveTo>
                    <a:pt x="1168" y="1"/>
                  </a:moveTo>
                  <a:lnTo>
                    <a:pt x="0" y="4244"/>
                  </a:lnTo>
                  <a:lnTo>
                    <a:pt x="745" y="447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6739;p45">
              <a:extLst>
                <a:ext uri="{FF2B5EF4-FFF2-40B4-BE49-F238E27FC236}">
                  <a16:creationId xmlns:a16="http://schemas.microsoft.com/office/drawing/2014/main" id="{46417E3F-4C58-26C8-04D3-DDEA1C3CAC4A}"/>
                </a:ext>
              </a:extLst>
            </p:cNvPr>
            <p:cNvSpPr/>
            <p:nvPr/>
          </p:nvSpPr>
          <p:spPr>
            <a:xfrm>
              <a:off x="4411934" y="1382146"/>
              <a:ext cx="38231" cy="27745"/>
            </a:xfrm>
            <a:custGeom>
              <a:avLst/>
              <a:gdLst/>
              <a:ahLst/>
              <a:cxnLst/>
              <a:rect l="l" t="t" r="r" b="b"/>
              <a:pathLst>
                <a:path w="886" h="643" extrusionOk="0">
                  <a:moveTo>
                    <a:pt x="138" y="0"/>
                  </a:moveTo>
                  <a:lnTo>
                    <a:pt x="0" y="369"/>
                  </a:lnTo>
                  <a:lnTo>
                    <a:pt x="730" y="643"/>
                  </a:lnTo>
                  <a:lnTo>
                    <a:pt x="885" y="2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6740;p45">
              <a:extLst>
                <a:ext uri="{FF2B5EF4-FFF2-40B4-BE49-F238E27FC236}">
                  <a16:creationId xmlns:a16="http://schemas.microsoft.com/office/drawing/2014/main" id="{2239F73D-C5E7-37E8-5ABE-48450DB9C86D}"/>
                </a:ext>
              </a:extLst>
            </p:cNvPr>
            <p:cNvSpPr/>
            <p:nvPr/>
          </p:nvSpPr>
          <p:spPr>
            <a:xfrm>
              <a:off x="4417889" y="1157374"/>
              <a:ext cx="120043" cy="234607"/>
            </a:xfrm>
            <a:custGeom>
              <a:avLst/>
              <a:gdLst/>
              <a:ahLst/>
              <a:cxnLst/>
              <a:rect l="l" t="t" r="r" b="b"/>
              <a:pathLst>
                <a:path w="2782" h="5437" extrusionOk="0">
                  <a:moveTo>
                    <a:pt x="1949" y="1"/>
                  </a:moveTo>
                  <a:lnTo>
                    <a:pt x="0" y="5209"/>
                  </a:lnTo>
                  <a:lnTo>
                    <a:pt x="747" y="5436"/>
                  </a:lnTo>
                  <a:lnTo>
                    <a:pt x="27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6741;p45">
              <a:extLst>
                <a:ext uri="{FF2B5EF4-FFF2-40B4-BE49-F238E27FC236}">
                  <a16:creationId xmlns:a16="http://schemas.microsoft.com/office/drawing/2014/main" id="{1B9B5B00-302B-DF77-102B-59D3722E5B76}"/>
                </a:ext>
              </a:extLst>
            </p:cNvPr>
            <p:cNvSpPr/>
            <p:nvPr/>
          </p:nvSpPr>
          <p:spPr>
            <a:xfrm>
              <a:off x="3631682" y="1099465"/>
              <a:ext cx="38490" cy="45005"/>
            </a:xfrm>
            <a:custGeom>
              <a:avLst/>
              <a:gdLst/>
              <a:ahLst/>
              <a:cxnLst/>
              <a:rect l="l" t="t" r="r" b="b"/>
              <a:pathLst>
                <a:path w="892" h="1043" extrusionOk="0">
                  <a:moveTo>
                    <a:pt x="885" y="1"/>
                  </a:moveTo>
                  <a:lnTo>
                    <a:pt x="0" y="776"/>
                  </a:lnTo>
                  <a:lnTo>
                    <a:pt x="892" y="1042"/>
                  </a:lnTo>
                  <a:lnTo>
                    <a:pt x="892" y="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6748;p45">
              <a:extLst>
                <a:ext uri="{FF2B5EF4-FFF2-40B4-BE49-F238E27FC236}">
                  <a16:creationId xmlns:a16="http://schemas.microsoft.com/office/drawing/2014/main" id="{9B6A4FF9-3E21-3EB6-5512-E310B9117AE8}"/>
                </a:ext>
              </a:extLst>
            </p:cNvPr>
            <p:cNvSpPr/>
            <p:nvPr/>
          </p:nvSpPr>
          <p:spPr>
            <a:xfrm>
              <a:off x="5743395" y="1740514"/>
              <a:ext cx="128803" cy="128803"/>
            </a:xfrm>
            <a:custGeom>
              <a:avLst/>
              <a:gdLst/>
              <a:ahLst/>
              <a:cxnLst/>
              <a:rect l="l" t="t" r="r" b="b"/>
              <a:pathLst>
                <a:path w="2985" h="2985" extrusionOk="0">
                  <a:moveTo>
                    <a:pt x="1492" y="0"/>
                  </a:moveTo>
                  <a:cubicBezTo>
                    <a:pt x="669" y="0"/>
                    <a:pt x="0" y="668"/>
                    <a:pt x="0" y="1493"/>
                  </a:cubicBezTo>
                  <a:cubicBezTo>
                    <a:pt x="0" y="2317"/>
                    <a:pt x="669" y="2985"/>
                    <a:pt x="1492" y="2985"/>
                  </a:cubicBezTo>
                  <a:cubicBezTo>
                    <a:pt x="2317" y="2985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6760;p45">
              <a:extLst>
                <a:ext uri="{FF2B5EF4-FFF2-40B4-BE49-F238E27FC236}">
                  <a16:creationId xmlns:a16="http://schemas.microsoft.com/office/drawing/2014/main" id="{CD37A028-73C2-6E42-CBE4-98D0ED02DE6E}"/>
                </a:ext>
              </a:extLst>
            </p:cNvPr>
            <p:cNvSpPr/>
            <p:nvPr/>
          </p:nvSpPr>
          <p:spPr>
            <a:xfrm>
              <a:off x="5851617" y="3971754"/>
              <a:ext cx="41079" cy="41079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476" y="79"/>
                  </a:moveTo>
                  <a:cubicBezTo>
                    <a:pt x="696" y="79"/>
                    <a:pt x="874" y="256"/>
                    <a:pt x="874" y="476"/>
                  </a:cubicBezTo>
                  <a:cubicBezTo>
                    <a:pt x="874" y="695"/>
                    <a:pt x="695" y="874"/>
                    <a:pt x="476" y="874"/>
                  </a:cubicBezTo>
                  <a:cubicBezTo>
                    <a:pt x="257" y="874"/>
                    <a:pt x="78" y="696"/>
                    <a:pt x="78" y="476"/>
                  </a:cubicBezTo>
                  <a:cubicBezTo>
                    <a:pt x="78" y="258"/>
                    <a:pt x="256" y="79"/>
                    <a:pt x="476" y="79"/>
                  </a:cubicBezTo>
                  <a:close/>
                  <a:moveTo>
                    <a:pt x="476" y="0"/>
                  </a:moveTo>
                  <a:cubicBezTo>
                    <a:pt x="214" y="0"/>
                    <a:pt x="0" y="214"/>
                    <a:pt x="0" y="476"/>
                  </a:cubicBezTo>
                  <a:cubicBezTo>
                    <a:pt x="0" y="739"/>
                    <a:pt x="214" y="952"/>
                    <a:pt x="476" y="952"/>
                  </a:cubicBezTo>
                  <a:cubicBezTo>
                    <a:pt x="738" y="952"/>
                    <a:pt x="952" y="739"/>
                    <a:pt x="952" y="476"/>
                  </a:cubicBezTo>
                  <a:cubicBezTo>
                    <a:pt x="952" y="214"/>
                    <a:pt x="73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2" name="Screen Recording 291">
            <a:hlinkClick r:id="" action="ppaction://media"/>
            <a:extLst>
              <a:ext uri="{FF2B5EF4-FFF2-40B4-BE49-F238E27FC236}">
                <a16:creationId xmlns:a16="http://schemas.microsoft.com/office/drawing/2014/main" id="{D3FCA8EC-77C0-E4A6-A349-E741FDC4EB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3450" y="0"/>
            <a:ext cx="47355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48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9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Down 14">
            <a:extLst>
              <a:ext uri="{FF2B5EF4-FFF2-40B4-BE49-F238E27FC236}">
                <a16:creationId xmlns:a16="http://schemas.microsoft.com/office/drawing/2014/main" id="{F2DF211D-D7A1-951E-CE8B-9783AA5C1D98}"/>
              </a:ext>
            </a:extLst>
          </p:cNvPr>
          <p:cNvSpPr/>
          <p:nvPr/>
        </p:nvSpPr>
        <p:spPr>
          <a:xfrm rot="20405332">
            <a:off x="1212017" y="2411272"/>
            <a:ext cx="588645" cy="14146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B5C63A6-41CB-11BB-1986-249138FA5644}"/>
              </a:ext>
            </a:extLst>
          </p:cNvPr>
          <p:cNvSpPr/>
          <p:nvPr/>
        </p:nvSpPr>
        <p:spPr>
          <a:xfrm>
            <a:off x="2566160" y="1696008"/>
            <a:ext cx="700895" cy="2192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1B400CB7-3C4D-2719-A308-08AEB3A6A20D}"/>
              </a:ext>
            </a:extLst>
          </p:cNvPr>
          <p:cNvSpPr/>
          <p:nvPr/>
        </p:nvSpPr>
        <p:spPr>
          <a:xfrm rot="20768369">
            <a:off x="5673631" y="2849099"/>
            <a:ext cx="588929" cy="924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54F3A88-7DC6-0A69-D6C0-71751228A060}"/>
              </a:ext>
            </a:extLst>
          </p:cNvPr>
          <p:cNvSpPr/>
          <p:nvPr/>
        </p:nvSpPr>
        <p:spPr>
          <a:xfrm rot="1282466">
            <a:off x="7511649" y="2851767"/>
            <a:ext cx="588929" cy="9249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AA1118-4D75-6711-6330-F492F95B9F63}"/>
              </a:ext>
            </a:extLst>
          </p:cNvPr>
          <p:cNvCxnSpPr>
            <a:cxnSpLocks/>
          </p:cNvCxnSpPr>
          <p:nvPr/>
        </p:nvCxnSpPr>
        <p:spPr>
          <a:xfrm>
            <a:off x="4572000" y="-134521"/>
            <a:ext cx="0" cy="557926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7" name="Google Shape;617;p1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TYPES OF NLP USED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6ACA16-6ED9-72A5-E2A5-6702E54B8325}"/>
              </a:ext>
            </a:extLst>
          </p:cNvPr>
          <p:cNvSpPr/>
          <p:nvPr/>
        </p:nvSpPr>
        <p:spPr>
          <a:xfrm>
            <a:off x="5029200" y="3740519"/>
            <a:ext cx="3803100" cy="75086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 err="1">
                <a:solidFill>
                  <a:schemeClr val="tx2"/>
                </a:solidFill>
                <a:latin typeface="Franklin Gothic Demi" panose="020B0703020102020204" pitchFamily="34" charset="0"/>
              </a:rPr>
              <a:t>XGBoost</a:t>
            </a:r>
            <a:r>
              <a:rPr lang="en-CA" sz="2000" dirty="0">
                <a:solidFill>
                  <a:schemeClr val="tx2"/>
                </a:solidFill>
                <a:latin typeface="Franklin Gothic Demi" panose="020B0703020102020204" pitchFamily="34" charset="0"/>
              </a:rPr>
              <a:t> Model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1C6F34F-9E15-286B-FDB5-801C29C6A657}"/>
              </a:ext>
            </a:extLst>
          </p:cNvPr>
          <p:cNvSpPr/>
          <p:nvPr/>
        </p:nvSpPr>
        <p:spPr>
          <a:xfrm>
            <a:off x="311700" y="3753037"/>
            <a:ext cx="3758024" cy="75549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 err="1">
                <a:solidFill>
                  <a:schemeClr val="tx2"/>
                </a:solidFill>
                <a:latin typeface="Franklin Gothic Demi" panose="020B0703020102020204" pitchFamily="34" charset="0"/>
              </a:rPr>
              <a:t>Tensorflow</a:t>
            </a:r>
            <a:r>
              <a:rPr lang="en-CA" sz="2000" dirty="0">
                <a:solidFill>
                  <a:schemeClr val="tx2"/>
                </a:solidFill>
                <a:latin typeface="Franklin Gothic Demi" panose="020B0703020102020204" pitchFamily="34" charset="0"/>
              </a:rPr>
              <a:t>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09AB29-BD61-5B9B-C4E9-DFE96DEC65B8}"/>
              </a:ext>
            </a:extLst>
          </p:cNvPr>
          <p:cNvSpPr/>
          <p:nvPr/>
        </p:nvSpPr>
        <p:spPr>
          <a:xfrm>
            <a:off x="5029200" y="2192120"/>
            <a:ext cx="1757324" cy="7508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Franklin Gothic Demi" panose="020B0703020102020204" pitchFamily="34" charset="0"/>
              </a:rPr>
              <a:t>Word Count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6CAD0-C8AD-6170-EF3D-210084364E2A}"/>
              </a:ext>
            </a:extLst>
          </p:cNvPr>
          <p:cNvSpPr/>
          <p:nvPr/>
        </p:nvSpPr>
        <p:spPr>
          <a:xfrm>
            <a:off x="7074976" y="2192120"/>
            <a:ext cx="1757324" cy="7508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Franklin Gothic Demi" panose="020B0703020102020204" pitchFamily="34" charset="0"/>
              </a:rPr>
              <a:t>Word2Vec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B2593F-C1E2-3C8B-F046-A1A6C0D9A832}"/>
              </a:ext>
            </a:extLst>
          </p:cNvPr>
          <p:cNvSpPr/>
          <p:nvPr/>
        </p:nvSpPr>
        <p:spPr>
          <a:xfrm>
            <a:off x="1745088" y="1019152"/>
            <a:ext cx="2202948" cy="7508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Franklin Gothic Demi" panose="020B0703020102020204" pitchFamily="34" charset="0"/>
              </a:rPr>
              <a:t>raw text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DE4ED8-8515-C848-92C3-24360AA62700}"/>
              </a:ext>
            </a:extLst>
          </p:cNvPr>
          <p:cNvSpPr/>
          <p:nvPr/>
        </p:nvSpPr>
        <p:spPr>
          <a:xfrm>
            <a:off x="5029200" y="1019152"/>
            <a:ext cx="3803100" cy="750862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Franklin Gothic Demi" panose="020B0703020102020204" pitchFamily="34" charset="0"/>
              </a:rPr>
              <a:t>cleaned, lemmatized, &amp; tokenized text data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8108B46-8B2A-F98C-36E4-3864B6D7FEE3}"/>
              </a:ext>
            </a:extLst>
          </p:cNvPr>
          <p:cNvSpPr/>
          <p:nvPr/>
        </p:nvSpPr>
        <p:spPr>
          <a:xfrm>
            <a:off x="5606514" y="1770014"/>
            <a:ext cx="588929" cy="422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AFF52F8-BBCE-D435-53E8-FAA4C1902FC4}"/>
              </a:ext>
            </a:extLst>
          </p:cNvPr>
          <p:cNvSpPr/>
          <p:nvPr/>
        </p:nvSpPr>
        <p:spPr>
          <a:xfrm>
            <a:off x="7691901" y="1770014"/>
            <a:ext cx="588929" cy="4221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9ABBA7E-CDB9-3674-2160-43768B5D0D47}"/>
              </a:ext>
            </a:extLst>
          </p:cNvPr>
          <p:cNvSpPr/>
          <p:nvPr/>
        </p:nvSpPr>
        <p:spPr>
          <a:xfrm>
            <a:off x="95418" y="2192120"/>
            <a:ext cx="2095294" cy="75086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2"/>
                </a:solidFill>
                <a:latin typeface="Franklin Gothic Demi" panose="020B0703020102020204" pitchFamily="34" charset="0"/>
              </a:rPr>
              <a:t>Embedding layer trained on English Google News corpus</a:t>
            </a:r>
          </a:p>
        </p:txBody>
      </p:sp>
    </p:spTree>
    <p:extLst>
      <p:ext uri="{BB962C8B-B14F-4D97-AF65-F5344CB8AC3E}">
        <p14:creationId xmlns:p14="http://schemas.microsoft.com/office/powerpoint/2010/main" val="1672764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AA1118-4D75-6711-6330-F492F95B9F63}"/>
              </a:ext>
            </a:extLst>
          </p:cNvPr>
          <p:cNvCxnSpPr>
            <a:cxnSpLocks/>
          </p:cNvCxnSpPr>
          <p:nvPr/>
        </p:nvCxnSpPr>
        <p:spPr>
          <a:xfrm>
            <a:off x="5973495" y="433884"/>
            <a:ext cx="0" cy="557926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7" name="Google Shape;617;p16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MODEL DETAILS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" name="Google Shape;5539;p40">
            <a:extLst>
              <a:ext uri="{FF2B5EF4-FFF2-40B4-BE49-F238E27FC236}">
                <a16:creationId xmlns:a16="http://schemas.microsoft.com/office/drawing/2014/main" id="{C42BF7F7-AFAA-D17A-C490-F5AF29A20F4F}"/>
              </a:ext>
            </a:extLst>
          </p:cNvPr>
          <p:cNvSpPr txBox="1"/>
          <p:nvPr/>
        </p:nvSpPr>
        <p:spPr>
          <a:xfrm>
            <a:off x="374925" y="719771"/>
            <a:ext cx="3609879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TENSORFLOW</a:t>
            </a:r>
            <a:endParaRPr sz="2800" b="1" dirty="0">
              <a:solidFill>
                <a:schemeClr val="bg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" name="Google Shape;5539;p40">
            <a:extLst>
              <a:ext uri="{FF2B5EF4-FFF2-40B4-BE49-F238E27FC236}">
                <a16:creationId xmlns:a16="http://schemas.microsoft.com/office/drawing/2014/main" id="{EEC78BAB-4541-BEC6-6C6A-881DC57A508A}"/>
              </a:ext>
            </a:extLst>
          </p:cNvPr>
          <p:cNvSpPr txBox="1"/>
          <p:nvPr/>
        </p:nvSpPr>
        <p:spPr>
          <a:xfrm>
            <a:off x="5889356" y="719771"/>
            <a:ext cx="360987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XGBOOST</a:t>
            </a:r>
            <a:endParaRPr sz="2800" b="1" dirty="0">
              <a:solidFill>
                <a:schemeClr val="bg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7320D0-0552-F154-9227-C1A45BB31469}"/>
              </a:ext>
            </a:extLst>
          </p:cNvPr>
          <p:cNvSpPr txBox="1"/>
          <p:nvPr/>
        </p:nvSpPr>
        <p:spPr>
          <a:xfrm>
            <a:off x="122463" y="1338726"/>
            <a:ext cx="56578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accent1"/>
                </a:solidFill>
              </a:rPr>
              <a:t>Multi-Class Classifier with 51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accent1"/>
                </a:solidFill>
              </a:rPr>
              <a:t>used class weighting to compensate for imbalanced classes.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accent1"/>
                </a:solidFill>
              </a:rPr>
              <a:t>Test accuracy </a:t>
            </a:r>
            <a:r>
              <a:rPr lang="en-CA" sz="2000">
                <a:solidFill>
                  <a:schemeClr val="accent1"/>
                </a:solidFill>
              </a:rPr>
              <a:t>of 64%!</a:t>
            </a:r>
            <a:endParaRPr lang="en-CA" sz="2000" dirty="0">
              <a:solidFill>
                <a:schemeClr val="accent1"/>
              </a:solidFill>
            </a:endParaRPr>
          </a:p>
        </p:txBody>
      </p:sp>
      <p:graphicFrame>
        <p:nvGraphicFramePr>
          <p:cNvPr id="19" name="Table 6">
            <a:extLst>
              <a:ext uri="{FF2B5EF4-FFF2-40B4-BE49-F238E27FC236}">
                <a16:creationId xmlns:a16="http://schemas.microsoft.com/office/drawing/2014/main" id="{DA2639BC-A8EE-FDAD-6BA9-36C40EA139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174798"/>
              </p:ext>
            </p:extLst>
          </p:nvPr>
        </p:nvGraphicFramePr>
        <p:xfrm>
          <a:off x="150382" y="3680077"/>
          <a:ext cx="5602010" cy="13411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801005">
                  <a:extLst>
                    <a:ext uri="{9D8B030D-6E8A-4147-A177-3AD203B41FA5}">
                      <a16:colId xmlns:a16="http://schemas.microsoft.com/office/drawing/2014/main" val="4130859347"/>
                    </a:ext>
                  </a:extLst>
                </a:gridCol>
                <a:gridCol w="2801005">
                  <a:extLst>
                    <a:ext uri="{9D8B030D-6E8A-4147-A177-3AD203B41FA5}">
                      <a16:colId xmlns:a16="http://schemas.microsoft.com/office/drawing/2014/main" val="1438710899"/>
                    </a:ext>
                  </a:extLst>
                </a:gridCol>
              </a:tblGrid>
              <a:tr h="261169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solidFill>
                            <a:schemeClr val="accent1"/>
                          </a:solidFill>
                        </a:rPr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solidFill>
                            <a:schemeClr val="accent1"/>
                          </a:solidFill>
                        </a:rPr>
                        <a:t>Accuracy (Weighted Avg)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728054"/>
                  </a:ext>
                </a:extLst>
              </a:tr>
              <a:tr h="261169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solidFill>
                            <a:schemeClr val="accent1"/>
                          </a:solidFill>
                        </a:rPr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solidFill>
                            <a:schemeClr val="accent1"/>
                          </a:solidFill>
                        </a:rPr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389711"/>
                  </a:ext>
                </a:extLst>
              </a:tr>
              <a:tr h="261169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solidFill>
                            <a:schemeClr val="accent1"/>
                          </a:solidFill>
                        </a:rPr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solidFill>
                            <a:schemeClr val="accent1"/>
                          </a:solidFill>
                        </a:rPr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4754653"/>
                  </a:ext>
                </a:extLst>
              </a:tr>
              <a:tr h="261169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solidFill>
                            <a:schemeClr val="accent1"/>
                          </a:solidFill>
                        </a:rPr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dirty="0">
                          <a:solidFill>
                            <a:schemeClr val="accent1"/>
                          </a:solidFill>
                        </a:rPr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42570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98EC0472-CCDE-660A-2350-BD9AA03C6842}"/>
              </a:ext>
            </a:extLst>
          </p:cNvPr>
          <p:cNvSpPr txBox="1"/>
          <p:nvPr/>
        </p:nvSpPr>
        <p:spPr>
          <a:xfrm>
            <a:off x="6057635" y="2382131"/>
            <a:ext cx="2513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1"/>
                </a:solidFill>
              </a:rPr>
              <a:t>XGB Regressor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accent1"/>
                </a:solidFill>
              </a:rPr>
              <a:t>R</a:t>
            </a:r>
            <a:r>
              <a:rPr lang="en-CA" sz="1800" baseline="30000" dirty="0">
                <a:solidFill>
                  <a:schemeClr val="accent1"/>
                </a:solidFill>
              </a:rPr>
              <a:t>2</a:t>
            </a:r>
            <a:r>
              <a:rPr lang="en-CA" sz="1800" dirty="0">
                <a:solidFill>
                  <a:schemeClr val="accent1"/>
                </a:solidFill>
              </a:rPr>
              <a:t> of 0.48</a:t>
            </a:r>
          </a:p>
        </p:txBody>
      </p:sp>
    </p:spTree>
    <p:extLst>
      <p:ext uri="{BB962C8B-B14F-4D97-AF65-F5344CB8AC3E}">
        <p14:creationId xmlns:p14="http://schemas.microsoft.com/office/powerpoint/2010/main" val="3895121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779A12-C0BA-1E6B-6463-581CD41218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28"/>
          <a:stretch/>
        </p:blipFill>
        <p:spPr>
          <a:xfrm>
            <a:off x="199625" y="3593340"/>
            <a:ext cx="2721214" cy="12404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33" name="Google Shape;1733;p20"/>
          <p:cNvSpPr/>
          <p:nvPr/>
        </p:nvSpPr>
        <p:spPr>
          <a:xfrm flipH="1">
            <a:off x="5226023" y="2605815"/>
            <a:ext cx="173833" cy="79717"/>
          </a:xfrm>
          <a:custGeom>
            <a:avLst/>
            <a:gdLst/>
            <a:ahLst/>
            <a:cxnLst/>
            <a:rect l="l" t="t" r="r" b="b"/>
            <a:pathLst>
              <a:path w="2318" h="1063" extrusionOk="0">
                <a:moveTo>
                  <a:pt x="1159" y="0"/>
                </a:moveTo>
                <a:cubicBezTo>
                  <a:pt x="550" y="0"/>
                  <a:pt x="52" y="467"/>
                  <a:pt x="0" y="1062"/>
                </a:cubicBezTo>
                <a:lnTo>
                  <a:pt x="2318" y="1062"/>
                </a:lnTo>
                <a:cubicBezTo>
                  <a:pt x="2267" y="467"/>
                  <a:pt x="1767" y="0"/>
                  <a:pt x="11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20"/>
          <p:cNvSpPr/>
          <p:nvPr/>
        </p:nvSpPr>
        <p:spPr>
          <a:xfrm flipH="1">
            <a:off x="5353585" y="2625238"/>
            <a:ext cx="131612" cy="60294"/>
          </a:xfrm>
          <a:custGeom>
            <a:avLst/>
            <a:gdLst/>
            <a:ahLst/>
            <a:cxnLst/>
            <a:rect l="l" t="t" r="r" b="b"/>
            <a:pathLst>
              <a:path w="1755" h="804" extrusionOk="0">
                <a:moveTo>
                  <a:pt x="879" y="0"/>
                </a:moveTo>
                <a:cubicBezTo>
                  <a:pt x="418" y="0"/>
                  <a:pt x="41" y="352"/>
                  <a:pt x="1" y="803"/>
                </a:cubicBezTo>
                <a:lnTo>
                  <a:pt x="1754" y="803"/>
                </a:lnTo>
                <a:cubicBezTo>
                  <a:pt x="1717" y="352"/>
                  <a:pt x="1339" y="0"/>
                  <a:pt x="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0"/>
          <p:cNvSpPr/>
          <p:nvPr/>
        </p:nvSpPr>
        <p:spPr>
          <a:xfrm flipH="1">
            <a:off x="4960327" y="2626213"/>
            <a:ext cx="129287" cy="59244"/>
          </a:xfrm>
          <a:custGeom>
            <a:avLst/>
            <a:gdLst/>
            <a:ahLst/>
            <a:cxnLst/>
            <a:rect l="l" t="t" r="r" b="b"/>
            <a:pathLst>
              <a:path w="1724" h="790" extrusionOk="0">
                <a:moveTo>
                  <a:pt x="863" y="1"/>
                </a:moveTo>
                <a:cubicBezTo>
                  <a:pt x="409" y="1"/>
                  <a:pt x="39" y="347"/>
                  <a:pt x="0" y="789"/>
                </a:cubicBezTo>
                <a:lnTo>
                  <a:pt x="1723" y="789"/>
                </a:lnTo>
                <a:cubicBezTo>
                  <a:pt x="1686" y="347"/>
                  <a:pt x="1315" y="1"/>
                  <a:pt x="8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20"/>
          <p:cNvSpPr/>
          <p:nvPr/>
        </p:nvSpPr>
        <p:spPr>
          <a:xfrm flipH="1">
            <a:off x="5039668" y="2565019"/>
            <a:ext cx="263074" cy="120588"/>
          </a:xfrm>
          <a:custGeom>
            <a:avLst/>
            <a:gdLst/>
            <a:ahLst/>
            <a:cxnLst/>
            <a:rect l="l" t="t" r="r" b="b"/>
            <a:pathLst>
              <a:path w="3508" h="1608" extrusionOk="0">
                <a:moveTo>
                  <a:pt x="1755" y="0"/>
                </a:moveTo>
                <a:cubicBezTo>
                  <a:pt x="834" y="0"/>
                  <a:pt x="79" y="707"/>
                  <a:pt x="1" y="1607"/>
                </a:cubicBezTo>
                <a:lnTo>
                  <a:pt x="3507" y="1607"/>
                </a:lnTo>
                <a:cubicBezTo>
                  <a:pt x="3429" y="706"/>
                  <a:pt x="2675" y="0"/>
                  <a:pt x="17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0"/>
          <p:cNvSpPr/>
          <p:nvPr/>
        </p:nvSpPr>
        <p:spPr>
          <a:xfrm flipH="1">
            <a:off x="4052322" y="2082744"/>
            <a:ext cx="173833" cy="79642"/>
          </a:xfrm>
          <a:custGeom>
            <a:avLst/>
            <a:gdLst/>
            <a:ahLst/>
            <a:cxnLst/>
            <a:rect l="l" t="t" r="r" b="b"/>
            <a:pathLst>
              <a:path w="2318" h="1062" extrusionOk="0">
                <a:moveTo>
                  <a:pt x="1158" y="0"/>
                </a:moveTo>
                <a:cubicBezTo>
                  <a:pt x="550" y="0"/>
                  <a:pt x="51" y="467"/>
                  <a:pt x="0" y="1061"/>
                </a:cubicBezTo>
                <a:lnTo>
                  <a:pt x="2318" y="1061"/>
                </a:lnTo>
                <a:cubicBezTo>
                  <a:pt x="2266" y="467"/>
                  <a:pt x="1767" y="0"/>
                  <a:pt x="11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0"/>
          <p:cNvSpPr/>
          <p:nvPr/>
        </p:nvSpPr>
        <p:spPr>
          <a:xfrm flipH="1">
            <a:off x="3786701" y="2103142"/>
            <a:ext cx="129212" cy="59244"/>
          </a:xfrm>
          <a:custGeom>
            <a:avLst/>
            <a:gdLst/>
            <a:ahLst/>
            <a:cxnLst/>
            <a:rect l="l" t="t" r="r" b="b"/>
            <a:pathLst>
              <a:path w="1723" h="790" extrusionOk="0">
                <a:moveTo>
                  <a:pt x="862" y="0"/>
                </a:moveTo>
                <a:cubicBezTo>
                  <a:pt x="410" y="0"/>
                  <a:pt x="39" y="347"/>
                  <a:pt x="1" y="789"/>
                </a:cubicBezTo>
                <a:lnTo>
                  <a:pt x="1723" y="789"/>
                </a:lnTo>
                <a:cubicBezTo>
                  <a:pt x="1686" y="348"/>
                  <a:pt x="1316" y="0"/>
                  <a:pt x="8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0"/>
          <p:cNvSpPr/>
          <p:nvPr/>
        </p:nvSpPr>
        <p:spPr>
          <a:xfrm flipH="1">
            <a:off x="3865967" y="2041798"/>
            <a:ext cx="263074" cy="120663"/>
          </a:xfrm>
          <a:custGeom>
            <a:avLst/>
            <a:gdLst/>
            <a:ahLst/>
            <a:cxnLst/>
            <a:rect l="l" t="t" r="r" b="b"/>
            <a:pathLst>
              <a:path w="3508" h="1609" extrusionOk="0">
                <a:moveTo>
                  <a:pt x="1754" y="1"/>
                </a:moveTo>
                <a:cubicBezTo>
                  <a:pt x="833" y="1"/>
                  <a:pt x="78" y="708"/>
                  <a:pt x="0" y="1608"/>
                </a:cubicBezTo>
                <a:lnTo>
                  <a:pt x="3508" y="1608"/>
                </a:lnTo>
                <a:cubicBezTo>
                  <a:pt x="3429" y="708"/>
                  <a:pt x="2675" y="1"/>
                  <a:pt x="17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0"/>
          <p:cNvSpPr/>
          <p:nvPr/>
        </p:nvSpPr>
        <p:spPr>
          <a:xfrm flipH="1">
            <a:off x="5400905" y="3459527"/>
            <a:ext cx="173908" cy="79717"/>
          </a:xfrm>
          <a:custGeom>
            <a:avLst/>
            <a:gdLst/>
            <a:ahLst/>
            <a:cxnLst/>
            <a:rect l="l" t="t" r="r" b="b"/>
            <a:pathLst>
              <a:path w="2319" h="1063" extrusionOk="0">
                <a:moveTo>
                  <a:pt x="1159" y="0"/>
                </a:moveTo>
                <a:cubicBezTo>
                  <a:pt x="550" y="0"/>
                  <a:pt x="52" y="468"/>
                  <a:pt x="1" y="1062"/>
                </a:cubicBezTo>
                <a:lnTo>
                  <a:pt x="2318" y="1062"/>
                </a:lnTo>
                <a:cubicBezTo>
                  <a:pt x="2265" y="468"/>
                  <a:pt x="1768" y="0"/>
                  <a:pt x="115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p20"/>
          <p:cNvSpPr/>
          <p:nvPr/>
        </p:nvSpPr>
        <p:spPr>
          <a:xfrm flipH="1">
            <a:off x="5135283" y="3480000"/>
            <a:ext cx="129287" cy="59244"/>
          </a:xfrm>
          <a:custGeom>
            <a:avLst/>
            <a:gdLst/>
            <a:ahLst/>
            <a:cxnLst/>
            <a:rect l="l" t="t" r="r" b="b"/>
            <a:pathLst>
              <a:path w="1724" h="790" extrusionOk="0">
                <a:moveTo>
                  <a:pt x="863" y="1"/>
                </a:moveTo>
                <a:cubicBezTo>
                  <a:pt x="410" y="1"/>
                  <a:pt x="39" y="346"/>
                  <a:pt x="0" y="789"/>
                </a:cubicBezTo>
                <a:lnTo>
                  <a:pt x="1723" y="789"/>
                </a:lnTo>
                <a:cubicBezTo>
                  <a:pt x="1684" y="346"/>
                  <a:pt x="1314" y="1"/>
                  <a:pt x="8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2" name="Google Shape;1742;p20"/>
          <p:cNvSpPr/>
          <p:nvPr/>
        </p:nvSpPr>
        <p:spPr>
          <a:xfrm flipH="1">
            <a:off x="5214699" y="3418732"/>
            <a:ext cx="263149" cy="120588"/>
          </a:xfrm>
          <a:custGeom>
            <a:avLst/>
            <a:gdLst/>
            <a:ahLst/>
            <a:cxnLst/>
            <a:rect l="l" t="t" r="r" b="b"/>
            <a:pathLst>
              <a:path w="3509" h="1608" extrusionOk="0">
                <a:moveTo>
                  <a:pt x="1755" y="0"/>
                </a:moveTo>
                <a:cubicBezTo>
                  <a:pt x="834" y="0"/>
                  <a:pt x="80" y="707"/>
                  <a:pt x="1" y="1607"/>
                </a:cubicBezTo>
                <a:lnTo>
                  <a:pt x="3508" y="1607"/>
                </a:lnTo>
                <a:cubicBezTo>
                  <a:pt x="3431" y="706"/>
                  <a:pt x="2675" y="0"/>
                  <a:pt x="175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p20"/>
          <p:cNvSpPr/>
          <p:nvPr/>
        </p:nvSpPr>
        <p:spPr>
          <a:xfrm flipH="1">
            <a:off x="4169296" y="1109269"/>
            <a:ext cx="840966" cy="3556669"/>
          </a:xfrm>
          <a:custGeom>
            <a:avLst/>
            <a:gdLst/>
            <a:ahLst/>
            <a:cxnLst/>
            <a:rect l="l" t="t" r="r" b="b"/>
            <a:pathLst>
              <a:path w="11214" h="47427" extrusionOk="0">
                <a:moveTo>
                  <a:pt x="0" y="0"/>
                </a:moveTo>
                <a:lnTo>
                  <a:pt x="0" y="47427"/>
                </a:lnTo>
                <a:lnTo>
                  <a:pt x="11213" y="47427"/>
                </a:lnTo>
                <a:lnTo>
                  <a:pt x="1121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4" name="Google Shape;1744;p20"/>
          <p:cNvSpPr/>
          <p:nvPr/>
        </p:nvSpPr>
        <p:spPr>
          <a:xfrm flipH="1">
            <a:off x="4162857" y="1109269"/>
            <a:ext cx="840966" cy="48070"/>
          </a:xfrm>
          <a:custGeom>
            <a:avLst/>
            <a:gdLst/>
            <a:ahLst/>
            <a:cxnLst/>
            <a:rect l="l" t="t" r="r" b="b"/>
            <a:pathLst>
              <a:path w="11214" h="641" extrusionOk="0">
                <a:moveTo>
                  <a:pt x="0" y="0"/>
                </a:moveTo>
                <a:lnTo>
                  <a:pt x="0" y="641"/>
                </a:lnTo>
                <a:lnTo>
                  <a:pt x="11213" y="641"/>
                </a:lnTo>
                <a:lnTo>
                  <a:pt x="1121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5" name="Google Shape;1745;p20"/>
          <p:cNvSpPr/>
          <p:nvPr/>
        </p:nvSpPr>
        <p:spPr>
          <a:xfrm flipH="1">
            <a:off x="4162857" y="1157339"/>
            <a:ext cx="840966" cy="13349"/>
          </a:xfrm>
          <a:custGeom>
            <a:avLst/>
            <a:gdLst/>
            <a:ahLst/>
            <a:cxnLst/>
            <a:rect l="l" t="t" r="r" b="b"/>
            <a:pathLst>
              <a:path w="11214" h="178" extrusionOk="0">
                <a:moveTo>
                  <a:pt x="0" y="1"/>
                </a:moveTo>
                <a:lnTo>
                  <a:pt x="0" y="178"/>
                </a:lnTo>
                <a:lnTo>
                  <a:pt x="11213" y="178"/>
                </a:lnTo>
                <a:lnTo>
                  <a:pt x="1121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6" name="Google Shape;1746;p20"/>
          <p:cNvSpPr/>
          <p:nvPr/>
        </p:nvSpPr>
        <p:spPr>
          <a:xfrm flipH="1">
            <a:off x="4215952" y="1389740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0"/>
          <p:cNvSpPr/>
          <p:nvPr/>
        </p:nvSpPr>
        <p:spPr>
          <a:xfrm flipH="1">
            <a:off x="4215952" y="1227607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8" name="Google Shape;1748;p20"/>
          <p:cNvSpPr/>
          <p:nvPr/>
        </p:nvSpPr>
        <p:spPr>
          <a:xfrm flipH="1">
            <a:off x="4833965" y="1247330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20"/>
          <p:cNvSpPr/>
          <p:nvPr/>
        </p:nvSpPr>
        <p:spPr>
          <a:xfrm flipH="1">
            <a:off x="4714053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0" name="Google Shape;1750;p20"/>
          <p:cNvSpPr/>
          <p:nvPr/>
        </p:nvSpPr>
        <p:spPr>
          <a:xfrm flipH="1">
            <a:off x="4594291" y="1247255"/>
            <a:ext cx="98240" cy="129812"/>
          </a:xfrm>
          <a:custGeom>
            <a:avLst/>
            <a:gdLst/>
            <a:ahLst/>
            <a:cxnLst/>
            <a:rect l="l" t="t" r="r" b="b"/>
            <a:pathLst>
              <a:path w="1310" h="1731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20"/>
          <p:cNvSpPr/>
          <p:nvPr/>
        </p:nvSpPr>
        <p:spPr>
          <a:xfrm flipH="1">
            <a:off x="4474303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20"/>
          <p:cNvSpPr/>
          <p:nvPr/>
        </p:nvSpPr>
        <p:spPr>
          <a:xfrm flipH="1">
            <a:off x="4354466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20"/>
          <p:cNvSpPr/>
          <p:nvPr/>
        </p:nvSpPr>
        <p:spPr>
          <a:xfrm flipH="1">
            <a:off x="4234554" y="1247255"/>
            <a:ext cx="98315" cy="129812"/>
          </a:xfrm>
          <a:custGeom>
            <a:avLst/>
            <a:gdLst/>
            <a:ahLst/>
            <a:cxnLst/>
            <a:rect l="l" t="t" r="r" b="b"/>
            <a:pathLst>
              <a:path w="1311" h="1731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20"/>
          <p:cNvSpPr/>
          <p:nvPr/>
        </p:nvSpPr>
        <p:spPr>
          <a:xfrm flipH="1">
            <a:off x="4856088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20"/>
          <p:cNvSpPr/>
          <p:nvPr/>
        </p:nvSpPr>
        <p:spPr>
          <a:xfrm flipH="1">
            <a:off x="4736251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20"/>
          <p:cNvSpPr/>
          <p:nvPr/>
        </p:nvSpPr>
        <p:spPr>
          <a:xfrm flipH="1">
            <a:off x="4616413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20"/>
          <p:cNvSpPr/>
          <p:nvPr/>
        </p:nvSpPr>
        <p:spPr>
          <a:xfrm flipH="1">
            <a:off x="4496501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20"/>
          <p:cNvSpPr/>
          <p:nvPr/>
        </p:nvSpPr>
        <p:spPr>
          <a:xfrm flipH="1">
            <a:off x="4376589" y="1247330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9" name="Google Shape;1759;p20"/>
          <p:cNvSpPr/>
          <p:nvPr/>
        </p:nvSpPr>
        <p:spPr>
          <a:xfrm flipH="1">
            <a:off x="4256826" y="1247330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20"/>
          <p:cNvSpPr/>
          <p:nvPr/>
        </p:nvSpPr>
        <p:spPr>
          <a:xfrm flipH="1">
            <a:off x="4215952" y="1624616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20"/>
          <p:cNvSpPr/>
          <p:nvPr/>
        </p:nvSpPr>
        <p:spPr>
          <a:xfrm flipH="1">
            <a:off x="4215952" y="1462483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1"/>
                </a:lnTo>
                <a:lnTo>
                  <a:pt x="9799" y="2281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2" name="Google Shape;1762;p20"/>
          <p:cNvSpPr/>
          <p:nvPr/>
        </p:nvSpPr>
        <p:spPr>
          <a:xfrm flipH="1">
            <a:off x="4833965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3" name="Google Shape;1763;p20"/>
          <p:cNvSpPr/>
          <p:nvPr/>
        </p:nvSpPr>
        <p:spPr>
          <a:xfrm flipH="1">
            <a:off x="4714053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4" name="Google Shape;1764;p20"/>
          <p:cNvSpPr/>
          <p:nvPr/>
        </p:nvSpPr>
        <p:spPr>
          <a:xfrm flipH="1">
            <a:off x="4594291" y="1482131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5" name="Google Shape;1765;p20"/>
          <p:cNvSpPr/>
          <p:nvPr/>
        </p:nvSpPr>
        <p:spPr>
          <a:xfrm flipH="1">
            <a:off x="4474303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6" name="Google Shape;1766;p20"/>
          <p:cNvSpPr/>
          <p:nvPr/>
        </p:nvSpPr>
        <p:spPr>
          <a:xfrm flipH="1">
            <a:off x="4354466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7" name="Google Shape;1767;p20"/>
          <p:cNvSpPr/>
          <p:nvPr/>
        </p:nvSpPr>
        <p:spPr>
          <a:xfrm flipH="1">
            <a:off x="4234554" y="148213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8" name="Google Shape;1768;p20"/>
          <p:cNvSpPr/>
          <p:nvPr/>
        </p:nvSpPr>
        <p:spPr>
          <a:xfrm flipH="1">
            <a:off x="4856088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20"/>
          <p:cNvSpPr/>
          <p:nvPr/>
        </p:nvSpPr>
        <p:spPr>
          <a:xfrm flipH="1">
            <a:off x="4736251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0" name="Google Shape;1770;p20"/>
          <p:cNvSpPr/>
          <p:nvPr/>
        </p:nvSpPr>
        <p:spPr>
          <a:xfrm flipH="1">
            <a:off x="4616413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1" name="Google Shape;1771;p20"/>
          <p:cNvSpPr/>
          <p:nvPr/>
        </p:nvSpPr>
        <p:spPr>
          <a:xfrm flipH="1">
            <a:off x="4496501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2" name="Google Shape;1772;p20"/>
          <p:cNvSpPr/>
          <p:nvPr/>
        </p:nvSpPr>
        <p:spPr>
          <a:xfrm flipH="1">
            <a:off x="4376589" y="1482131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3" name="Google Shape;1773;p20"/>
          <p:cNvSpPr/>
          <p:nvPr/>
        </p:nvSpPr>
        <p:spPr>
          <a:xfrm flipH="1">
            <a:off x="4256826" y="1482131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20"/>
          <p:cNvSpPr/>
          <p:nvPr/>
        </p:nvSpPr>
        <p:spPr>
          <a:xfrm flipH="1">
            <a:off x="4215952" y="1859342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5" name="Google Shape;1775;p20"/>
          <p:cNvSpPr/>
          <p:nvPr/>
        </p:nvSpPr>
        <p:spPr>
          <a:xfrm flipH="1">
            <a:off x="4215952" y="1697284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20"/>
          <p:cNvSpPr/>
          <p:nvPr/>
        </p:nvSpPr>
        <p:spPr>
          <a:xfrm flipH="1">
            <a:off x="4833965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0"/>
          <p:cNvSpPr/>
          <p:nvPr/>
        </p:nvSpPr>
        <p:spPr>
          <a:xfrm flipH="1">
            <a:off x="4714053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0"/>
          <p:cNvSpPr/>
          <p:nvPr/>
        </p:nvSpPr>
        <p:spPr>
          <a:xfrm flipH="1">
            <a:off x="4594291" y="1716932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9" name="Google Shape;1779;p20"/>
          <p:cNvSpPr/>
          <p:nvPr/>
        </p:nvSpPr>
        <p:spPr>
          <a:xfrm flipH="1">
            <a:off x="4474303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0" name="Google Shape;1780;p20"/>
          <p:cNvSpPr/>
          <p:nvPr/>
        </p:nvSpPr>
        <p:spPr>
          <a:xfrm flipH="1">
            <a:off x="4354466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1" name="Google Shape;1781;p20"/>
          <p:cNvSpPr/>
          <p:nvPr/>
        </p:nvSpPr>
        <p:spPr>
          <a:xfrm flipH="1">
            <a:off x="4234554" y="17169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2" name="Google Shape;1782;p20"/>
          <p:cNvSpPr/>
          <p:nvPr/>
        </p:nvSpPr>
        <p:spPr>
          <a:xfrm flipH="1">
            <a:off x="4856088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3" name="Google Shape;1783;p20"/>
          <p:cNvSpPr/>
          <p:nvPr/>
        </p:nvSpPr>
        <p:spPr>
          <a:xfrm flipH="1">
            <a:off x="4736251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0"/>
          <p:cNvSpPr/>
          <p:nvPr/>
        </p:nvSpPr>
        <p:spPr>
          <a:xfrm flipH="1">
            <a:off x="4616413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20"/>
          <p:cNvSpPr/>
          <p:nvPr/>
        </p:nvSpPr>
        <p:spPr>
          <a:xfrm flipH="1">
            <a:off x="4496501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6" name="Google Shape;1786;p20"/>
          <p:cNvSpPr/>
          <p:nvPr/>
        </p:nvSpPr>
        <p:spPr>
          <a:xfrm flipH="1">
            <a:off x="4376589" y="1716932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20"/>
          <p:cNvSpPr/>
          <p:nvPr/>
        </p:nvSpPr>
        <p:spPr>
          <a:xfrm flipH="1">
            <a:off x="4256826" y="17169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8" name="Google Shape;1788;p20"/>
          <p:cNvSpPr/>
          <p:nvPr/>
        </p:nvSpPr>
        <p:spPr>
          <a:xfrm flipH="1">
            <a:off x="4215952" y="2094218"/>
            <a:ext cx="734926" cy="15748"/>
          </a:xfrm>
          <a:custGeom>
            <a:avLst/>
            <a:gdLst/>
            <a:ahLst/>
            <a:cxnLst/>
            <a:rect l="l" t="t" r="r" b="b"/>
            <a:pathLst>
              <a:path w="9800" h="210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9" name="Google Shape;1789;p20"/>
          <p:cNvSpPr/>
          <p:nvPr/>
        </p:nvSpPr>
        <p:spPr>
          <a:xfrm flipH="1">
            <a:off x="4215952" y="1932084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20"/>
          <p:cNvSpPr/>
          <p:nvPr/>
        </p:nvSpPr>
        <p:spPr>
          <a:xfrm flipH="1">
            <a:off x="4833965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1" name="Google Shape;1791;p20"/>
          <p:cNvSpPr/>
          <p:nvPr/>
        </p:nvSpPr>
        <p:spPr>
          <a:xfrm flipH="1">
            <a:off x="4714053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p20"/>
          <p:cNvSpPr/>
          <p:nvPr/>
        </p:nvSpPr>
        <p:spPr>
          <a:xfrm flipH="1">
            <a:off x="4594291" y="1951732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20"/>
          <p:cNvSpPr/>
          <p:nvPr/>
        </p:nvSpPr>
        <p:spPr>
          <a:xfrm flipH="1">
            <a:off x="4474303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20"/>
          <p:cNvSpPr/>
          <p:nvPr/>
        </p:nvSpPr>
        <p:spPr>
          <a:xfrm flipH="1">
            <a:off x="4354466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20"/>
          <p:cNvSpPr/>
          <p:nvPr/>
        </p:nvSpPr>
        <p:spPr>
          <a:xfrm flipH="1">
            <a:off x="4234554" y="195173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20"/>
          <p:cNvSpPr/>
          <p:nvPr/>
        </p:nvSpPr>
        <p:spPr>
          <a:xfrm flipH="1">
            <a:off x="4856088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20"/>
          <p:cNvSpPr/>
          <p:nvPr/>
        </p:nvSpPr>
        <p:spPr>
          <a:xfrm flipH="1">
            <a:off x="4736251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20"/>
          <p:cNvSpPr/>
          <p:nvPr/>
        </p:nvSpPr>
        <p:spPr>
          <a:xfrm flipH="1">
            <a:off x="4616413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20"/>
          <p:cNvSpPr/>
          <p:nvPr/>
        </p:nvSpPr>
        <p:spPr>
          <a:xfrm flipH="1">
            <a:off x="4496501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0" name="Google Shape;1800;p20"/>
          <p:cNvSpPr/>
          <p:nvPr/>
        </p:nvSpPr>
        <p:spPr>
          <a:xfrm flipH="1">
            <a:off x="4376589" y="1951732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1" name="Google Shape;1801;p20"/>
          <p:cNvSpPr/>
          <p:nvPr/>
        </p:nvSpPr>
        <p:spPr>
          <a:xfrm flipH="1">
            <a:off x="4256826" y="1951732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20"/>
          <p:cNvSpPr/>
          <p:nvPr/>
        </p:nvSpPr>
        <p:spPr>
          <a:xfrm flipH="1">
            <a:off x="4215952" y="2329094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1"/>
                </a:lnTo>
                <a:lnTo>
                  <a:pt x="9799" y="211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20"/>
          <p:cNvSpPr/>
          <p:nvPr/>
        </p:nvSpPr>
        <p:spPr>
          <a:xfrm flipH="1">
            <a:off x="4215952" y="2166885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20"/>
          <p:cNvSpPr/>
          <p:nvPr/>
        </p:nvSpPr>
        <p:spPr>
          <a:xfrm flipH="1">
            <a:off x="4833965" y="218668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20"/>
          <p:cNvSpPr/>
          <p:nvPr/>
        </p:nvSpPr>
        <p:spPr>
          <a:xfrm flipH="1">
            <a:off x="4714053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20"/>
          <p:cNvSpPr/>
          <p:nvPr/>
        </p:nvSpPr>
        <p:spPr>
          <a:xfrm flipH="1">
            <a:off x="4594291" y="2186533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7" name="Google Shape;1807;p20"/>
          <p:cNvSpPr/>
          <p:nvPr/>
        </p:nvSpPr>
        <p:spPr>
          <a:xfrm flipH="1">
            <a:off x="4474303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8" name="Google Shape;1808;p20"/>
          <p:cNvSpPr/>
          <p:nvPr/>
        </p:nvSpPr>
        <p:spPr>
          <a:xfrm flipH="1">
            <a:off x="4354466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9" name="Google Shape;1809;p20"/>
          <p:cNvSpPr/>
          <p:nvPr/>
        </p:nvSpPr>
        <p:spPr>
          <a:xfrm flipH="1">
            <a:off x="4234554" y="218653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0" name="Google Shape;1810;p20"/>
          <p:cNvSpPr/>
          <p:nvPr/>
        </p:nvSpPr>
        <p:spPr>
          <a:xfrm flipH="1">
            <a:off x="4856088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1" name="Google Shape;1811;p20"/>
          <p:cNvSpPr/>
          <p:nvPr/>
        </p:nvSpPr>
        <p:spPr>
          <a:xfrm flipH="1">
            <a:off x="4736251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20"/>
          <p:cNvSpPr/>
          <p:nvPr/>
        </p:nvSpPr>
        <p:spPr>
          <a:xfrm flipH="1">
            <a:off x="4616413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20"/>
          <p:cNvSpPr/>
          <p:nvPr/>
        </p:nvSpPr>
        <p:spPr>
          <a:xfrm flipH="1">
            <a:off x="4496501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20"/>
          <p:cNvSpPr/>
          <p:nvPr/>
        </p:nvSpPr>
        <p:spPr>
          <a:xfrm flipH="1">
            <a:off x="4376589" y="2186683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20"/>
          <p:cNvSpPr/>
          <p:nvPr/>
        </p:nvSpPr>
        <p:spPr>
          <a:xfrm flipH="1">
            <a:off x="4256826" y="2186683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20"/>
          <p:cNvSpPr/>
          <p:nvPr/>
        </p:nvSpPr>
        <p:spPr>
          <a:xfrm flipH="1">
            <a:off x="4215952" y="2563894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7" name="Google Shape;1817;p20"/>
          <p:cNvSpPr/>
          <p:nvPr/>
        </p:nvSpPr>
        <p:spPr>
          <a:xfrm flipH="1">
            <a:off x="4215952" y="2401761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20"/>
          <p:cNvSpPr/>
          <p:nvPr/>
        </p:nvSpPr>
        <p:spPr>
          <a:xfrm flipH="1">
            <a:off x="4833965" y="2421409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9" name="Google Shape;1819;p20"/>
          <p:cNvSpPr/>
          <p:nvPr/>
        </p:nvSpPr>
        <p:spPr>
          <a:xfrm flipH="1">
            <a:off x="4714053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20"/>
          <p:cNvSpPr/>
          <p:nvPr/>
        </p:nvSpPr>
        <p:spPr>
          <a:xfrm flipH="1">
            <a:off x="4594291" y="2421334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20"/>
          <p:cNvSpPr/>
          <p:nvPr/>
        </p:nvSpPr>
        <p:spPr>
          <a:xfrm flipH="1">
            <a:off x="4474303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20"/>
          <p:cNvSpPr/>
          <p:nvPr/>
        </p:nvSpPr>
        <p:spPr>
          <a:xfrm flipH="1">
            <a:off x="4354466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20"/>
          <p:cNvSpPr/>
          <p:nvPr/>
        </p:nvSpPr>
        <p:spPr>
          <a:xfrm flipH="1">
            <a:off x="4234554" y="242133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4" name="Google Shape;1824;p20"/>
          <p:cNvSpPr/>
          <p:nvPr/>
        </p:nvSpPr>
        <p:spPr>
          <a:xfrm flipH="1">
            <a:off x="4856088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20"/>
          <p:cNvSpPr/>
          <p:nvPr/>
        </p:nvSpPr>
        <p:spPr>
          <a:xfrm flipH="1">
            <a:off x="4736251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20"/>
          <p:cNvSpPr/>
          <p:nvPr/>
        </p:nvSpPr>
        <p:spPr>
          <a:xfrm flipH="1">
            <a:off x="4616413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7" name="Google Shape;1827;p20"/>
          <p:cNvSpPr/>
          <p:nvPr/>
        </p:nvSpPr>
        <p:spPr>
          <a:xfrm flipH="1">
            <a:off x="4496501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0" y="1"/>
                </a:moveTo>
                <a:lnTo>
                  <a:pt x="0" y="1037"/>
                </a:lnTo>
                <a:cubicBezTo>
                  <a:pt x="533" y="967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8" name="Google Shape;1828;p20"/>
          <p:cNvSpPr/>
          <p:nvPr/>
        </p:nvSpPr>
        <p:spPr>
          <a:xfrm flipH="1">
            <a:off x="4376589" y="2421409"/>
            <a:ext cx="76192" cy="77842"/>
          </a:xfrm>
          <a:custGeom>
            <a:avLst/>
            <a:gdLst/>
            <a:ahLst/>
            <a:cxnLst/>
            <a:rect l="l" t="t" r="r" b="b"/>
            <a:pathLst>
              <a:path w="1016" h="1038" extrusionOk="0">
                <a:moveTo>
                  <a:pt x="1" y="1"/>
                </a:moveTo>
                <a:lnTo>
                  <a:pt x="1" y="1037"/>
                </a:lnTo>
                <a:cubicBezTo>
                  <a:pt x="535" y="967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9" name="Google Shape;1829;p20"/>
          <p:cNvSpPr/>
          <p:nvPr/>
        </p:nvSpPr>
        <p:spPr>
          <a:xfrm flipH="1">
            <a:off x="4256826" y="2421409"/>
            <a:ext cx="76117" cy="77842"/>
          </a:xfrm>
          <a:custGeom>
            <a:avLst/>
            <a:gdLst/>
            <a:ahLst/>
            <a:cxnLst/>
            <a:rect l="l" t="t" r="r" b="b"/>
            <a:pathLst>
              <a:path w="1015" h="1038" extrusionOk="0">
                <a:moveTo>
                  <a:pt x="1" y="1"/>
                </a:moveTo>
                <a:lnTo>
                  <a:pt x="1" y="1037"/>
                </a:lnTo>
                <a:cubicBezTo>
                  <a:pt x="534" y="967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"/>
          <p:cNvSpPr/>
          <p:nvPr/>
        </p:nvSpPr>
        <p:spPr>
          <a:xfrm flipH="1">
            <a:off x="4215952" y="2798695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p20"/>
          <p:cNvSpPr/>
          <p:nvPr/>
        </p:nvSpPr>
        <p:spPr>
          <a:xfrm flipH="1">
            <a:off x="4215952" y="2636562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p20"/>
          <p:cNvSpPr/>
          <p:nvPr/>
        </p:nvSpPr>
        <p:spPr>
          <a:xfrm flipH="1">
            <a:off x="4833965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p20"/>
          <p:cNvSpPr/>
          <p:nvPr/>
        </p:nvSpPr>
        <p:spPr>
          <a:xfrm flipH="1">
            <a:off x="4714053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1" y="1729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4" name="Google Shape;1834;p20"/>
          <p:cNvSpPr/>
          <p:nvPr/>
        </p:nvSpPr>
        <p:spPr>
          <a:xfrm flipH="1">
            <a:off x="4594291" y="2656285"/>
            <a:ext cx="98240" cy="129662"/>
          </a:xfrm>
          <a:custGeom>
            <a:avLst/>
            <a:gdLst/>
            <a:ahLst/>
            <a:cxnLst/>
            <a:rect l="l" t="t" r="r" b="b"/>
            <a:pathLst>
              <a:path w="1310" h="1729" extrusionOk="0">
                <a:moveTo>
                  <a:pt x="0" y="1"/>
                </a:moveTo>
                <a:lnTo>
                  <a:pt x="0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5" name="Google Shape;1835;p20"/>
          <p:cNvSpPr/>
          <p:nvPr/>
        </p:nvSpPr>
        <p:spPr>
          <a:xfrm flipH="1">
            <a:off x="4474303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0" y="1"/>
                </a:moveTo>
                <a:lnTo>
                  <a:pt x="0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6" name="Google Shape;1836;p20"/>
          <p:cNvSpPr/>
          <p:nvPr/>
        </p:nvSpPr>
        <p:spPr>
          <a:xfrm flipH="1">
            <a:off x="4354466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0" y="1729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0"/>
          <p:cNvSpPr/>
          <p:nvPr/>
        </p:nvSpPr>
        <p:spPr>
          <a:xfrm flipH="1">
            <a:off x="4234554" y="2656285"/>
            <a:ext cx="98315" cy="129662"/>
          </a:xfrm>
          <a:custGeom>
            <a:avLst/>
            <a:gdLst/>
            <a:ahLst/>
            <a:cxnLst/>
            <a:rect l="l" t="t" r="r" b="b"/>
            <a:pathLst>
              <a:path w="1311" h="1729" extrusionOk="0">
                <a:moveTo>
                  <a:pt x="1" y="1"/>
                </a:moveTo>
                <a:lnTo>
                  <a:pt x="1" y="1729"/>
                </a:lnTo>
                <a:lnTo>
                  <a:pt x="1311" y="1729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8" name="Google Shape;1838;p20"/>
          <p:cNvSpPr/>
          <p:nvPr/>
        </p:nvSpPr>
        <p:spPr>
          <a:xfrm flipH="1">
            <a:off x="4856088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20"/>
          <p:cNvSpPr/>
          <p:nvPr/>
        </p:nvSpPr>
        <p:spPr>
          <a:xfrm flipH="1">
            <a:off x="4736251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20"/>
          <p:cNvSpPr/>
          <p:nvPr/>
        </p:nvSpPr>
        <p:spPr>
          <a:xfrm flipH="1">
            <a:off x="4616413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20"/>
          <p:cNvSpPr/>
          <p:nvPr/>
        </p:nvSpPr>
        <p:spPr>
          <a:xfrm flipH="1">
            <a:off x="4496501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2" name="Google Shape;1842;p20"/>
          <p:cNvSpPr/>
          <p:nvPr/>
        </p:nvSpPr>
        <p:spPr>
          <a:xfrm flipH="1">
            <a:off x="4376589" y="2656285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3" name="Google Shape;1843;p20"/>
          <p:cNvSpPr/>
          <p:nvPr/>
        </p:nvSpPr>
        <p:spPr>
          <a:xfrm flipH="1">
            <a:off x="4256826" y="2656285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4" name="Google Shape;1844;p20"/>
          <p:cNvSpPr/>
          <p:nvPr/>
        </p:nvSpPr>
        <p:spPr>
          <a:xfrm flipH="1">
            <a:off x="4215952" y="3033496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0"/>
          <p:cNvSpPr/>
          <p:nvPr/>
        </p:nvSpPr>
        <p:spPr>
          <a:xfrm flipH="1">
            <a:off x="4215952" y="2871363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20"/>
          <p:cNvSpPr/>
          <p:nvPr/>
        </p:nvSpPr>
        <p:spPr>
          <a:xfrm flipH="1">
            <a:off x="4833965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20"/>
          <p:cNvSpPr/>
          <p:nvPr/>
        </p:nvSpPr>
        <p:spPr>
          <a:xfrm flipH="1">
            <a:off x="4714053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20"/>
          <p:cNvSpPr/>
          <p:nvPr/>
        </p:nvSpPr>
        <p:spPr>
          <a:xfrm flipH="1">
            <a:off x="4594291" y="2891086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9" name="Google Shape;1849;p20"/>
          <p:cNvSpPr/>
          <p:nvPr/>
        </p:nvSpPr>
        <p:spPr>
          <a:xfrm flipH="1">
            <a:off x="4474303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20"/>
          <p:cNvSpPr/>
          <p:nvPr/>
        </p:nvSpPr>
        <p:spPr>
          <a:xfrm flipH="1">
            <a:off x="4354466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1" name="Google Shape;1851;p20"/>
          <p:cNvSpPr/>
          <p:nvPr/>
        </p:nvSpPr>
        <p:spPr>
          <a:xfrm flipH="1">
            <a:off x="4234554" y="289108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2" name="Google Shape;1852;p20"/>
          <p:cNvSpPr/>
          <p:nvPr/>
        </p:nvSpPr>
        <p:spPr>
          <a:xfrm flipH="1">
            <a:off x="4856088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5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3" name="Google Shape;1853;p20"/>
          <p:cNvSpPr/>
          <p:nvPr/>
        </p:nvSpPr>
        <p:spPr>
          <a:xfrm flipH="1">
            <a:off x="4736251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5"/>
                  <a:pt x="955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4" name="Google Shape;1854;p20"/>
          <p:cNvSpPr/>
          <p:nvPr/>
        </p:nvSpPr>
        <p:spPr>
          <a:xfrm flipH="1">
            <a:off x="4616413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5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5" name="Google Shape;1855;p20"/>
          <p:cNvSpPr/>
          <p:nvPr/>
        </p:nvSpPr>
        <p:spPr>
          <a:xfrm flipH="1">
            <a:off x="4496501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5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p20"/>
          <p:cNvSpPr/>
          <p:nvPr/>
        </p:nvSpPr>
        <p:spPr>
          <a:xfrm flipH="1">
            <a:off x="4376589" y="2891086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5"/>
                  <a:pt x="955" y="538"/>
                  <a:pt x="10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7" name="Google Shape;1857;p20"/>
          <p:cNvSpPr/>
          <p:nvPr/>
        </p:nvSpPr>
        <p:spPr>
          <a:xfrm flipH="1">
            <a:off x="4256826" y="2891086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5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8" name="Google Shape;1858;p20"/>
          <p:cNvSpPr/>
          <p:nvPr/>
        </p:nvSpPr>
        <p:spPr>
          <a:xfrm flipH="1">
            <a:off x="4215952" y="3268372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9" name="Google Shape;1859;p20"/>
          <p:cNvSpPr/>
          <p:nvPr/>
        </p:nvSpPr>
        <p:spPr>
          <a:xfrm flipH="1">
            <a:off x="4215952" y="3106164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1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0" name="Google Shape;1860;p20"/>
          <p:cNvSpPr/>
          <p:nvPr/>
        </p:nvSpPr>
        <p:spPr>
          <a:xfrm flipH="1">
            <a:off x="4833965" y="3125962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1" name="Google Shape;1861;p20"/>
          <p:cNvSpPr/>
          <p:nvPr/>
        </p:nvSpPr>
        <p:spPr>
          <a:xfrm flipH="1">
            <a:off x="4714053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2" name="Google Shape;1862;p20"/>
          <p:cNvSpPr/>
          <p:nvPr/>
        </p:nvSpPr>
        <p:spPr>
          <a:xfrm flipH="1">
            <a:off x="4594291" y="3125887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3" name="Google Shape;1863;p20"/>
          <p:cNvSpPr/>
          <p:nvPr/>
        </p:nvSpPr>
        <p:spPr>
          <a:xfrm flipH="1">
            <a:off x="4474303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1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4" name="Google Shape;1864;p20"/>
          <p:cNvSpPr/>
          <p:nvPr/>
        </p:nvSpPr>
        <p:spPr>
          <a:xfrm flipH="1">
            <a:off x="4354466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5" name="Google Shape;1865;p20"/>
          <p:cNvSpPr/>
          <p:nvPr/>
        </p:nvSpPr>
        <p:spPr>
          <a:xfrm flipH="1">
            <a:off x="4234554" y="3125887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6" name="Google Shape;1866;p20"/>
          <p:cNvSpPr/>
          <p:nvPr/>
        </p:nvSpPr>
        <p:spPr>
          <a:xfrm flipH="1">
            <a:off x="4856088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20"/>
          <p:cNvSpPr/>
          <p:nvPr/>
        </p:nvSpPr>
        <p:spPr>
          <a:xfrm flipH="1">
            <a:off x="4736251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8" name="Google Shape;1868;p20"/>
          <p:cNvSpPr/>
          <p:nvPr/>
        </p:nvSpPr>
        <p:spPr>
          <a:xfrm flipH="1">
            <a:off x="4616413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9" name="Google Shape;1869;p20"/>
          <p:cNvSpPr/>
          <p:nvPr/>
        </p:nvSpPr>
        <p:spPr>
          <a:xfrm flipH="1">
            <a:off x="4496501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20"/>
          <p:cNvSpPr/>
          <p:nvPr/>
        </p:nvSpPr>
        <p:spPr>
          <a:xfrm flipH="1">
            <a:off x="4376589" y="3125962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20"/>
          <p:cNvSpPr/>
          <p:nvPr/>
        </p:nvSpPr>
        <p:spPr>
          <a:xfrm flipH="1">
            <a:off x="4256826" y="3125962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20"/>
          <p:cNvSpPr/>
          <p:nvPr/>
        </p:nvSpPr>
        <p:spPr>
          <a:xfrm flipH="1">
            <a:off x="4215952" y="3503173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3" name="Google Shape;1873;p20"/>
          <p:cNvSpPr/>
          <p:nvPr/>
        </p:nvSpPr>
        <p:spPr>
          <a:xfrm flipH="1">
            <a:off x="4215952" y="3341115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4" name="Google Shape;1874;p20"/>
          <p:cNvSpPr/>
          <p:nvPr/>
        </p:nvSpPr>
        <p:spPr>
          <a:xfrm flipH="1">
            <a:off x="4833965" y="33607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1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5" name="Google Shape;1875;p20"/>
          <p:cNvSpPr/>
          <p:nvPr/>
        </p:nvSpPr>
        <p:spPr>
          <a:xfrm flipH="1">
            <a:off x="4714053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6" name="Google Shape;1876;p20"/>
          <p:cNvSpPr/>
          <p:nvPr/>
        </p:nvSpPr>
        <p:spPr>
          <a:xfrm flipH="1">
            <a:off x="4594291" y="3360613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0"/>
          <p:cNvSpPr/>
          <p:nvPr/>
        </p:nvSpPr>
        <p:spPr>
          <a:xfrm flipH="1">
            <a:off x="4474303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8" name="Google Shape;1878;p20"/>
          <p:cNvSpPr/>
          <p:nvPr/>
        </p:nvSpPr>
        <p:spPr>
          <a:xfrm flipH="1">
            <a:off x="4354466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9" name="Google Shape;1879;p20"/>
          <p:cNvSpPr/>
          <p:nvPr/>
        </p:nvSpPr>
        <p:spPr>
          <a:xfrm flipH="1">
            <a:off x="4234554" y="336061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0" name="Google Shape;1880;p20"/>
          <p:cNvSpPr/>
          <p:nvPr/>
        </p:nvSpPr>
        <p:spPr>
          <a:xfrm flipH="1">
            <a:off x="4856088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1" name="Google Shape;1881;p20"/>
          <p:cNvSpPr/>
          <p:nvPr/>
        </p:nvSpPr>
        <p:spPr>
          <a:xfrm flipH="1">
            <a:off x="4736251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5" y="538"/>
                  <a:pt x="1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20"/>
          <p:cNvSpPr/>
          <p:nvPr/>
        </p:nvSpPr>
        <p:spPr>
          <a:xfrm flipH="1">
            <a:off x="4616413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5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0"/>
          <p:cNvSpPr/>
          <p:nvPr/>
        </p:nvSpPr>
        <p:spPr>
          <a:xfrm flipH="1">
            <a:off x="4496501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1"/>
                </a:moveTo>
                <a:lnTo>
                  <a:pt x="0" y="1036"/>
                </a:lnTo>
                <a:cubicBezTo>
                  <a:pt x="533" y="966"/>
                  <a:pt x="954" y="538"/>
                  <a:pt x="101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4" name="Google Shape;1884;p20"/>
          <p:cNvSpPr/>
          <p:nvPr/>
        </p:nvSpPr>
        <p:spPr>
          <a:xfrm flipH="1">
            <a:off x="4376589" y="3360763"/>
            <a:ext cx="76192" cy="77692"/>
          </a:xfrm>
          <a:custGeom>
            <a:avLst/>
            <a:gdLst/>
            <a:ahLst/>
            <a:cxnLst/>
            <a:rect l="l" t="t" r="r" b="b"/>
            <a:pathLst>
              <a:path w="1016" h="1036" extrusionOk="0">
                <a:moveTo>
                  <a:pt x="1" y="1"/>
                </a:moveTo>
                <a:lnTo>
                  <a:pt x="1" y="1036"/>
                </a:lnTo>
                <a:cubicBezTo>
                  <a:pt x="535" y="966"/>
                  <a:pt x="955" y="538"/>
                  <a:pt x="1016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20"/>
          <p:cNvSpPr/>
          <p:nvPr/>
        </p:nvSpPr>
        <p:spPr>
          <a:xfrm flipH="1">
            <a:off x="4256826" y="33607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1"/>
                </a:moveTo>
                <a:lnTo>
                  <a:pt x="1" y="1036"/>
                </a:lnTo>
                <a:cubicBezTo>
                  <a:pt x="534" y="966"/>
                  <a:pt x="954" y="538"/>
                  <a:pt x="1015" y="1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20"/>
          <p:cNvSpPr/>
          <p:nvPr/>
        </p:nvSpPr>
        <p:spPr>
          <a:xfrm flipH="1">
            <a:off x="4215952" y="3737974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1"/>
                </a:moveTo>
                <a:lnTo>
                  <a:pt x="0" y="210"/>
                </a:lnTo>
                <a:lnTo>
                  <a:pt x="9799" y="210"/>
                </a:lnTo>
                <a:lnTo>
                  <a:pt x="97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20"/>
          <p:cNvSpPr/>
          <p:nvPr/>
        </p:nvSpPr>
        <p:spPr>
          <a:xfrm flipH="1">
            <a:off x="4215952" y="3575915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8" name="Google Shape;1888;p20"/>
          <p:cNvSpPr/>
          <p:nvPr/>
        </p:nvSpPr>
        <p:spPr>
          <a:xfrm flipH="1">
            <a:off x="4833965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9" name="Google Shape;1889;p20"/>
          <p:cNvSpPr/>
          <p:nvPr/>
        </p:nvSpPr>
        <p:spPr>
          <a:xfrm flipH="1">
            <a:off x="4714053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0" name="Google Shape;1890;p20"/>
          <p:cNvSpPr/>
          <p:nvPr/>
        </p:nvSpPr>
        <p:spPr>
          <a:xfrm flipH="1">
            <a:off x="4594291" y="3595563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20"/>
          <p:cNvSpPr/>
          <p:nvPr/>
        </p:nvSpPr>
        <p:spPr>
          <a:xfrm flipH="1">
            <a:off x="4474303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2" name="Google Shape;1892;p20"/>
          <p:cNvSpPr/>
          <p:nvPr/>
        </p:nvSpPr>
        <p:spPr>
          <a:xfrm flipH="1">
            <a:off x="4354466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3" name="Google Shape;1893;p20"/>
          <p:cNvSpPr/>
          <p:nvPr/>
        </p:nvSpPr>
        <p:spPr>
          <a:xfrm flipH="1">
            <a:off x="4234554" y="3595563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4" name="Google Shape;1894;p20"/>
          <p:cNvSpPr/>
          <p:nvPr/>
        </p:nvSpPr>
        <p:spPr>
          <a:xfrm flipH="1">
            <a:off x="4856088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5" name="Google Shape;1895;p20"/>
          <p:cNvSpPr/>
          <p:nvPr/>
        </p:nvSpPr>
        <p:spPr>
          <a:xfrm flipH="1">
            <a:off x="4736251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6" name="Google Shape;1896;p20"/>
          <p:cNvSpPr/>
          <p:nvPr/>
        </p:nvSpPr>
        <p:spPr>
          <a:xfrm flipH="1">
            <a:off x="4616413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20"/>
          <p:cNvSpPr/>
          <p:nvPr/>
        </p:nvSpPr>
        <p:spPr>
          <a:xfrm flipH="1">
            <a:off x="4496501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20"/>
          <p:cNvSpPr/>
          <p:nvPr/>
        </p:nvSpPr>
        <p:spPr>
          <a:xfrm flipH="1">
            <a:off x="4376589" y="3595563"/>
            <a:ext cx="76192" cy="77692"/>
          </a:xfrm>
          <a:custGeom>
            <a:avLst/>
            <a:gdLst/>
            <a:ahLst/>
            <a:cxnLst/>
            <a:rect l="l" t="t" r="r" b="b"/>
            <a:pathLst>
              <a:path w="1016" h="1036" extrusionOk="0">
                <a:moveTo>
                  <a:pt x="1" y="0"/>
                </a:moveTo>
                <a:lnTo>
                  <a:pt x="1" y="1036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20"/>
          <p:cNvSpPr/>
          <p:nvPr/>
        </p:nvSpPr>
        <p:spPr>
          <a:xfrm flipH="1">
            <a:off x="4256826" y="3595563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20"/>
          <p:cNvSpPr/>
          <p:nvPr/>
        </p:nvSpPr>
        <p:spPr>
          <a:xfrm flipH="1">
            <a:off x="4215952" y="3972775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0"/>
                </a:moveTo>
                <a:lnTo>
                  <a:pt x="0" y="210"/>
                </a:lnTo>
                <a:lnTo>
                  <a:pt x="9799" y="210"/>
                </a:lnTo>
                <a:lnTo>
                  <a:pt x="97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1" name="Google Shape;1901;p20"/>
          <p:cNvSpPr/>
          <p:nvPr/>
        </p:nvSpPr>
        <p:spPr>
          <a:xfrm flipH="1">
            <a:off x="4215952" y="3810716"/>
            <a:ext cx="734926" cy="170983"/>
          </a:xfrm>
          <a:custGeom>
            <a:avLst/>
            <a:gdLst/>
            <a:ahLst/>
            <a:cxnLst/>
            <a:rect l="l" t="t" r="r" b="b"/>
            <a:pathLst>
              <a:path w="9800" h="2280" extrusionOk="0">
                <a:moveTo>
                  <a:pt x="0" y="1"/>
                </a:moveTo>
                <a:lnTo>
                  <a:pt x="0" y="2279"/>
                </a:lnTo>
                <a:lnTo>
                  <a:pt x="9799" y="2279"/>
                </a:lnTo>
                <a:lnTo>
                  <a:pt x="97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2" name="Google Shape;1902;p20"/>
          <p:cNvSpPr/>
          <p:nvPr/>
        </p:nvSpPr>
        <p:spPr>
          <a:xfrm flipH="1">
            <a:off x="4833965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3" name="Google Shape;1903;p20"/>
          <p:cNvSpPr/>
          <p:nvPr/>
        </p:nvSpPr>
        <p:spPr>
          <a:xfrm flipH="1">
            <a:off x="4714053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rgbClr val="B9D6D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4" name="Google Shape;1904;p20"/>
          <p:cNvSpPr/>
          <p:nvPr/>
        </p:nvSpPr>
        <p:spPr>
          <a:xfrm flipH="1">
            <a:off x="4594291" y="3830364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20"/>
          <p:cNvSpPr/>
          <p:nvPr/>
        </p:nvSpPr>
        <p:spPr>
          <a:xfrm flipH="1">
            <a:off x="4474303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20"/>
          <p:cNvSpPr/>
          <p:nvPr/>
        </p:nvSpPr>
        <p:spPr>
          <a:xfrm flipH="1">
            <a:off x="4354466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20"/>
          <p:cNvSpPr/>
          <p:nvPr/>
        </p:nvSpPr>
        <p:spPr>
          <a:xfrm flipH="1">
            <a:off x="4234554" y="3830364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20"/>
          <p:cNvSpPr/>
          <p:nvPr/>
        </p:nvSpPr>
        <p:spPr>
          <a:xfrm flipH="1">
            <a:off x="4856088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9" name="Google Shape;1909;p20"/>
          <p:cNvSpPr/>
          <p:nvPr/>
        </p:nvSpPr>
        <p:spPr>
          <a:xfrm flipH="1">
            <a:off x="4736251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rgbClr val="98CB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0" name="Google Shape;1910;p20"/>
          <p:cNvSpPr/>
          <p:nvPr/>
        </p:nvSpPr>
        <p:spPr>
          <a:xfrm flipH="1">
            <a:off x="4616413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1" name="Google Shape;1911;p20"/>
          <p:cNvSpPr/>
          <p:nvPr/>
        </p:nvSpPr>
        <p:spPr>
          <a:xfrm flipH="1">
            <a:off x="4496501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0" y="0"/>
                </a:moveTo>
                <a:lnTo>
                  <a:pt x="0" y="1036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20"/>
          <p:cNvSpPr/>
          <p:nvPr/>
        </p:nvSpPr>
        <p:spPr>
          <a:xfrm flipH="1">
            <a:off x="4376589" y="3830364"/>
            <a:ext cx="76192" cy="77692"/>
          </a:xfrm>
          <a:custGeom>
            <a:avLst/>
            <a:gdLst/>
            <a:ahLst/>
            <a:cxnLst/>
            <a:rect l="l" t="t" r="r" b="b"/>
            <a:pathLst>
              <a:path w="1016" h="1036" extrusionOk="0">
                <a:moveTo>
                  <a:pt x="1" y="0"/>
                </a:moveTo>
                <a:lnTo>
                  <a:pt x="1" y="1036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3" name="Google Shape;1913;p20"/>
          <p:cNvSpPr/>
          <p:nvPr/>
        </p:nvSpPr>
        <p:spPr>
          <a:xfrm flipH="1">
            <a:off x="4256826" y="3830364"/>
            <a:ext cx="76117" cy="77692"/>
          </a:xfrm>
          <a:custGeom>
            <a:avLst/>
            <a:gdLst/>
            <a:ahLst/>
            <a:cxnLst/>
            <a:rect l="l" t="t" r="r" b="b"/>
            <a:pathLst>
              <a:path w="1015" h="1036" extrusionOk="0">
                <a:moveTo>
                  <a:pt x="1" y="0"/>
                </a:moveTo>
                <a:lnTo>
                  <a:pt x="1" y="1036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4" name="Google Shape;1914;p20"/>
          <p:cNvSpPr/>
          <p:nvPr/>
        </p:nvSpPr>
        <p:spPr>
          <a:xfrm flipH="1">
            <a:off x="4215952" y="4207576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0"/>
                </a:moveTo>
                <a:lnTo>
                  <a:pt x="0" y="210"/>
                </a:lnTo>
                <a:lnTo>
                  <a:pt x="9799" y="210"/>
                </a:lnTo>
                <a:lnTo>
                  <a:pt x="97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5" name="Google Shape;1915;p20"/>
          <p:cNvSpPr/>
          <p:nvPr/>
        </p:nvSpPr>
        <p:spPr>
          <a:xfrm flipH="1">
            <a:off x="4215952" y="4045442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0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6" name="Google Shape;1916;p20"/>
          <p:cNvSpPr/>
          <p:nvPr/>
        </p:nvSpPr>
        <p:spPr>
          <a:xfrm flipH="1">
            <a:off x="4833965" y="4065240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7" name="Google Shape;1917;p20"/>
          <p:cNvSpPr/>
          <p:nvPr/>
        </p:nvSpPr>
        <p:spPr>
          <a:xfrm flipH="1">
            <a:off x="4714053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20"/>
          <p:cNvSpPr/>
          <p:nvPr/>
        </p:nvSpPr>
        <p:spPr>
          <a:xfrm flipH="1">
            <a:off x="4594291" y="4065165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20"/>
          <p:cNvSpPr/>
          <p:nvPr/>
        </p:nvSpPr>
        <p:spPr>
          <a:xfrm flipH="1">
            <a:off x="4474303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20"/>
          <p:cNvSpPr/>
          <p:nvPr/>
        </p:nvSpPr>
        <p:spPr>
          <a:xfrm flipH="1">
            <a:off x="4354466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1" name="Google Shape;1921;p20"/>
          <p:cNvSpPr/>
          <p:nvPr/>
        </p:nvSpPr>
        <p:spPr>
          <a:xfrm flipH="1">
            <a:off x="4234554" y="4065165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2" name="Google Shape;1922;p20"/>
          <p:cNvSpPr/>
          <p:nvPr/>
        </p:nvSpPr>
        <p:spPr>
          <a:xfrm flipH="1">
            <a:off x="4856088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3" name="Google Shape;1923;p20"/>
          <p:cNvSpPr/>
          <p:nvPr/>
        </p:nvSpPr>
        <p:spPr>
          <a:xfrm flipH="1">
            <a:off x="4736251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20"/>
          <p:cNvSpPr/>
          <p:nvPr/>
        </p:nvSpPr>
        <p:spPr>
          <a:xfrm flipH="1">
            <a:off x="4616413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20"/>
          <p:cNvSpPr/>
          <p:nvPr/>
        </p:nvSpPr>
        <p:spPr>
          <a:xfrm flipH="1">
            <a:off x="4496501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20"/>
          <p:cNvSpPr/>
          <p:nvPr/>
        </p:nvSpPr>
        <p:spPr>
          <a:xfrm flipH="1">
            <a:off x="4376589" y="4065240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0"/>
                </a:moveTo>
                <a:lnTo>
                  <a:pt x="1" y="1037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7" name="Google Shape;1927;p20"/>
          <p:cNvSpPr/>
          <p:nvPr/>
        </p:nvSpPr>
        <p:spPr>
          <a:xfrm flipH="1">
            <a:off x="4256826" y="4065240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8" name="Google Shape;1928;p20"/>
          <p:cNvSpPr/>
          <p:nvPr/>
        </p:nvSpPr>
        <p:spPr>
          <a:xfrm flipH="1">
            <a:off x="4215952" y="4442451"/>
            <a:ext cx="734926" cy="15823"/>
          </a:xfrm>
          <a:custGeom>
            <a:avLst/>
            <a:gdLst/>
            <a:ahLst/>
            <a:cxnLst/>
            <a:rect l="l" t="t" r="r" b="b"/>
            <a:pathLst>
              <a:path w="9800" h="211" extrusionOk="0">
                <a:moveTo>
                  <a:pt x="0" y="0"/>
                </a:moveTo>
                <a:lnTo>
                  <a:pt x="0" y="210"/>
                </a:lnTo>
                <a:lnTo>
                  <a:pt x="9799" y="210"/>
                </a:lnTo>
                <a:lnTo>
                  <a:pt x="979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9" name="Google Shape;1929;p20"/>
          <p:cNvSpPr/>
          <p:nvPr/>
        </p:nvSpPr>
        <p:spPr>
          <a:xfrm flipH="1">
            <a:off x="4215952" y="4280243"/>
            <a:ext cx="734926" cy="171058"/>
          </a:xfrm>
          <a:custGeom>
            <a:avLst/>
            <a:gdLst/>
            <a:ahLst/>
            <a:cxnLst/>
            <a:rect l="l" t="t" r="r" b="b"/>
            <a:pathLst>
              <a:path w="9800" h="2281" extrusionOk="0">
                <a:moveTo>
                  <a:pt x="0" y="0"/>
                </a:moveTo>
                <a:lnTo>
                  <a:pt x="0" y="2280"/>
                </a:lnTo>
                <a:lnTo>
                  <a:pt x="9799" y="2280"/>
                </a:lnTo>
                <a:lnTo>
                  <a:pt x="979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0" name="Google Shape;1930;p20"/>
          <p:cNvSpPr/>
          <p:nvPr/>
        </p:nvSpPr>
        <p:spPr>
          <a:xfrm flipH="1">
            <a:off x="4833965" y="4300041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1" name="Google Shape;1931;p20"/>
          <p:cNvSpPr/>
          <p:nvPr/>
        </p:nvSpPr>
        <p:spPr>
          <a:xfrm flipH="1">
            <a:off x="4714053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2" name="Google Shape;1932;p20"/>
          <p:cNvSpPr/>
          <p:nvPr/>
        </p:nvSpPr>
        <p:spPr>
          <a:xfrm flipH="1">
            <a:off x="4594291" y="4299966"/>
            <a:ext cx="98240" cy="129737"/>
          </a:xfrm>
          <a:custGeom>
            <a:avLst/>
            <a:gdLst/>
            <a:ahLst/>
            <a:cxnLst/>
            <a:rect l="l" t="t" r="r" b="b"/>
            <a:pathLst>
              <a:path w="1310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3" name="Google Shape;1933;p20"/>
          <p:cNvSpPr/>
          <p:nvPr/>
        </p:nvSpPr>
        <p:spPr>
          <a:xfrm flipH="1">
            <a:off x="4474303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0" y="0"/>
                </a:moveTo>
                <a:lnTo>
                  <a:pt x="0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4" name="Google Shape;1934;p20"/>
          <p:cNvSpPr/>
          <p:nvPr/>
        </p:nvSpPr>
        <p:spPr>
          <a:xfrm flipH="1">
            <a:off x="4354466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0" y="1730"/>
                </a:lnTo>
                <a:lnTo>
                  <a:pt x="131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20"/>
          <p:cNvSpPr/>
          <p:nvPr/>
        </p:nvSpPr>
        <p:spPr>
          <a:xfrm flipH="1">
            <a:off x="4234554" y="4299966"/>
            <a:ext cx="98315" cy="129737"/>
          </a:xfrm>
          <a:custGeom>
            <a:avLst/>
            <a:gdLst/>
            <a:ahLst/>
            <a:cxnLst/>
            <a:rect l="l" t="t" r="r" b="b"/>
            <a:pathLst>
              <a:path w="1311" h="1730" extrusionOk="0">
                <a:moveTo>
                  <a:pt x="1" y="0"/>
                </a:moveTo>
                <a:lnTo>
                  <a:pt x="1" y="1730"/>
                </a:lnTo>
                <a:lnTo>
                  <a:pt x="1311" y="1730"/>
                </a:lnTo>
                <a:lnTo>
                  <a:pt x="131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20"/>
          <p:cNvSpPr/>
          <p:nvPr/>
        </p:nvSpPr>
        <p:spPr>
          <a:xfrm flipH="1">
            <a:off x="4856088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7" name="Google Shape;1937;p20"/>
          <p:cNvSpPr/>
          <p:nvPr/>
        </p:nvSpPr>
        <p:spPr>
          <a:xfrm flipH="1">
            <a:off x="4736251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5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8" name="Google Shape;1938;p20"/>
          <p:cNvSpPr/>
          <p:nvPr/>
        </p:nvSpPr>
        <p:spPr>
          <a:xfrm flipH="1">
            <a:off x="4616413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5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9" name="Google Shape;1939;p20"/>
          <p:cNvSpPr/>
          <p:nvPr/>
        </p:nvSpPr>
        <p:spPr>
          <a:xfrm flipH="1">
            <a:off x="4496501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0" y="0"/>
                </a:moveTo>
                <a:lnTo>
                  <a:pt x="0" y="1037"/>
                </a:lnTo>
                <a:cubicBezTo>
                  <a:pt x="533" y="966"/>
                  <a:pt x="954" y="538"/>
                  <a:pt x="10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0" name="Google Shape;1940;p20"/>
          <p:cNvSpPr/>
          <p:nvPr/>
        </p:nvSpPr>
        <p:spPr>
          <a:xfrm flipH="1">
            <a:off x="4376589" y="4300041"/>
            <a:ext cx="76192" cy="77767"/>
          </a:xfrm>
          <a:custGeom>
            <a:avLst/>
            <a:gdLst/>
            <a:ahLst/>
            <a:cxnLst/>
            <a:rect l="l" t="t" r="r" b="b"/>
            <a:pathLst>
              <a:path w="1016" h="1037" extrusionOk="0">
                <a:moveTo>
                  <a:pt x="1" y="0"/>
                </a:moveTo>
                <a:lnTo>
                  <a:pt x="1" y="1037"/>
                </a:lnTo>
                <a:cubicBezTo>
                  <a:pt x="535" y="966"/>
                  <a:pt x="955" y="538"/>
                  <a:pt x="10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1" name="Google Shape;1941;p20"/>
          <p:cNvSpPr/>
          <p:nvPr/>
        </p:nvSpPr>
        <p:spPr>
          <a:xfrm flipH="1">
            <a:off x="4256826" y="4300041"/>
            <a:ext cx="76117" cy="77767"/>
          </a:xfrm>
          <a:custGeom>
            <a:avLst/>
            <a:gdLst/>
            <a:ahLst/>
            <a:cxnLst/>
            <a:rect l="l" t="t" r="r" b="b"/>
            <a:pathLst>
              <a:path w="1015" h="1037" extrusionOk="0">
                <a:moveTo>
                  <a:pt x="1" y="0"/>
                </a:moveTo>
                <a:lnTo>
                  <a:pt x="1" y="1037"/>
                </a:lnTo>
                <a:cubicBezTo>
                  <a:pt x="534" y="966"/>
                  <a:pt x="954" y="538"/>
                  <a:pt x="101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0" name="Google Shape;1960;p20"/>
          <p:cNvSpPr/>
          <p:nvPr/>
        </p:nvSpPr>
        <p:spPr>
          <a:xfrm flipH="1">
            <a:off x="3139129" y="4656479"/>
            <a:ext cx="2888636" cy="42521"/>
          </a:xfrm>
          <a:custGeom>
            <a:avLst/>
            <a:gdLst/>
            <a:ahLst/>
            <a:cxnLst/>
            <a:rect l="l" t="t" r="r" b="b"/>
            <a:pathLst>
              <a:path w="38519" h="567" extrusionOk="0">
                <a:moveTo>
                  <a:pt x="1" y="0"/>
                </a:moveTo>
                <a:lnTo>
                  <a:pt x="1" y="567"/>
                </a:lnTo>
                <a:lnTo>
                  <a:pt x="38519" y="567"/>
                </a:lnTo>
                <a:lnTo>
                  <a:pt x="3851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1" name="Google Shape;1961;p20"/>
          <p:cNvSpPr/>
          <p:nvPr/>
        </p:nvSpPr>
        <p:spPr>
          <a:xfrm flipH="1">
            <a:off x="3956483" y="4245972"/>
            <a:ext cx="11849" cy="410584"/>
          </a:xfrm>
          <a:custGeom>
            <a:avLst/>
            <a:gdLst/>
            <a:ahLst/>
            <a:cxnLst/>
            <a:rect l="l" t="t" r="r" b="b"/>
            <a:pathLst>
              <a:path w="158" h="5475" extrusionOk="0">
                <a:moveTo>
                  <a:pt x="0" y="0"/>
                </a:moveTo>
                <a:lnTo>
                  <a:pt x="0" y="5474"/>
                </a:lnTo>
                <a:lnTo>
                  <a:pt x="158" y="5474"/>
                </a:lnTo>
                <a:lnTo>
                  <a:pt x="1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2" name="Google Shape;1962;p20"/>
          <p:cNvSpPr/>
          <p:nvPr/>
        </p:nvSpPr>
        <p:spPr>
          <a:xfrm flipH="1">
            <a:off x="3833645" y="4210125"/>
            <a:ext cx="257524" cy="257599"/>
          </a:xfrm>
          <a:custGeom>
            <a:avLst/>
            <a:gdLst/>
            <a:ahLst/>
            <a:cxnLst/>
            <a:rect l="l" t="t" r="r" b="b"/>
            <a:pathLst>
              <a:path w="3434" h="3435" extrusionOk="0">
                <a:moveTo>
                  <a:pt x="1717" y="0"/>
                </a:moveTo>
                <a:cubicBezTo>
                  <a:pt x="769" y="0"/>
                  <a:pt x="1" y="769"/>
                  <a:pt x="1" y="1716"/>
                </a:cubicBezTo>
                <a:cubicBezTo>
                  <a:pt x="1" y="1792"/>
                  <a:pt x="5" y="1868"/>
                  <a:pt x="16" y="1940"/>
                </a:cubicBezTo>
                <a:cubicBezTo>
                  <a:pt x="125" y="2783"/>
                  <a:pt x="845" y="3434"/>
                  <a:pt x="1717" y="3434"/>
                </a:cubicBezTo>
                <a:cubicBezTo>
                  <a:pt x="2665" y="3434"/>
                  <a:pt x="3434" y="2666"/>
                  <a:pt x="3434" y="1717"/>
                </a:cubicBezTo>
                <a:cubicBezTo>
                  <a:pt x="3434" y="844"/>
                  <a:pt x="2783" y="124"/>
                  <a:pt x="1941" y="16"/>
                </a:cubicBezTo>
                <a:cubicBezTo>
                  <a:pt x="1867" y="5"/>
                  <a:pt x="1793" y="0"/>
                  <a:pt x="17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3" name="Google Shape;1963;p20"/>
          <p:cNvSpPr/>
          <p:nvPr/>
        </p:nvSpPr>
        <p:spPr>
          <a:xfrm flipH="1">
            <a:off x="3944409" y="4210125"/>
            <a:ext cx="146760" cy="146685"/>
          </a:xfrm>
          <a:custGeom>
            <a:avLst/>
            <a:gdLst/>
            <a:ahLst/>
            <a:cxnLst/>
            <a:rect l="l" t="t" r="r" b="b"/>
            <a:pathLst>
              <a:path w="1957" h="1956" extrusionOk="0">
                <a:moveTo>
                  <a:pt x="1717" y="0"/>
                </a:moveTo>
                <a:cubicBezTo>
                  <a:pt x="769" y="0"/>
                  <a:pt x="1" y="769"/>
                  <a:pt x="1" y="1716"/>
                </a:cubicBezTo>
                <a:cubicBezTo>
                  <a:pt x="1" y="1792"/>
                  <a:pt x="5" y="1868"/>
                  <a:pt x="16" y="1940"/>
                </a:cubicBezTo>
                <a:cubicBezTo>
                  <a:pt x="90" y="1950"/>
                  <a:pt x="165" y="1956"/>
                  <a:pt x="240" y="1956"/>
                </a:cubicBezTo>
                <a:cubicBezTo>
                  <a:pt x="1188" y="1956"/>
                  <a:pt x="1956" y="1187"/>
                  <a:pt x="1956" y="239"/>
                </a:cubicBezTo>
                <a:cubicBezTo>
                  <a:pt x="1956" y="164"/>
                  <a:pt x="1951" y="88"/>
                  <a:pt x="1941" y="16"/>
                </a:cubicBezTo>
                <a:cubicBezTo>
                  <a:pt x="1867" y="5"/>
                  <a:pt x="1793" y="0"/>
                  <a:pt x="1717" y="0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4" name="Google Shape;1964;p20"/>
          <p:cNvSpPr/>
          <p:nvPr/>
        </p:nvSpPr>
        <p:spPr>
          <a:xfrm flipH="1">
            <a:off x="5586136" y="4324264"/>
            <a:ext cx="11924" cy="332292"/>
          </a:xfrm>
          <a:custGeom>
            <a:avLst/>
            <a:gdLst/>
            <a:ahLst/>
            <a:cxnLst/>
            <a:rect l="l" t="t" r="r" b="b"/>
            <a:pathLst>
              <a:path w="159" h="4431" extrusionOk="0">
                <a:moveTo>
                  <a:pt x="1" y="1"/>
                </a:moveTo>
                <a:lnTo>
                  <a:pt x="1" y="4430"/>
                </a:lnTo>
                <a:lnTo>
                  <a:pt x="158" y="4430"/>
                </a:lnTo>
                <a:lnTo>
                  <a:pt x="15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5" name="Google Shape;1965;p20"/>
          <p:cNvSpPr/>
          <p:nvPr/>
        </p:nvSpPr>
        <p:spPr>
          <a:xfrm flipH="1">
            <a:off x="5463298" y="4250921"/>
            <a:ext cx="257524" cy="257599"/>
          </a:xfrm>
          <a:custGeom>
            <a:avLst/>
            <a:gdLst/>
            <a:ahLst/>
            <a:cxnLst/>
            <a:rect l="l" t="t" r="r" b="b"/>
            <a:pathLst>
              <a:path w="3434" h="3435" extrusionOk="0">
                <a:moveTo>
                  <a:pt x="1716" y="1"/>
                </a:moveTo>
                <a:cubicBezTo>
                  <a:pt x="769" y="1"/>
                  <a:pt x="0" y="769"/>
                  <a:pt x="0" y="1716"/>
                </a:cubicBezTo>
                <a:cubicBezTo>
                  <a:pt x="0" y="1792"/>
                  <a:pt x="5" y="1868"/>
                  <a:pt x="16" y="1941"/>
                </a:cubicBezTo>
                <a:cubicBezTo>
                  <a:pt x="124" y="2784"/>
                  <a:pt x="845" y="3434"/>
                  <a:pt x="1716" y="3434"/>
                </a:cubicBezTo>
                <a:cubicBezTo>
                  <a:pt x="2665" y="3434"/>
                  <a:pt x="3433" y="2666"/>
                  <a:pt x="3433" y="1718"/>
                </a:cubicBezTo>
                <a:cubicBezTo>
                  <a:pt x="3433" y="846"/>
                  <a:pt x="2782" y="126"/>
                  <a:pt x="1940" y="16"/>
                </a:cubicBezTo>
                <a:cubicBezTo>
                  <a:pt x="1867" y="6"/>
                  <a:pt x="1792" y="1"/>
                  <a:pt x="17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6" name="Google Shape;1966;p20"/>
          <p:cNvSpPr/>
          <p:nvPr/>
        </p:nvSpPr>
        <p:spPr>
          <a:xfrm flipH="1">
            <a:off x="5574137" y="4250921"/>
            <a:ext cx="146685" cy="146685"/>
          </a:xfrm>
          <a:custGeom>
            <a:avLst/>
            <a:gdLst/>
            <a:ahLst/>
            <a:cxnLst/>
            <a:rect l="l" t="t" r="r" b="b"/>
            <a:pathLst>
              <a:path w="1956" h="1956" extrusionOk="0">
                <a:moveTo>
                  <a:pt x="1716" y="1"/>
                </a:moveTo>
                <a:cubicBezTo>
                  <a:pt x="769" y="1"/>
                  <a:pt x="0" y="769"/>
                  <a:pt x="0" y="1717"/>
                </a:cubicBezTo>
                <a:cubicBezTo>
                  <a:pt x="0" y="1792"/>
                  <a:pt x="5" y="1868"/>
                  <a:pt x="16" y="1941"/>
                </a:cubicBezTo>
                <a:cubicBezTo>
                  <a:pt x="89" y="1951"/>
                  <a:pt x="164" y="1956"/>
                  <a:pt x="240" y="1956"/>
                </a:cubicBezTo>
                <a:cubicBezTo>
                  <a:pt x="1187" y="1956"/>
                  <a:pt x="1956" y="1187"/>
                  <a:pt x="1956" y="240"/>
                </a:cubicBezTo>
                <a:cubicBezTo>
                  <a:pt x="1956" y="164"/>
                  <a:pt x="1951" y="89"/>
                  <a:pt x="1940" y="16"/>
                </a:cubicBezTo>
                <a:cubicBezTo>
                  <a:pt x="1867" y="6"/>
                  <a:pt x="1792" y="1"/>
                  <a:pt x="1716" y="1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7" name="Google Shape;1967;p20"/>
          <p:cNvSpPr/>
          <p:nvPr/>
        </p:nvSpPr>
        <p:spPr>
          <a:xfrm flipH="1">
            <a:off x="3641217" y="4245972"/>
            <a:ext cx="11774" cy="410584"/>
          </a:xfrm>
          <a:custGeom>
            <a:avLst/>
            <a:gdLst/>
            <a:ahLst/>
            <a:cxnLst/>
            <a:rect l="l" t="t" r="r" b="b"/>
            <a:pathLst>
              <a:path w="157" h="5475" extrusionOk="0">
                <a:moveTo>
                  <a:pt x="0" y="0"/>
                </a:moveTo>
                <a:lnTo>
                  <a:pt x="0" y="5474"/>
                </a:lnTo>
                <a:lnTo>
                  <a:pt x="157" y="5474"/>
                </a:lnTo>
                <a:lnTo>
                  <a:pt x="157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8" name="Google Shape;1968;p20"/>
          <p:cNvSpPr/>
          <p:nvPr/>
        </p:nvSpPr>
        <p:spPr>
          <a:xfrm flipH="1">
            <a:off x="3518303" y="4210125"/>
            <a:ext cx="257449" cy="257599"/>
          </a:xfrm>
          <a:custGeom>
            <a:avLst/>
            <a:gdLst/>
            <a:ahLst/>
            <a:cxnLst/>
            <a:rect l="l" t="t" r="r" b="b"/>
            <a:pathLst>
              <a:path w="3433" h="3435" extrusionOk="0">
                <a:moveTo>
                  <a:pt x="1716" y="0"/>
                </a:moveTo>
                <a:cubicBezTo>
                  <a:pt x="769" y="0"/>
                  <a:pt x="0" y="769"/>
                  <a:pt x="0" y="1716"/>
                </a:cubicBezTo>
                <a:cubicBezTo>
                  <a:pt x="0" y="1792"/>
                  <a:pt x="4" y="1868"/>
                  <a:pt x="16" y="1940"/>
                </a:cubicBezTo>
                <a:cubicBezTo>
                  <a:pt x="124" y="2783"/>
                  <a:pt x="844" y="3434"/>
                  <a:pt x="1716" y="3434"/>
                </a:cubicBezTo>
                <a:cubicBezTo>
                  <a:pt x="2665" y="3434"/>
                  <a:pt x="3433" y="2666"/>
                  <a:pt x="3433" y="1717"/>
                </a:cubicBezTo>
                <a:cubicBezTo>
                  <a:pt x="3433" y="844"/>
                  <a:pt x="2783" y="124"/>
                  <a:pt x="1940" y="16"/>
                </a:cubicBezTo>
                <a:cubicBezTo>
                  <a:pt x="1867" y="5"/>
                  <a:pt x="1792" y="0"/>
                  <a:pt x="17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9" name="Google Shape;1969;p20"/>
          <p:cNvSpPr/>
          <p:nvPr/>
        </p:nvSpPr>
        <p:spPr>
          <a:xfrm flipH="1">
            <a:off x="3629067" y="4210125"/>
            <a:ext cx="146685" cy="146685"/>
          </a:xfrm>
          <a:custGeom>
            <a:avLst/>
            <a:gdLst/>
            <a:ahLst/>
            <a:cxnLst/>
            <a:rect l="l" t="t" r="r" b="b"/>
            <a:pathLst>
              <a:path w="1956" h="1956" extrusionOk="0">
                <a:moveTo>
                  <a:pt x="1716" y="0"/>
                </a:moveTo>
                <a:cubicBezTo>
                  <a:pt x="769" y="0"/>
                  <a:pt x="0" y="769"/>
                  <a:pt x="0" y="1716"/>
                </a:cubicBezTo>
                <a:cubicBezTo>
                  <a:pt x="0" y="1792"/>
                  <a:pt x="4" y="1868"/>
                  <a:pt x="16" y="1940"/>
                </a:cubicBezTo>
                <a:cubicBezTo>
                  <a:pt x="89" y="1950"/>
                  <a:pt x="164" y="1956"/>
                  <a:pt x="240" y="1956"/>
                </a:cubicBezTo>
                <a:cubicBezTo>
                  <a:pt x="1187" y="1956"/>
                  <a:pt x="1956" y="1187"/>
                  <a:pt x="1956" y="239"/>
                </a:cubicBezTo>
                <a:cubicBezTo>
                  <a:pt x="1956" y="164"/>
                  <a:pt x="1950" y="88"/>
                  <a:pt x="1940" y="16"/>
                </a:cubicBezTo>
                <a:cubicBezTo>
                  <a:pt x="1867" y="5"/>
                  <a:pt x="1792" y="0"/>
                  <a:pt x="1716" y="0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0" name="Google Shape;1970;p20"/>
          <p:cNvSpPr/>
          <p:nvPr/>
        </p:nvSpPr>
        <p:spPr>
          <a:xfrm flipH="1">
            <a:off x="3566449" y="4098612"/>
            <a:ext cx="161234" cy="161234"/>
          </a:xfrm>
          <a:custGeom>
            <a:avLst/>
            <a:gdLst/>
            <a:ahLst/>
            <a:cxnLst/>
            <a:rect l="l" t="t" r="r" b="b"/>
            <a:pathLst>
              <a:path w="2150" h="2150" extrusionOk="0">
                <a:moveTo>
                  <a:pt x="1075" y="1"/>
                </a:moveTo>
                <a:cubicBezTo>
                  <a:pt x="482" y="1"/>
                  <a:pt x="1" y="481"/>
                  <a:pt x="1" y="1075"/>
                </a:cubicBezTo>
                <a:cubicBezTo>
                  <a:pt x="1" y="1122"/>
                  <a:pt x="5" y="1170"/>
                  <a:pt x="11" y="1214"/>
                </a:cubicBezTo>
                <a:cubicBezTo>
                  <a:pt x="80" y="1741"/>
                  <a:pt x="530" y="2149"/>
                  <a:pt x="1075" y="2149"/>
                </a:cubicBezTo>
                <a:cubicBezTo>
                  <a:pt x="1669" y="2149"/>
                  <a:pt x="2149" y="1668"/>
                  <a:pt x="2149" y="1075"/>
                </a:cubicBezTo>
                <a:cubicBezTo>
                  <a:pt x="2149" y="528"/>
                  <a:pt x="1743" y="78"/>
                  <a:pt x="1215" y="11"/>
                </a:cubicBezTo>
                <a:cubicBezTo>
                  <a:pt x="1169" y="4"/>
                  <a:pt x="1123" y="1"/>
                  <a:pt x="10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1" name="Google Shape;1971;p20"/>
          <p:cNvSpPr/>
          <p:nvPr/>
        </p:nvSpPr>
        <p:spPr>
          <a:xfrm flipH="1">
            <a:off x="3635742" y="4098612"/>
            <a:ext cx="91941" cy="91866"/>
          </a:xfrm>
          <a:custGeom>
            <a:avLst/>
            <a:gdLst/>
            <a:ahLst/>
            <a:cxnLst/>
            <a:rect l="l" t="t" r="r" b="b"/>
            <a:pathLst>
              <a:path w="1226" h="1225" extrusionOk="0">
                <a:moveTo>
                  <a:pt x="1075" y="1"/>
                </a:moveTo>
                <a:cubicBezTo>
                  <a:pt x="482" y="1"/>
                  <a:pt x="1" y="481"/>
                  <a:pt x="1" y="1075"/>
                </a:cubicBezTo>
                <a:cubicBezTo>
                  <a:pt x="1" y="1122"/>
                  <a:pt x="5" y="1170"/>
                  <a:pt x="11" y="1214"/>
                </a:cubicBezTo>
                <a:cubicBezTo>
                  <a:pt x="57" y="1222"/>
                  <a:pt x="103" y="1224"/>
                  <a:pt x="151" y="1224"/>
                </a:cubicBezTo>
                <a:cubicBezTo>
                  <a:pt x="745" y="1224"/>
                  <a:pt x="1226" y="743"/>
                  <a:pt x="1226" y="150"/>
                </a:cubicBezTo>
                <a:cubicBezTo>
                  <a:pt x="1226" y="103"/>
                  <a:pt x="1222" y="56"/>
                  <a:pt x="1215" y="11"/>
                </a:cubicBezTo>
                <a:cubicBezTo>
                  <a:pt x="1169" y="3"/>
                  <a:pt x="1123" y="1"/>
                  <a:pt x="1075" y="1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2" name="Google Shape;1972;p20"/>
          <p:cNvSpPr/>
          <p:nvPr/>
        </p:nvSpPr>
        <p:spPr>
          <a:xfrm flipH="1">
            <a:off x="5259321" y="4245972"/>
            <a:ext cx="11849" cy="410584"/>
          </a:xfrm>
          <a:custGeom>
            <a:avLst/>
            <a:gdLst/>
            <a:ahLst/>
            <a:cxnLst/>
            <a:rect l="l" t="t" r="r" b="b"/>
            <a:pathLst>
              <a:path w="158" h="5475" extrusionOk="0">
                <a:moveTo>
                  <a:pt x="0" y="0"/>
                </a:moveTo>
                <a:lnTo>
                  <a:pt x="0" y="5474"/>
                </a:lnTo>
                <a:lnTo>
                  <a:pt x="158" y="5474"/>
                </a:lnTo>
                <a:lnTo>
                  <a:pt x="1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3" name="Google Shape;1973;p20"/>
          <p:cNvSpPr/>
          <p:nvPr/>
        </p:nvSpPr>
        <p:spPr>
          <a:xfrm flipH="1">
            <a:off x="5175254" y="4287817"/>
            <a:ext cx="179907" cy="179907"/>
          </a:xfrm>
          <a:custGeom>
            <a:avLst/>
            <a:gdLst/>
            <a:ahLst/>
            <a:cxnLst/>
            <a:rect l="l" t="t" r="r" b="b"/>
            <a:pathLst>
              <a:path w="2399" h="2399" extrusionOk="0">
                <a:moveTo>
                  <a:pt x="1200" y="1"/>
                </a:moveTo>
                <a:cubicBezTo>
                  <a:pt x="538" y="1"/>
                  <a:pt x="1" y="538"/>
                  <a:pt x="1" y="1200"/>
                </a:cubicBezTo>
                <a:cubicBezTo>
                  <a:pt x="1" y="1252"/>
                  <a:pt x="5" y="1305"/>
                  <a:pt x="13" y="1355"/>
                </a:cubicBezTo>
                <a:cubicBezTo>
                  <a:pt x="88" y="1944"/>
                  <a:pt x="590" y="2398"/>
                  <a:pt x="1200" y="2398"/>
                </a:cubicBezTo>
                <a:cubicBezTo>
                  <a:pt x="1861" y="2398"/>
                  <a:pt x="2398" y="1861"/>
                  <a:pt x="2398" y="1200"/>
                </a:cubicBezTo>
                <a:cubicBezTo>
                  <a:pt x="2398" y="591"/>
                  <a:pt x="1943" y="88"/>
                  <a:pt x="1356" y="13"/>
                </a:cubicBezTo>
                <a:cubicBezTo>
                  <a:pt x="1304" y="5"/>
                  <a:pt x="1252" y="1"/>
                  <a:pt x="12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4" name="Google Shape;1974;p20"/>
          <p:cNvSpPr/>
          <p:nvPr/>
        </p:nvSpPr>
        <p:spPr>
          <a:xfrm flipH="1">
            <a:off x="5252721" y="4287817"/>
            <a:ext cx="102515" cy="102515"/>
          </a:xfrm>
          <a:custGeom>
            <a:avLst/>
            <a:gdLst/>
            <a:ahLst/>
            <a:cxnLst/>
            <a:rect l="l" t="t" r="r" b="b"/>
            <a:pathLst>
              <a:path w="1367" h="1367" extrusionOk="0">
                <a:moveTo>
                  <a:pt x="1199" y="1"/>
                </a:moveTo>
                <a:cubicBezTo>
                  <a:pt x="538" y="1"/>
                  <a:pt x="1" y="538"/>
                  <a:pt x="1" y="1200"/>
                </a:cubicBezTo>
                <a:cubicBezTo>
                  <a:pt x="1" y="1252"/>
                  <a:pt x="5" y="1305"/>
                  <a:pt x="12" y="1355"/>
                </a:cubicBezTo>
                <a:cubicBezTo>
                  <a:pt x="64" y="1363"/>
                  <a:pt x="116" y="1367"/>
                  <a:pt x="169" y="1367"/>
                </a:cubicBezTo>
                <a:cubicBezTo>
                  <a:pt x="830" y="1367"/>
                  <a:pt x="1367" y="829"/>
                  <a:pt x="1367" y="168"/>
                </a:cubicBezTo>
                <a:cubicBezTo>
                  <a:pt x="1367" y="115"/>
                  <a:pt x="1365" y="62"/>
                  <a:pt x="1356" y="13"/>
                </a:cubicBezTo>
                <a:cubicBezTo>
                  <a:pt x="1304" y="5"/>
                  <a:pt x="1252" y="1"/>
                  <a:pt x="1199" y="1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5" name="Google Shape;1975;p20"/>
          <p:cNvSpPr/>
          <p:nvPr/>
        </p:nvSpPr>
        <p:spPr>
          <a:xfrm flipH="1">
            <a:off x="5208926" y="4210200"/>
            <a:ext cx="112489" cy="112489"/>
          </a:xfrm>
          <a:custGeom>
            <a:avLst/>
            <a:gdLst/>
            <a:ahLst/>
            <a:cxnLst/>
            <a:rect l="l" t="t" r="r" b="b"/>
            <a:pathLst>
              <a:path w="1500" h="1500" extrusionOk="0">
                <a:moveTo>
                  <a:pt x="750" y="0"/>
                </a:moveTo>
                <a:cubicBezTo>
                  <a:pt x="337" y="0"/>
                  <a:pt x="0" y="335"/>
                  <a:pt x="0" y="749"/>
                </a:cubicBezTo>
                <a:cubicBezTo>
                  <a:pt x="0" y="783"/>
                  <a:pt x="1" y="815"/>
                  <a:pt x="6" y="846"/>
                </a:cubicBezTo>
                <a:cubicBezTo>
                  <a:pt x="54" y="1215"/>
                  <a:pt x="368" y="1499"/>
                  <a:pt x="750" y="1499"/>
                </a:cubicBezTo>
                <a:cubicBezTo>
                  <a:pt x="1162" y="1499"/>
                  <a:pt x="1499" y="1164"/>
                  <a:pt x="1499" y="749"/>
                </a:cubicBezTo>
                <a:cubicBezTo>
                  <a:pt x="1499" y="369"/>
                  <a:pt x="1215" y="53"/>
                  <a:pt x="847" y="6"/>
                </a:cubicBezTo>
                <a:cubicBezTo>
                  <a:pt x="815" y="2"/>
                  <a:pt x="783" y="0"/>
                  <a:pt x="7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6" name="Google Shape;1976;p20"/>
          <p:cNvSpPr/>
          <p:nvPr/>
        </p:nvSpPr>
        <p:spPr>
          <a:xfrm flipH="1">
            <a:off x="5257371" y="4210200"/>
            <a:ext cx="64044" cy="64044"/>
          </a:xfrm>
          <a:custGeom>
            <a:avLst/>
            <a:gdLst/>
            <a:ahLst/>
            <a:cxnLst/>
            <a:rect l="l" t="t" r="r" b="b"/>
            <a:pathLst>
              <a:path w="854" h="854" extrusionOk="0">
                <a:moveTo>
                  <a:pt x="750" y="0"/>
                </a:moveTo>
                <a:cubicBezTo>
                  <a:pt x="337" y="0"/>
                  <a:pt x="0" y="335"/>
                  <a:pt x="0" y="749"/>
                </a:cubicBezTo>
                <a:cubicBezTo>
                  <a:pt x="0" y="783"/>
                  <a:pt x="1" y="815"/>
                  <a:pt x="6" y="846"/>
                </a:cubicBezTo>
                <a:cubicBezTo>
                  <a:pt x="38" y="850"/>
                  <a:pt x="71" y="854"/>
                  <a:pt x="103" y="854"/>
                </a:cubicBezTo>
                <a:cubicBezTo>
                  <a:pt x="517" y="854"/>
                  <a:pt x="853" y="518"/>
                  <a:pt x="853" y="104"/>
                </a:cubicBezTo>
                <a:cubicBezTo>
                  <a:pt x="853" y="71"/>
                  <a:pt x="852" y="37"/>
                  <a:pt x="847" y="6"/>
                </a:cubicBezTo>
                <a:cubicBezTo>
                  <a:pt x="815" y="2"/>
                  <a:pt x="783" y="0"/>
                  <a:pt x="750" y="0"/>
                </a:cubicBezTo>
                <a:close/>
              </a:path>
            </a:pathLst>
          </a:custGeom>
          <a:solidFill>
            <a:srgbClr val="606060">
              <a:alpha val="16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7" name="Google Shape;1977;p20"/>
          <p:cNvSpPr/>
          <p:nvPr/>
        </p:nvSpPr>
        <p:spPr>
          <a:xfrm flipH="1">
            <a:off x="3824646" y="4570988"/>
            <a:ext cx="171058" cy="85566"/>
          </a:xfrm>
          <a:custGeom>
            <a:avLst/>
            <a:gdLst/>
            <a:ahLst/>
            <a:cxnLst/>
            <a:rect l="l" t="t" r="r" b="b"/>
            <a:pathLst>
              <a:path w="2281" h="1141" extrusionOk="0">
                <a:moveTo>
                  <a:pt x="1140" y="0"/>
                </a:moveTo>
                <a:cubicBezTo>
                  <a:pt x="510" y="0"/>
                  <a:pt x="1" y="511"/>
                  <a:pt x="1" y="1140"/>
                </a:cubicBezTo>
                <a:lnTo>
                  <a:pt x="2279" y="1140"/>
                </a:lnTo>
                <a:cubicBezTo>
                  <a:pt x="2280" y="511"/>
                  <a:pt x="1771" y="0"/>
                  <a:pt x="114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20"/>
          <p:cNvSpPr/>
          <p:nvPr/>
        </p:nvSpPr>
        <p:spPr>
          <a:xfrm flipH="1">
            <a:off x="3778002" y="4606984"/>
            <a:ext cx="99065" cy="49570"/>
          </a:xfrm>
          <a:custGeom>
            <a:avLst/>
            <a:gdLst/>
            <a:ahLst/>
            <a:cxnLst/>
            <a:rect l="l" t="t" r="r" b="b"/>
            <a:pathLst>
              <a:path w="1321" h="661" extrusionOk="0">
                <a:moveTo>
                  <a:pt x="661" y="0"/>
                </a:moveTo>
                <a:cubicBezTo>
                  <a:pt x="296" y="0"/>
                  <a:pt x="1" y="296"/>
                  <a:pt x="1" y="660"/>
                </a:cubicBezTo>
                <a:lnTo>
                  <a:pt x="1321" y="660"/>
                </a:lnTo>
                <a:cubicBezTo>
                  <a:pt x="1321" y="296"/>
                  <a:pt x="1025" y="0"/>
                  <a:pt x="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9" name="Google Shape;1979;p20"/>
          <p:cNvSpPr/>
          <p:nvPr/>
        </p:nvSpPr>
        <p:spPr>
          <a:xfrm flipH="1">
            <a:off x="5620782" y="4570988"/>
            <a:ext cx="171058" cy="85566"/>
          </a:xfrm>
          <a:custGeom>
            <a:avLst/>
            <a:gdLst/>
            <a:ahLst/>
            <a:cxnLst/>
            <a:rect l="l" t="t" r="r" b="b"/>
            <a:pathLst>
              <a:path w="2281" h="1141" extrusionOk="0">
                <a:moveTo>
                  <a:pt x="1141" y="0"/>
                </a:moveTo>
                <a:cubicBezTo>
                  <a:pt x="512" y="0"/>
                  <a:pt x="1" y="511"/>
                  <a:pt x="1" y="1140"/>
                </a:cubicBezTo>
                <a:lnTo>
                  <a:pt x="2281" y="1140"/>
                </a:lnTo>
                <a:cubicBezTo>
                  <a:pt x="2281" y="511"/>
                  <a:pt x="1770" y="0"/>
                  <a:pt x="1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0" name="Google Shape;1980;p20"/>
          <p:cNvSpPr/>
          <p:nvPr/>
        </p:nvSpPr>
        <p:spPr>
          <a:xfrm flipH="1">
            <a:off x="5574137" y="4606984"/>
            <a:ext cx="99065" cy="49570"/>
          </a:xfrm>
          <a:custGeom>
            <a:avLst/>
            <a:gdLst/>
            <a:ahLst/>
            <a:cxnLst/>
            <a:rect l="l" t="t" r="r" b="b"/>
            <a:pathLst>
              <a:path w="1321" h="661" extrusionOk="0">
                <a:moveTo>
                  <a:pt x="661" y="0"/>
                </a:moveTo>
                <a:cubicBezTo>
                  <a:pt x="297" y="0"/>
                  <a:pt x="1" y="296"/>
                  <a:pt x="1" y="660"/>
                </a:cubicBezTo>
                <a:lnTo>
                  <a:pt x="1321" y="660"/>
                </a:lnTo>
                <a:cubicBezTo>
                  <a:pt x="1321" y="296"/>
                  <a:pt x="1026" y="0"/>
                  <a:pt x="6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1" name="Google Shape;1981;p20"/>
          <p:cNvSpPr/>
          <p:nvPr/>
        </p:nvSpPr>
        <p:spPr>
          <a:xfrm flipH="1">
            <a:off x="5321414" y="4606984"/>
            <a:ext cx="99065" cy="49570"/>
          </a:xfrm>
          <a:custGeom>
            <a:avLst/>
            <a:gdLst/>
            <a:ahLst/>
            <a:cxnLst/>
            <a:rect l="l" t="t" r="r" b="b"/>
            <a:pathLst>
              <a:path w="1321" h="661" extrusionOk="0">
                <a:moveTo>
                  <a:pt x="660" y="0"/>
                </a:moveTo>
                <a:cubicBezTo>
                  <a:pt x="296" y="0"/>
                  <a:pt x="0" y="296"/>
                  <a:pt x="0" y="660"/>
                </a:cubicBezTo>
                <a:lnTo>
                  <a:pt x="1320" y="660"/>
                </a:lnTo>
                <a:cubicBezTo>
                  <a:pt x="1320" y="296"/>
                  <a:pt x="1024" y="0"/>
                  <a:pt x="6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20"/>
          <p:cNvSpPr/>
          <p:nvPr/>
        </p:nvSpPr>
        <p:spPr>
          <a:xfrm flipH="1">
            <a:off x="3419315" y="4606984"/>
            <a:ext cx="98990" cy="49570"/>
          </a:xfrm>
          <a:custGeom>
            <a:avLst/>
            <a:gdLst/>
            <a:ahLst/>
            <a:cxnLst/>
            <a:rect l="l" t="t" r="r" b="b"/>
            <a:pathLst>
              <a:path w="1320" h="661" extrusionOk="0">
                <a:moveTo>
                  <a:pt x="660" y="0"/>
                </a:moveTo>
                <a:cubicBezTo>
                  <a:pt x="296" y="0"/>
                  <a:pt x="0" y="296"/>
                  <a:pt x="0" y="660"/>
                </a:cubicBezTo>
                <a:lnTo>
                  <a:pt x="1320" y="660"/>
                </a:lnTo>
                <a:cubicBezTo>
                  <a:pt x="1320" y="296"/>
                  <a:pt x="1024" y="0"/>
                  <a:pt x="6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20"/>
          <p:cNvSpPr/>
          <p:nvPr/>
        </p:nvSpPr>
        <p:spPr>
          <a:xfrm flipH="1">
            <a:off x="3597570" y="2227929"/>
            <a:ext cx="173908" cy="79717"/>
          </a:xfrm>
          <a:custGeom>
            <a:avLst/>
            <a:gdLst/>
            <a:ahLst/>
            <a:cxnLst/>
            <a:rect l="l" t="t" r="r" b="b"/>
            <a:pathLst>
              <a:path w="2319" h="1063" extrusionOk="0">
                <a:moveTo>
                  <a:pt x="1160" y="0"/>
                </a:moveTo>
                <a:cubicBezTo>
                  <a:pt x="551" y="0"/>
                  <a:pt x="52" y="467"/>
                  <a:pt x="1" y="1062"/>
                </a:cubicBezTo>
                <a:lnTo>
                  <a:pt x="2318" y="1062"/>
                </a:lnTo>
                <a:cubicBezTo>
                  <a:pt x="2267" y="467"/>
                  <a:pt x="1769" y="0"/>
                  <a:pt x="11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20"/>
          <p:cNvSpPr/>
          <p:nvPr/>
        </p:nvSpPr>
        <p:spPr>
          <a:xfrm flipH="1">
            <a:off x="3725132" y="2247352"/>
            <a:ext cx="131612" cy="60294"/>
          </a:xfrm>
          <a:custGeom>
            <a:avLst/>
            <a:gdLst/>
            <a:ahLst/>
            <a:cxnLst/>
            <a:rect l="l" t="t" r="r" b="b"/>
            <a:pathLst>
              <a:path w="1755" h="804" extrusionOk="0">
                <a:moveTo>
                  <a:pt x="878" y="0"/>
                </a:moveTo>
                <a:cubicBezTo>
                  <a:pt x="417" y="0"/>
                  <a:pt x="41" y="352"/>
                  <a:pt x="1" y="803"/>
                </a:cubicBezTo>
                <a:lnTo>
                  <a:pt x="1754" y="803"/>
                </a:lnTo>
                <a:cubicBezTo>
                  <a:pt x="1716" y="353"/>
                  <a:pt x="1338" y="0"/>
                  <a:pt x="8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20"/>
          <p:cNvSpPr/>
          <p:nvPr/>
        </p:nvSpPr>
        <p:spPr>
          <a:xfrm flipH="1">
            <a:off x="3331874" y="2248327"/>
            <a:ext cx="129287" cy="59319"/>
          </a:xfrm>
          <a:custGeom>
            <a:avLst/>
            <a:gdLst/>
            <a:ahLst/>
            <a:cxnLst/>
            <a:rect l="l" t="t" r="r" b="b"/>
            <a:pathLst>
              <a:path w="1724" h="791" extrusionOk="0">
                <a:moveTo>
                  <a:pt x="862" y="0"/>
                </a:moveTo>
                <a:cubicBezTo>
                  <a:pt x="410" y="0"/>
                  <a:pt x="38" y="347"/>
                  <a:pt x="0" y="790"/>
                </a:cubicBezTo>
                <a:lnTo>
                  <a:pt x="1723" y="790"/>
                </a:lnTo>
                <a:cubicBezTo>
                  <a:pt x="1684" y="347"/>
                  <a:pt x="1315" y="0"/>
                  <a:pt x="86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20"/>
          <p:cNvSpPr/>
          <p:nvPr/>
        </p:nvSpPr>
        <p:spPr>
          <a:xfrm flipH="1">
            <a:off x="3411215" y="2186908"/>
            <a:ext cx="263149" cy="120738"/>
          </a:xfrm>
          <a:custGeom>
            <a:avLst/>
            <a:gdLst/>
            <a:ahLst/>
            <a:cxnLst/>
            <a:rect l="l" t="t" r="r" b="b"/>
            <a:pathLst>
              <a:path w="3509" h="1610" extrusionOk="0">
                <a:moveTo>
                  <a:pt x="1755" y="1"/>
                </a:moveTo>
                <a:cubicBezTo>
                  <a:pt x="834" y="1"/>
                  <a:pt x="80" y="709"/>
                  <a:pt x="1" y="1609"/>
                </a:cubicBezTo>
                <a:lnTo>
                  <a:pt x="3508" y="1609"/>
                </a:lnTo>
                <a:cubicBezTo>
                  <a:pt x="3429" y="709"/>
                  <a:pt x="2675" y="1"/>
                  <a:pt x="175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20"/>
          <p:cNvSpPr/>
          <p:nvPr/>
        </p:nvSpPr>
        <p:spPr>
          <a:xfrm flipH="1">
            <a:off x="5084288" y="1562147"/>
            <a:ext cx="173833" cy="79717"/>
          </a:xfrm>
          <a:custGeom>
            <a:avLst/>
            <a:gdLst/>
            <a:ahLst/>
            <a:cxnLst/>
            <a:rect l="l" t="t" r="r" b="b"/>
            <a:pathLst>
              <a:path w="2318" h="1063" extrusionOk="0">
                <a:moveTo>
                  <a:pt x="1160" y="1"/>
                </a:moveTo>
                <a:cubicBezTo>
                  <a:pt x="550" y="1"/>
                  <a:pt x="51" y="468"/>
                  <a:pt x="0" y="1062"/>
                </a:cubicBezTo>
                <a:lnTo>
                  <a:pt x="2318" y="1062"/>
                </a:lnTo>
                <a:cubicBezTo>
                  <a:pt x="2267" y="468"/>
                  <a:pt x="1768" y="1"/>
                  <a:pt x="11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8" name="Google Shape;1988;p20"/>
          <p:cNvSpPr/>
          <p:nvPr/>
        </p:nvSpPr>
        <p:spPr>
          <a:xfrm flipH="1">
            <a:off x="5353360" y="1726756"/>
            <a:ext cx="173983" cy="79642"/>
          </a:xfrm>
          <a:custGeom>
            <a:avLst/>
            <a:gdLst/>
            <a:ahLst/>
            <a:cxnLst/>
            <a:rect l="l" t="t" r="r" b="b"/>
            <a:pathLst>
              <a:path w="2320" h="1062" extrusionOk="0">
                <a:moveTo>
                  <a:pt x="1160" y="1"/>
                </a:moveTo>
                <a:cubicBezTo>
                  <a:pt x="551" y="1"/>
                  <a:pt x="52" y="467"/>
                  <a:pt x="1" y="1062"/>
                </a:cubicBezTo>
                <a:lnTo>
                  <a:pt x="2319" y="1062"/>
                </a:lnTo>
                <a:cubicBezTo>
                  <a:pt x="2268" y="467"/>
                  <a:pt x="1769" y="1"/>
                  <a:pt x="116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20"/>
          <p:cNvSpPr/>
          <p:nvPr/>
        </p:nvSpPr>
        <p:spPr>
          <a:xfrm flipH="1">
            <a:off x="5480997" y="1746104"/>
            <a:ext cx="131537" cy="60294"/>
          </a:xfrm>
          <a:custGeom>
            <a:avLst/>
            <a:gdLst/>
            <a:ahLst/>
            <a:cxnLst/>
            <a:rect l="l" t="t" r="r" b="b"/>
            <a:pathLst>
              <a:path w="1754" h="804" extrusionOk="0">
                <a:moveTo>
                  <a:pt x="878" y="1"/>
                </a:moveTo>
                <a:cubicBezTo>
                  <a:pt x="418" y="1"/>
                  <a:pt x="40" y="354"/>
                  <a:pt x="0" y="804"/>
                </a:cubicBezTo>
                <a:lnTo>
                  <a:pt x="1754" y="804"/>
                </a:lnTo>
                <a:cubicBezTo>
                  <a:pt x="1716" y="354"/>
                  <a:pt x="1338" y="1"/>
                  <a:pt x="87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0" name="Google Shape;1990;p20"/>
          <p:cNvSpPr/>
          <p:nvPr/>
        </p:nvSpPr>
        <p:spPr>
          <a:xfrm flipH="1">
            <a:off x="5167079" y="1685885"/>
            <a:ext cx="262999" cy="120663"/>
          </a:xfrm>
          <a:custGeom>
            <a:avLst/>
            <a:gdLst/>
            <a:ahLst/>
            <a:cxnLst/>
            <a:rect l="l" t="t" r="r" b="b"/>
            <a:pathLst>
              <a:path w="3507" h="1609" extrusionOk="0">
                <a:moveTo>
                  <a:pt x="1754" y="0"/>
                </a:moveTo>
                <a:cubicBezTo>
                  <a:pt x="833" y="0"/>
                  <a:pt x="78" y="708"/>
                  <a:pt x="0" y="1609"/>
                </a:cubicBezTo>
                <a:lnTo>
                  <a:pt x="3507" y="1609"/>
                </a:lnTo>
                <a:cubicBezTo>
                  <a:pt x="3429" y="706"/>
                  <a:pt x="2675" y="0"/>
                  <a:pt x="17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1" name="Google Shape;1991;p20"/>
          <p:cNvSpPr/>
          <p:nvPr/>
        </p:nvSpPr>
        <p:spPr>
          <a:xfrm flipH="1">
            <a:off x="4931754" y="1524576"/>
            <a:ext cx="263074" cy="120663"/>
          </a:xfrm>
          <a:custGeom>
            <a:avLst/>
            <a:gdLst/>
            <a:ahLst/>
            <a:cxnLst/>
            <a:rect l="l" t="t" r="r" b="b"/>
            <a:pathLst>
              <a:path w="3508" h="1609" extrusionOk="0">
                <a:moveTo>
                  <a:pt x="1754" y="1"/>
                </a:moveTo>
                <a:cubicBezTo>
                  <a:pt x="833" y="1"/>
                  <a:pt x="78" y="708"/>
                  <a:pt x="0" y="1608"/>
                </a:cubicBezTo>
                <a:lnTo>
                  <a:pt x="3508" y="1608"/>
                </a:lnTo>
                <a:cubicBezTo>
                  <a:pt x="3429" y="707"/>
                  <a:pt x="2675" y="1"/>
                  <a:pt x="175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2" name="Google Shape;1992;p20"/>
          <p:cNvSpPr/>
          <p:nvPr/>
        </p:nvSpPr>
        <p:spPr>
          <a:xfrm flipH="1">
            <a:off x="3829671" y="3145310"/>
            <a:ext cx="173833" cy="79717"/>
          </a:xfrm>
          <a:custGeom>
            <a:avLst/>
            <a:gdLst/>
            <a:ahLst/>
            <a:cxnLst/>
            <a:rect l="l" t="t" r="r" b="b"/>
            <a:pathLst>
              <a:path w="2318" h="1063" extrusionOk="0">
                <a:moveTo>
                  <a:pt x="1160" y="0"/>
                </a:moveTo>
                <a:cubicBezTo>
                  <a:pt x="551" y="0"/>
                  <a:pt x="52" y="468"/>
                  <a:pt x="0" y="1062"/>
                </a:cubicBezTo>
                <a:lnTo>
                  <a:pt x="2318" y="1062"/>
                </a:lnTo>
                <a:cubicBezTo>
                  <a:pt x="2266" y="469"/>
                  <a:pt x="1768" y="0"/>
                  <a:pt x="11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20"/>
          <p:cNvSpPr/>
          <p:nvPr/>
        </p:nvSpPr>
        <p:spPr>
          <a:xfrm flipH="1">
            <a:off x="3957158" y="3164808"/>
            <a:ext cx="131612" cy="60294"/>
          </a:xfrm>
          <a:custGeom>
            <a:avLst/>
            <a:gdLst/>
            <a:ahLst/>
            <a:cxnLst/>
            <a:rect l="l" t="t" r="r" b="b"/>
            <a:pathLst>
              <a:path w="1755" h="804" extrusionOk="0">
                <a:moveTo>
                  <a:pt x="879" y="0"/>
                </a:moveTo>
                <a:cubicBezTo>
                  <a:pt x="418" y="0"/>
                  <a:pt x="41" y="353"/>
                  <a:pt x="1" y="804"/>
                </a:cubicBezTo>
                <a:lnTo>
                  <a:pt x="1754" y="804"/>
                </a:lnTo>
                <a:cubicBezTo>
                  <a:pt x="1715" y="353"/>
                  <a:pt x="1339" y="0"/>
                  <a:pt x="87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20"/>
          <p:cNvSpPr/>
          <p:nvPr/>
        </p:nvSpPr>
        <p:spPr>
          <a:xfrm flipH="1">
            <a:off x="3643315" y="3104514"/>
            <a:ext cx="263149" cy="120588"/>
          </a:xfrm>
          <a:custGeom>
            <a:avLst/>
            <a:gdLst/>
            <a:ahLst/>
            <a:cxnLst/>
            <a:rect l="l" t="t" r="r" b="b"/>
            <a:pathLst>
              <a:path w="3509" h="1608" extrusionOk="0">
                <a:moveTo>
                  <a:pt x="1754" y="0"/>
                </a:moveTo>
                <a:cubicBezTo>
                  <a:pt x="834" y="0"/>
                  <a:pt x="80" y="707"/>
                  <a:pt x="1" y="1608"/>
                </a:cubicBezTo>
                <a:lnTo>
                  <a:pt x="3508" y="1608"/>
                </a:lnTo>
                <a:cubicBezTo>
                  <a:pt x="3430" y="707"/>
                  <a:pt x="2675" y="0"/>
                  <a:pt x="175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 Placeholder 5573">
            <a:extLst>
              <a:ext uri="{FF2B5EF4-FFF2-40B4-BE49-F238E27FC236}">
                <a16:creationId xmlns:a16="http://schemas.microsoft.com/office/drawing/2014/main" id="{2F7248F7-93EC-B55E-BA03-B9D814D53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798" y="587115"/>
            <a:ext cx="2754000" cy="2754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marL="11430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50000"/>
              <a:buNone/>
            </a:pPr>
            <a:r>
              <a:rPr lang="en-CA" dirty="0">
                <a:solidFill>
                  <a:srgbClr val="003D7A"/>
                </a:solidFill>
              </a:rPr>
              <a:t>‘Case closed’ doesn’t necessarily mean ‘case fixed’. It might mean the data was referred to another department or that City staff decided not to address it. </a:t>
            </a:r>
          </a:p>
        </p:txBody>
      </p:sp>
      <p:sp>
        <p:nvSpPr>
          <p:cNvPr id="3" name="Text Placeholder 5573">
            <a:extLst>
              <a:ext uri="{FF2B5EF4-FFF2-40B4-BE49-F238E27FC236}">
                <a16:creationId xmlns:a16="http://schemas.microsoft.com/office/drawing/2014/main" id="{5BB36F61-4E5E-6ED6-9DC6-72DA6763E711}"/>
              </a:ext>
            </a:extLst>
          </p:cNvPr>
          <p:cNvSpPr txBox="1">
            <a:spLocks/>
          </p:cNvSpPr>
          <p:nvPr/>
        </p:nvSpPr>
        <p:spPr>
          <a:xfrm>
            <a:off x="6177632" y="587651"/>
            <a:ext cx="2754000" cy="275346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lnSpc>
                <a:spcPct val="100000"/>
              </a:lnSpc>
              <a:buClr>
                <a:schemeClr val="accent1"/>
              </a:buClr>
              <a:buSzPct val="150000"/>
              <a:buNone/>
            </a:pPr>
            <a:r>
              <a:rPr lang="en-CA" dirty="0">
                <a:solidFill>
                  <a:srgbClr val="003D7A"/>
                </a:solidFill>
              </a:rPr>
              <a:t>Data labels are only as good as the app users, and the app users weren’t very good at labeling their requests correctly!</a:t>
            </a:r>
          </a:p>
        </p:txBody>
      </p:sp>
      <p:sp>
        <p:nvSpPr>
          <p:cNvPr id="5" name="Google Shape;5539;p40">
            <a:extLst>
              <a:ext uri="{FF2B5EF4-FFF2-40B4-BE49-F238E27FC236}">
                <a16:creationId xmlns:a16="http://schemas.microsoft.com/office/drawing/2014/main" id="{045A6740-7037-AED6-AF85-F72C84410C53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>
                <a:solidFill>
                  <a:srgbClr val="4E6BAC"/>
                </a:solidFill>
                <a:latin typeface="Fira Sans"/>
                <a:ea typeface="Fira Sans"/>
                <a:cs typeface="Fira Sans"/>
                <a:sym typeface="Fira Sans"/>
              </a:rPr>
              <a:t>CHALLENGES</a:t>
            </a:r>
            <a:endParaRPr lang="en-CA" sz="2800" b="1" dirty="0">
              <a:solidFill>
                <a:srgbClr val="4E6BA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DBBDE0-1C79-857C-436A-8E62F892FD61}"/>
              </a:ext>
            </a:extLst>
          </p:cNvPr>
          <p:cNvSpPr/>
          <p:nvPr/>
        </p:nvSpPr>
        <p:spPr>
          <a:xfrm>
            <a:off x="-76160" y="4417849"/>
            <a:ext cx="3010852" cy="6095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06D575-32B2-E197-7EA8-E0C2DDF381E7}"/>
              </a:ext>
            </a:extLst>
          </p:cNvPr>
          <p:cNvGrpSpPr/>
          <p:nvPr/>
        </p:nvGrpSpPr>
        <p:grpSpPr>
          <a:xfrm>
            <a:off x="6144739" y="3518996"/>
            <a:ext cx="2793988" cy="1358969"/>
            <a:chOff x="5912950" y="3490350"/>
            <a:chExt cx="3031425" cy="147445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9328830-9669-FA8B-F858-9020040E2231}"/>
                </a:ext>
              </a:extLst>
            </p:cNvPr>
            <p:cNvGrpSpPr/>
            <p:nvPr/>
          </p:nvGrpSpPr>
          <p:grpSpPr>
            <a:xfrm>
              <a:off x="5953031" y="3529870"/>
              <a:ext cx="2960000" cy="1380591"/>
              <a:chOff x="5953031" y="3529870"/>
              <a:chExt cx="2960000" cy="138059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89ED410-8EAB-678B-5225-AD330D6183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8989"/>
              <a:stretch/>
            </p:blipFill>
            <p:spPr>
              <a:xfrm>
                <a:off x="5953031" y="3981698"/>
                <a:ext cx="2956816" cy="92876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778D74B-B866-3D35-31A4-FF9B0426F0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3101"/>
              <a:stretch/>
            </p:blipFill>
            <p:spPr>
              <a:xfrm>
                <a:off x="5956215" y="3529870"/>
                <a:ext cx="2956816" cy="506116"/>
              </a:xfrm>
              <a:prstGeom prst="rect">
                <a:avLst/>
              </a:prstGeom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AE068D-0D60-A5D4-3C12-53D9E0B6818B}"/>
                </a:ext>
              </a:extLst>
            </p:cNvPr>
            <p:cNvSpPr/>
            <p:nvPr/>
          </p:nvSpPr>
          <p:spPr>
            <a:xfrm>
              <a:off x="5912950" y="3490350"/>
              <a:ext cx="3031425" cy="1474456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10B05C64-7AF4-FBC5-7E9D-4DFD54A2E742}"/>
              </a:ext>
            </a:extLst>
          </p:cNvPr>
          <p:cNvSpPr/>
          <p:nvPr/>
        </p:nvSpPr>
        <p:spPr>
          <a:xfrm>
            <a:off x="6130886" y="3555489"/>
            <a:ext cx="1046014" cy="3887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F3670F-ADEB-F3DF-44EE-18BDFA6E689D}"/>
              </a:ext>
            </a:extLst>
          </p:cNvPr>
          <p:cNvSpPr txBox="1"/>
          <p:nvPr/>
        </p:nvSpPr>
        <p:spPr>
          <a:xfrm>
            <a:off x="7125627" y="3588469"/>
            <a:ext cx="21893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FF0000"/>
                </a:solidFill>
              </a:rPr>
              <a:t>actually a PARKING issue!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BC334B-8324-6B39-D07E-ED8113BED87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-227160" y="-518160"/>
            <a:ext cx="9204960" cy="57531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Google Shape;5539;p40">
            <a:extLst>
              <a:ext uri="{FF2B5EF4-FFF2-40B4-BE49-F238E27FC236}">
                <a16:creationId xmlns:a16="http://schemas.microsoft.com/office/drawing/2014/main" id="{D407A50F-6305-5761-B5AA-DE9F98592034}"/>
              </a:ext>
            </a:extLst>
          </p:cNvPr>
          <p:cNvSpPr txBox="1"/>
          <p:nvPr/>
        </p:nvSpPr>
        <p:spPr>
          <a:xfrm>
            <a:off x="41953" y="3390628"/>
            <a:ext cx="4333367" cy="142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003D7A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003D7A"/>
                </a:solidFill>
                <a:latin typeface="Fira Sans"/>
                <a:ea typeface="Fira Sans"/>
                <a:cs typeface="Fira Sans"/>
                <a:sym typeface="Fira Sans"/>
              </a:rPr>
              <a:t>Melissa Nielsen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23BAB3"/>
                </a:solidFill>
                <a:latin typeface="Fira Sans"/>
                <a:sym typeface="Fira Sans"/>
              </a:rPr>
              <a:t>m.nic.nielsen@gmail.com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23BAB3"/>
                </a:solidFill>
                <a:latin typeface="Fira Sans"/>
                <a:ea typeface="Fira Sans"/>
                <a:cs typeface="Fira Sans"/>
                <a:sym typeface="Fira Sans"/>
              </a:rPr>
              <a:t>https://www.linkedin.com/in/mnicnielsen/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solidFill>
                  <a:srgbClr val="23BAB3"/>
                </a:solidFill>
                <a:latin typeface="Fira Sans"/>
                <a:ea typeface="Fira Sans"/>
                <a:cs typeface="Fira Sans"/>
                <a:sym typeface="Fira Sans"/>
              </a:rPr>
              <a:t>https://github.com/mnicnielsen</a:t>
            </a:r>
            <a:endParaRPr sz="1600" b="1" dirty="0">
              <a:solidFill>
                <a:srgbClr val="23BAB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99C11D-ECDB-6126-1CAA-887D777477EC}"/>
              </a:ext>
            </a:extLst>
          </p:cNvPr>
          <p:cNvSpPr txBox="1"/>
          <p:nvPr/>
        </p:nvSpPr>
        <p:spPr>
          <a:xfrm>
            <a:off x="887907" y="278969"/>
            <a:ext cx="34616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600" dirty="0">
                <a:solidFill>
                  <a:schemeClr val="accent1"/>
                </a:solidFill>
                <a:latin typeface="Amasis MT Pro" panose="020B0604020202020204" pitchFamily="18" charset="0"/>
              </a:rPr>
              <a:t>clean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87592D-EFD7-33EF-9087-3CF55C46D677}"/>
              </a:ext>
            </a:extLst>
          </p:cNvPr>
          <p:cNvSpPr txBox="1"/>
          <p:nvPr/>
        </p:nvSpPr>
        <p:spPr>
          <a:xfrm>
            <a:off x="2361838" y="1221573"/>
            <a:ext cx="3427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chemeClr val="accent1"/>
                </a:solidFill>
                <a:latin typeface="Amasis MT Pro" panose="020B0604020202020204" pitchFamily="18" charset="0"/>
              </a:rPr>
              <a:t>the </a:t>
            </a:r>
            <a:endParaRPr lang="en-CA" sz="1800" dirty="0">
              <a:solidFill>
                <a:schemeClr val="accent1"/>
              </a:solidFill>
              <a:latin typeface="Amasis MT Pro" panose="020B060402020202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F2BEA0-D924-C3E1-0F96-8D34F5217AD0}"/>
              </a:ext>
            </a:extLst>
          </p:cNvPr>
          <p:cNvSpPr txBox="1"/>
          <p:nvPr/>
        </p:nvSpPr>
        <p:spPr>
          <a:xfrm>
            <a:off x="2961369" y="1388554"/>
            <a:ext cx="34616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dirty="0">
                <a:solidFill>
                  <a:schemeClr val="accent1"/>
                </a:solidFill>
                <a:latin typeface="Amasis MT Pro" panose="020B0604020202020204" pitchFamily="18" charset="0"/>
              </a:rPr>
              <a:t>damn</a:t>
            </a:r>
            <a:r>
              <a:rPr lang="en-CA" sz="9600" dirty="0">
                <a:solidFill>
                  <a:schemeClr val="tx2"/>
                </a:solidFill>
                <a:latin typeface="Amasis MT Pro" panose="020B0604020202020204" pitchFamily="18" charset="0"/>
              </a:rPr>
              <a:t> </a:t>
            </a:r>
            <a:endParaRPr lang="en-CA" sz="4000" dirty="0">
              <a:solidFill>
                <a:schemeClr val="tx2"/>
              </a:solidFill>
              <a:latin typeface="Amasis MT Pro" panose="020B060402020202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825556-B31D-2090-50C4-2F08A8C752AD}"/>
              </a:ext>
            </a:extLst>
          </p:cNvPr>
          <p:cNvSpPr txBox="1"/>
          <p:nvPr/>
        </p:nvSpPr>
        <p:spPr>
          <a:xfrm>
            <a:off x="4490892" y="2317128"/>
            <a:ext cx="34616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6000" dirty="0">
                <a:solidFill>
                  <a:schemeClr val="accent1"/>
                </a:solidFill>
                <a:latin typeface="Amasis MT Pro" panose="020B0604020202020204" pitchFamily="18" charset="0"/>
              </a:rPr>
              <a:t>streets </a:t>
            </a:r>
            <a:endParaRPr lang="en-CA" sz="2000" dirty="0">
              <a:solidFill>
                <a:schemeClr val="accent1"/>
              </a:solidFill>
              <a:latin typeface="Amasis MT Pro" panose="020B060402020202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A1EDC-51A6-5EE8-609D-6CD892D24DAC}"/>
              </a:ext>
            </a:extLst>
          </p:cNvPr>
          <p:cNvSpPr txBox="1"/>
          <p:nvPr/>
        </p:nvSpPr>
        <p:spPr>
          <a:xfrm>
            <a:off x="4615053" y="2847209"/>
            <a:ext cx="38785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800" dirty="0">
                <a:solidFill>
                  <a:schemeClr val="accent1"/>
                </a:solidFill>
                <a:latin typeface="Amasis MT Pro" panose="020B0604020202020204" pitchFamily="18" charset="0"/>
              </a:rPr>
              <a:t>please! </a:t>
            </a:r>
            <a:endParaRPr lang="en-CA" sz="3600" dirty="0">
              <a:solidFill>
                <a:schemeClr val="accent1"/>
              </a:solidFill>
              <a:latin typeface="Amasis MT Pro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483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244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p45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USER INPUT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138657-8480-966E-3E5E-FCF3CBD692BC}"/>
              </a:ext>
            </a:extLst>
          </p:cNvPr>
          <p:cNvGrpSpPr/>
          <p:nvPr/>
        </p:nvGrpSpPr>
        <p:grpSpPr>
          <a:xfrm>
            <a:off x="-1799247" y="865325"/>
            <a:ext cx="3598494" cy="3640670"/>
            <a:chOff x="2746875" y="1073575"/>
            <a:chExt cx="3598494" cy="3640670"/>
          </a:xfrm>
        </p:grpSpPr>
        <p:sp>
          <p:nvSpPr>
            <p:cNvPr id="6444" name="Google Shape;6444;p45"/>
            <p:cNvSpPr/>
            <p:nvPr/>
          </p:nvSpPr>
          <p:spPr>
            <a:xfrm>
              <a:off x="6215939" y="4225956"/>
              <a:ext cx="13679" cy="5221"/>
            </a:xfrm>
            <a:custGeom>
              <a:avLst/>
              <a:gdLst/>
              <a:ahLst/>
              <a:cxnLst/>
              <a:rect l="l" t="t" r="r" b="b"/>
              <a:pathLst>
                <a:path w="317" h="121" extrusionOk="0">
                  <a:moveTo>
                    <a:pt x="317" y="1"/>
                  </a:moveTo>
                  <a:lnTo>
                    <a:pt x="317" y="1"/>
                  </a:lnTo>
                  <a:cubicBezTo>
                    <a:pt x="218" y="15"/>
                    <a:pt x="112" y="30"/>
                    <a:pt x="1" y="49"/>
                  </a:cubicBezTo>
                  <a:lnTo>
                    <a:pt x="286" y="12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45"/>
            <p:cNvSpPr/>
            <p:nvPr/>
          </p:nvSpPr>
          <p:spPr>
            <a:xfrm>
              <a:off x="6216673" y="4190960"/>
              <a:ext cx="19849" cy="35038"/>
            </a:xfrm>
            <a:custGeom>
              <a:avLst/>
              <a:gdLst/>
              <a:ahLst/>
              <a:cxnLst/>
              <a:rect l="l" t="t" r="r" b="b"/>
              <a:pathLst>
                <a:path w="460" h="812" extrusionOk="0">
                  <a:moveTo>
                    <a:pt x="459" y="0"/>
                  </a:moveTo>
                  <a:cubicBezTo>
                    <a:pt x="320" y="16"/>
                    <a:pt x="167" y="35"/>
                    <a:pt x="1" y="61"/>
                  </a:cubicBezTo>
                  <a:cubicBezTo>
                    <a:pt x="28" y="69"/>
                    <a:pt x="54" y="75"/>
                    <a:pt x="81" y="81"/>
                  </a:cubicBezTo>
                  <a:lnTo>
                    <a:pt x="458" y="176"/>
                  </a:lnTo>
                  <a:lnTo>
                    <a:pt x="300" y="812"/>
                  </a:lnTo>
                  <a:cubicBezTo>
                    <a:pt x="355" y="803"/>
                    <a:pt x="408" y="797"/>
                    <a:pt x="459" y="791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45"/>
            <p:cNvSpPr/>
            <p:nvPr/>
          </p:nvSpPr>
          <p:spPr>
            <a:xfrm>
              <a:off x="6203296" y="2226003"/>
              <a:ext cx="33225" cy="4833"/>
            </a:xfrm>
            <a:custGeom>
              <a:avLst/>
              <a:gdLst/>
              <a:ahLst/>
              <a:cxnLst/>
              <a:rect l="l" t="t" r="r" b="b"/>
              <a:pathLst>
                <a:path w="770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255" y="33"/>
                    <a:pt x="511" y="70"/>
                    <a:pt x="769" y="112"/>
                  </a:cubicBezTo>
                  <a:lnTo>
                    <a:pt x="76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45"/>
            <p:cNvSpPr/>
            <p:nvPr/>
          </p:nvSpPr>
          <p:spPr>
            <a:xfrm>
              <a:off x="6213437" y="1944272"/>
              <a:ext cx="23172" cy="24250"/>
            </a:xfrm>
            <a:custGeom>
              <a:avLst/>
              <a:gdLst/>
              <a:ahLst/>
              <a:cxnLst/>
              <a:rect l="l" t="t" r="r" b="b"/>
              <a:pathLst>
                <a:path w="537" h="562" extrusionOk="0">
                  <a:moveTo>
                    <a:pt x="273" y="0"/>
                  </a:moveTo>
                  <a:lnTo>
                    <a:pt x="0" y="403"/>
                  </a:lnTo>
                  <a:lnTo>
                    <a:pt x="536" y="562"/>
                  </a:lnTo>
                  <a:lnTo>
                    <a:pt x="536" y="83"/>
                  </a:lnTo>
                  <a:lnTo>
                    <a:pt x="534" y="83"/>
                  </a:lnTo>
                  <a:cubicBezTo>
                    <a:pt x="450" y="57"/>
                    <a:pt x="363" y="29"/>
                    <a:pt x="273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45"/>
            <p:cNvSpPr/>
            <p:nvPr/>
          </p:nvSpPr>
          <p:spPr>
            <a:xfrm>
              <a:off x="6225217" y="1927702"/>
              <a:ext cx="11305" cy="20194"/>
            </a:xfrm>
            <a:custGeom>
              <a:avLst/>
              <a:gdLst/>
              <a:ahLst/>
              <a:cxnLst/>
              <a:rect l="l" t="t" r="r" b="b"/>
              <a:pathLst>
                <a:path w="262" h="468" extrusionOk="0">
                  <a:moveTo>
                    <a:pt x="261" y="1"/>
                  </a:moveTo>
                  <a:lnTo>
                    <a:pt x="0" y="384"/>
                  </a:lnTo>
                  <a:cubicBezTo>
                    <a:pt x="90" y="413"/>
                    <a:pt x="177" y="441"/>
                    <a:pt x="261" y="467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45"/>
            <p:cNvSpPr/>
            <p:nvPr/>
          </p:nvSpPr>
          <p:spPr>
            <a:xfrm>
              <a:off x="2746875" y="4254737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3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45"/>
            <p:cNvSpPr/>
            <p:nvPr/>
          </p:nvSpPr>
          <p:spPr>
            <a:xfrm>
              <a:off x="2824848" y="1157374"/>
              <a:ext cx="3411612" cy="3489799"/>
            </a:xfrm>
            <a:custGeom>
              <a:avLst/>
              <a:gdLst/>
              <a:ahLst/>
              <a:cxnLst/>
              <a:rect l="l" t="t" r="r" b="b"/>
              <a:pathLst>
                <a:path w="79064" h="80876" extrusionOk="0">
                  <a:moveTo>
                    <a:pt x="1" y="1"/>
                  </a:moveTo>
                  <a:lnTo>
                    <a:pt x="1" y="80876"/>
                  </a:lnTo>
                  <a:lnTo>
                    <a:pt x="4749" y="80876"/>
                  </a:lnTo>
                  <a:lnTo>
                    <a:pt x="4496" y="73780"/>
                  </a:lnTo>
                  <a:lnTo>
                    <a:pt x="9428" y="75632"/>
                  </a:lnTo>
                  <a:lnTo>
                    <a:pt x="28219" y="80076"/>
                  </a:lnTo>
                  <a:lnTo>
                    <a:pt x="35439" y="76353"/>
                  </a:lnTo>
                  <a:lnTo>
                    <a:pt x="41809" y="80876"/>
                  </a:lnTo>
                  <a:lnTo>
                    <a:pt x="44393" y="80876"/>
                  </a:lnTo>
                  <a:cubicBezTo>
                    <a:pt x="45476" y="76338"/>
                    <a:pt x="48202" y="68427"/>
                    <a:pt x="50723" y="63359"/>
                  </a:cubicBezTo>
                  <a:cubicBezTo>
                    <a:pt x="53595" y="57584"/>
                    <a:pt x="56456" y="52775"/>
                    <a:pt x="56859" y="52102"/>
                  </a:cubicBezTo>
                  <a:lnTo>
                    <a:pt x="58219" y="47273"/>
                  </a:lnTo>
                  <a:lnTo>
                    <a:pt x="54974" y="11175"/>
                  </a:lnTo>
                  <a:lnTo>
                    <a:pt x="56320" y="11052"/>
                  </a:lnTo>
                  <a:lnTo>
                    <a:pt x="59586" y="47402"/>
                  </a:lnTo>
                  <a:lnTo>
                    <a:pt x="58108" y="52651"/>
                  </a:lnTo>
                  <a:lnTo>
                    <a:pt x="58060" y="52730"/>
                  </a:lnTo>
                  <a:cubicBezTo>
                    <a:pt x="58032" y="52778"/>
                    <a:pt x="55340" y="57239"/>
                    <a:pt x="52476" y="62882"/>
                  </a:cubicBezTo>
                  <a:lnTo>
                    <a:pt x="60022" y="66326"/>
                  </a:lnTo>
                  <a:lnTo>
                    <a:pt x="60221" y="66465"/>
                  </a:lnTo>
                  <a:lnTo>
                    <a:pt x="74495" y="80876"/>
                  </a:lnTo>
                  <a:lnTo>
                    <a:pt x="79063" y="80876"/>
                  </a:lnTo>
                  <a:lnTo>
                    <a:pt x="79063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45"/>
            <p:cNvSpPr/>
            <p:nvPr/>
          </p:nvSpPr>
          <p:spPr>
            <a:xfrm>
              <a:off x="3121855" y="3624908"/>
              <a:ext cx="650227" cy="548350"/>
            </a:xfrm>
            <a:custGeom>
              <a:avLst/>
              <a:gdLst/>
              <a:ahLst/>
              <a:cxnLst/>
              <a:rect l="l" t="t" r="r" b="b"/>
              <a:pathLst>
                <a:path w="15069" h="12708" extrusionOk="0">
                  <a:moveTo>
                    <a:pt x="49" y="1"/>
                  </a:moveTo>
                  <a:lnTo>
                    <a:pt x="1" y="809"/>
                  </a:lnTo>
                  <a:lnTo>
                    <a:pt x="9374" y="12708"/>
                  </a:lnTo>
                  <a:lnTo>
                    <a:pt x="15068" y="1979"/>
                  </a:lnTo>
                  <a:lnTo>
                    <a:pt x="12893" y="896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45"/>
            <p:cNvSpPr/>
            <p:nvPr/>
          </p:nvSpPr>
          <p:spPr>
            <a:xfrm>
              <a:off x="4817595" y="4038983"/>
              <a:ext cx="987919" cy="608242"/>
            </a:xfrm>
            <a:custGeom>
              <a:avLst/>
              <a:gdLst/>
              <a:ahLst/>
              <a:cxnLst/>
              <a:rect l="l" t="t" r="r" b="b"/>
              <a:pathLst>
                <a:path w="22895" h="14096" extrusionOk="0">
                  <a:moveTo>
                    <a:pt x="4893" y="0"/>
                  </a:moveTo>
                  <a:cubicBezTo>
                    <a:pt x="2886" y="4620"/>
                    <a:pt x="913" y="10446"/>
                    <a:pt x="0" y="14096"/>
                  </a:cubicBezTo>
                  <a:lnTo>
                    <a:pt x="14616" y="14096"/>
                  </a:lnTo>
                  <a:lnTo>
                    <a:pt x="8331" y="10802"/>
                  </a:lnTo>
                  <a:lnTo>
                    <a:pt x="4452" y="13841"/>
                  </a:lnTo>
                  <a:lnTo>
                    <a:pt x="3971" y="13229"/>
                  </a:lnTo>
                  <a:lnTo>
                    <a:pt x="8247" y="9879"/>
                  </a:lnTo>
                  <a:lnTo>
                    <a:pt x="16293" y="14096"/>
                  </a:lnTo>
                  <a:lnTo>
                    <a:pt x="22895" y="14096"/>
                  </a:lnTo>
                  <a:lnTo>
                    <a:pt x="10338" y="2429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45"/>
            <p:cNvSpPr/>
            <p:nvPr/>
          </p:nvSpPr>
          <p:spPr>
            <a:xfrm>
              <a:off x="5448330" y="4647194"/>
              <a:ext cx="82330" cy="5264"/>
            </a:xfrm>
            <a:custGeom>
              <a:avLst/>
              <a:gdLst/>
              <a:ahLst/>
              <a:cxnLst/>
              <a:rect l="l" t="t" r="r" b="b"/>
              <a:pathLst>
                <a:path w="1908" h="122" extrusionOk="0">
                  <a:moveTo>
                    <a:pt x="0" y="1"/>
                  </a:moveTo>
                  <a:lnTo>
                    <a:pt x="230" y="122"/>
                  </a:lnTo>
                  <a:lnTo>
                    <a:pt x="1908" y="122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45"/>
            <p:cNvSpPr/>
            <p:nvPr/>
          </p:nvSpPr>
          <p:spPr>
            <a:xfrm>
              <a:off x="4988990" y="4465270"/>
              <a:ext cx="531737" cy="181964"/>
            </a:xfrm>
            <a:custGeom>
              <a:avLst/>
              <a:gdLst/>
              <a:ahLst/>
              <a:cxnLst/>
              <a:rect l="l" t="t" r="r" b="b"/>
              <a:pathLst>
                <a:path w="12323" h="4217" extrusionOk="0">
                  <a:moveTo>
                    <a:pt x="4276" y="0"/>
                  </a:moveTo>
                  <a:lnTo>
                    <a:pt x="0" y="3350"/>
                  </a:lnTo>
                  <a:lnTo>
                    <a:pt x="481" y="3962"/>
                  </a:lnTo>
                  <a:lnTo>
                    <a:pt x="4361" y="923"/>
                  </a:lnTo>
                  <a:lnTo>
                    <a:pt x="10645" y="4217"/>
                  </a:lnTo>
                  <a:lnTo>
                    <a:pt x="12322" y="4217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45"/>
            <p:cNvSpPr/>
            <p:nvPr/>
          </p:nvSpPr>
          <p:spPr>
            <a:xfrm>
              <a:off x="4755760" y="4647194"/>
              <a:ext cx="61834" cy="5264"/>
            </a:xfrm>
            <a:custGeom>
              <a:avLst/>
              <a:gdLst/>
              <a:ahLst/>
              <a:cxnLst/>
              <a:rect l="l" t="t" r="r" b="b"/>
              <a:pathLst>
                <a:path w="1433" h="122" extrusionOk="0">
                  <a:moveTo>
                    <a:pt x="30" y="1"/>
                  </a:moveTo>
                  <a:cubicBezTo>
                    <a:pt x="20" y="42"/>
                    <a:pt x="11" y="82"/>
                    <a:pt x="1" y="122"/>
                  </a:cubicBezTo>
                  <a:lnTo>
                    <a:pt x="1402" y="122"/>
                  </a:lnTo>
                  <a:cubicBezTo>
                    <a:pt x="1413" y="82"/>
                    <a:pt x="1422" y="41"/>
                    <a:pt x="143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45"/>
            <p:cNvSpPr/>
            <p:nvPr/>
          </p:nvSpPr>
          <p:spPr>
            <a:xfrm>
              <a:off x="4756968" y="1634276"/>
              <a:ext cx="661360" cy="3012906"/>
            </a:xfrm>
            <a:custGeom>
              <a:avLst/>
              <a:gdLst/>
              <a:ahLst/>
              <a:cxnLst/>
              <a:rect l="l" t="t" r="r" b="b"/>
              <a:pathLst>
                <a:path w="15327" h="69824" extrusionOk="0">
                  <a:moveTo>
                    <a:pt x="12031" y="0"/>
                  </a:moveTo>
                  <a:lnTo>
                    <a:pt x="10673" y="123"/>
                  </a:lnTo>
                  <a:lnTo>
                    <a:pt x="13946" y="36221"/>
                  </a:lnTo>
                  <a:lnTo>
                    <a:pt x="12575" y="41049"/>
                  </a:lnTo>
                  <a:cubicBezTo>
                    <a:pt x="12167" y="41723"/>
                    <a:pt x="9282" y="46532"/>
                    <a:pt x="6385" y="52307"/>
                  </a:cubicBezTo>
                  <a:cubicBezTo>
                    <a:pt x="3842" y="57374"/>
                    <a:pt x="1094" y="65286"/>
                    <a:pt x="0" y="69824"/>
                  </a:cubicBezTo>
                  <a:lnTo>
                    <a:pt x="1403" y="69824"/>
                  </a:lnTo>
                  <a:cubicBezTo>
                    <a:pt x="2318" y="66174"/>
                    <a:pt x="4291" y="60349"/>
                    <a:pt x="6298" y="55728"/>
                  </a:cubicBezTo>
                  <a:lnTo>
                    <a:pt x="5406" y="55330"/>
                  </a:lnTo>
                  <a:lnTo>
                    <a:pt x="5960" y="54086"/>
                  </a:lnTo>
                  <a:lnTo>
                    <a:pt x="6216" y="54200"/>
                  </a:lnTo>
                  <a:lnTo>
                    <a:pt x="6924" y="52767"/>
                  </a:lnTo>
                  <a:lnTo>
                    <a:pt x="6491" y="52572"/>
                  </a:lnTo>
                  <a:lnTo>
                    <a:pt x="7053" y="51331"/>
                  </a:lnTo>
                  <a:lnTo>
                    <a:pt x="8155" y="51830"/>
                  </a:lnTo>
                  <a:cubicBezTo>
                    <a:pt x="11044" y="46187"/>
                    <a:pt x="13760" y="41726"/>
                    <a:pt x="13788" y="41678"/>
                  </a:cubicBezTo>
                  <a:lnTo>
                    <a:pt x="13837" y="41599"/>
                  </a:lnTo>
                  <a:lnTo>
                    <a:pt x="15327" y="36350"/>
                  </a:lnTo>
                  <a:lnTo>
                    <a:pt x="120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45"/>
            <p:cNvSpPr/>
            <p:nvPr/>
          </p:nvSpPr>
          <p:spPr>
            <a:xfrm>
              <a:off x="5938135" y="4647194"/>
              <a:ext cx="49752" cy="3797"/>
            </a:xfrm>
            <a:custGeom>
              <a:avLst/>
              <a:gdLst/>
              <a:ahLst/>
              <a:cxnLst/>
              <a:rect l="l" t="t" r="r" b="b"/>
              <a:pathLst>
                <a:path w="1153" h="88" extrusionOk="0">
                  <a:moveTo>
                    <a:pt x="1" y="1"/>
                  </a:moveTo>
                  <a:lnTo>
                    <a:pt x="1153" y="8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45"/>
            <p:cNvSpPr/>
            <p:nvPr/>
          </p:nvSpPr>
          <p:spPr>
            <a:xfrm>
              <a:off x="5052680" y="3923253"/>
              <a:ext cx="931436" cy="723971"/>
            </a:xfrm>
            <a:custGeom>
              <a:avLst/>
              <a:gdLst/>
              <a:ahLst/>
              <a:cxnLst/>
              <a:rect l="l" t="t" r="r" b="b"/>
              <a:pathLst>
                <a:path w="21586" h="16778" extrusionOk="0">
                  <a:moveTo>
                    <a:pt x="686" y="1"/>
                  </a:moveTo>
                  <a:cubicBezTo>
                    <a:pt x="460" y="456"/>
                    <a:pt x="230" y="938"/>
                    <a:pt x="1" y="1438"/>
                  </a:cubicBezTo>
                  <a:lnTo>
                    <a:pt x="5548" y="3912"/>
                  </a:lnTo>
                  <a:lnTo>
                    <a:pt x="5736" y="4035"/>
                  </a:lnTo>
                  <a:lnTo>
                    <a:pt x="19354" y="16690"/>
                  </a:lnTo>
                  <a:lnTo>
                    <a:pt x="20521" y="16778"/>
                  </a:lnTo>
                  <a:lnTo>
                    <a:pt x="21586" y="16778"/>
                  </a:lnTo>
                  <a:lnTo>
                    <a:pt x="8238" y="3418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45"/>
            <p:cNvSpPr/>
            <p:nvPr/>
          </p:nvSpPr>
          <p:spPr>
            <a:xfrm>
              <a:off x="5025150" y="3911214"/>
              <a:ext cx="57174" cy="74132"/>
            </a:xfrm>
            <a:custGeom>
              <a:avLst/>
              <a:gdLst/>
              <a:ahLst/>
              <a:cxnLst/>
              <a:rect l="l" t="t" r="r" b="b"/>
              <a:pathLst>
                <a:path w="1325" h="1718" extrusionOk="0">
                  <a:moveTo>
                    <a:pt x="707" y="0"/>
                  </a:moveTo>
                  <a:lnTo>
                    <a:pt x="0" y="1433"/>
                  </a:lnTo>
                  <a:lnTo>
                    <a:pt x="639" y="1717"/>
                  </a:lnTo>
                  <a:cubicBezTo>
                    <a:pt x="869" y="1217"/>
                    <a:pt x="1098" y="736"/>
                    <a:pt x="1324" y="280"/>
                  </a:cubicBezTo>
                  <a:lnTo>
                    <a:pt x="707" y="0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45"/>
            <p:cNvSpPr/>
            <p:nvPr/>
          </p:nvSpPr>
          <p:spPr>
            <a:xfrm>
              <a:off x="5805575" y="4647194"/>
              <a:ext cx="48803" cy="5264"/>
            </a:xfrm>
            <a:custGeom>
              <a:avLst/>
              <a:gdLst/>
              <a:ahLst/>
              <a:cxnLst/>
              <a:rect l="l" t="t" r="r" b="b"/>
              <a:pathLst>
                <a:path w="1131" h="122" extrusionOk="0">
                  <a:moveTo>
                    <a:pt x="0" y="1"/>
                  </a:moveTo>
                  <a:lnTo>
                    <a:pt x="130" y="122"/>
                  </a:lnTo>
                  <a:lnTo>
                    <a:pt x="1131" y="12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45"/>
            <p:cNvSpPr/>
            <p:nvPr/>
          </p:nvSpPr>
          <p:spPr>
            <a:xfrm>
              <a:off x="6025601" y="4647194"/>
              <a:ext cx="46818" cy="5264"/>
            </a:xfrm>
            <a:custGeom>
              <a:avLst/>
              <a:gdLst/>
              <a:ahLst/>
              <a:cxnLst/>
              <a:rect l="l" t="t" r="r" b="b"/>
              <a:pathLst>
                <a:path w="1085" h="122" extrusionOk="0">
                  <a:moveTo>
                    <a:pt x="1" y="1"/>
                  </a:moveTo>
                  <a:lnTo>
                    <a:pt x="121" y="122"/>
                  </a:lnTo>
                  <a:lnTo>
                    <a:pt x="1084" y="122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45"/>
            <p:cNvSpPr/>
            <p:nvPr/>
          </p:nvSpPr>
          <p:spPr>
            <a:xfrm>
              <a:off x="5095529" y="3870782"/>
              <a:ext cx="971652" cy="776441"/>
            </a:xfrm>
            <a:custGeom>
              <a:avLst/>
              <a:gdLst/>
              <a:ahLst/>
              <a:cxnLst/>
              <a:rect l="l" t="t" r="r" b="b"/>
              <a:pathLst>
                <a:path w="22518" h="17994" extrusionOk="0">
                  <a:moveTo>
                    <a:pt x="309" y="0"/>
                  </a:moveTo>
                  <a:cubicBezTo>
                    <a:pt x="207" y="201"/>
                    <a:pt x="103" y="404"/>
                    <a:pt x="0" y="608"/>
                  </a:cubicBezTo>
                  <a:lnTo>
                    <a:pt x="7639" y="4064"/>
                  </a:lnTo>
                  <a:lnTo>
                    <a:pt x="21555" y="17994"/>
                  </a:lnTo>
                  <a:lnTo>
                    <a:pt x="22517" y="17994"/>
                  </a:lnTo>
                  <a:lnTo>
                    <a:pt x="8121" y="3583"/>
                  </a:lnTo>
                  <a:lnTo>
                    <a:pt x="7921" y="34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45"/>
            <p:cNvSpPr/>
            <p:nvPr/>
          </p:nvSpPr>
          <p:spPr>
            <a:xfrm>
              <a:off x="5028732" y="4007872"/>
              <a:ext cx="820066" cy="639354"/>
            </a:xfrm>
            <a:custGeom>
              <a:avLst/>
              <a:gdLst/>
              <a:ahLst/>
              <a:cxnLst/>
              <a:rect l="l" t="t" r="r" b="b"/>
              <a:pathLst>
                <a:path w="19005" h="14817" extrusionOk="0">
                  <a:moveTo>
                    <a:pt x="319" y="0"/>
                  </a:moveTo>
                  <a:cubicBezTo>
                    <a:pt x="213" y="236"/>
                    <a:pt x="106" y="478"/>
                    <a:pt x="0" y="722"/>
                  </a:cubicBezTo>
                  <a:lnTo>
                    <a:pt x="5446" y="3150"/>
                  </a:lnTo>
                  <a:lnTo>
                    <a:pt x="18003" y="14817"/>
                  </a:lnTo>
                  <a:lnTo>
                    <a:pt x="19005" y="14817"/>
                  </a:lnTo>
                  <a:lnTo>
                    <a:pt x="5827" y="257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45"/>
            <p:cNvSpPr/>
            <p:nvPr/>
          </p:nvSpPr>
          <p:spPr>
            <a:xfrm>
              <a:off x="5037017" y="3849206"/>
              <a:ext cx="71888" cy="62050"/>
            </a:xfrm>
            <a:custGeom>
              <a:avLst/>
              <a:gdLst/>
              <a:ahLst/>
              <a:cxnLst/>
              <a:rect l="l" t="t" r="r" b="b"/>
              <a:pathLst>
                <a:path w="1666" h="1438" extrusionOk="0">
                  <a:moveTo>
                    <a:pt x="563" y="1"/>
                  </a:moveTo>
                  <a:lnTo>
                    <a:pt x="0" y="1242"/>
                  </a:lnTo>
                  <a:lnTo>
                    <a:pt x="432" y="1437"/>
                  </a:lnTo>
                  <a:lnTo>
                    <a:pt x="734" y="826"/>
                  </a:lnTo>
                  <a:lnTo>
                    <a:pt x="1356" y="1108"/>
                  </a:lnTo>
                  <a:cubicBezTo>
                    <a:pt x="1459" y="903"/>
                    <a:pt x="1562" y="701"/>
                    <a:pt x="1665" y="500"/>
                  </a:cubicBezTo>
                  <a:lnTo>
                    <a:pt x="5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45"/>
            <p:cNvSpPr/>
            <p:nvPr/>
          </p:nvSpPr>
          <p:spPr>
            <a:xfrm>
              <a:off x="4990155" y="3968130"/>
              <a:ext cx="52298" cy="70895"/>
            </a:xfrm>
            <a:custGeom>
              <a:avLst/>
              <a:gdLst/>
              <a:ahLst/>
              <a:cxnLst/>
              <a:rect l="l" t="t" r="r" b="b"/>
              <a:pathLst>
                <a:path w="1212" h="1643" extrusionOk="0">
                  <a:moveTo>
                    <a:pt x="555" y="0"/>
                  </a:moveTo>
                  <a:lnTo>
                    <a:pt x="1" y="1244"/>
                  </a:lnTo>
                  <a:lnTo>
                    <a:pt x="893" y="1642"/>
                  </a:lnTo>
                  <a:cubicBezTo>
                    <a:pt x="999" y="1398"/>
                    <a:pt x="1106" y="1157"/>
                    <a:pt x="1211" y="920"/>
                  </a:cubicBezTo>
                  <a:lnTo>
                    <a:pt x="564" y="616"/>
                  </a:lnTo>
                  <a:lnTo>
                    <a:pt x="811" y="11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45"/>
            <p:cNvSpPr/>
            <p:nvPr/>
          </p:nvSpPr>
          <p:spPr>
            <a:xfrm>
              <a:off x="5848726" y="4647194"/>
              <a:ext cx="182136" cy="5264"/>
            </a:xfrm>
            <a:custGeom>
              <a:avLst/>
              <a:gdLst/>
              <a:ahLst/>
              <a:cxnLst/>
              <a:rect l="l" t="t" r="r" b="b"/>
              <a:pathLst>
                <a:path w="4221" h="122" extrusionOk="0">
                  <a:moveTo>
                    <a:pt x="1" y="1"/>
                  </a:moveTo>
                  <a:lnTo>
                    <a:pt x="131" y="122"/>
                  </a:lnTo>
                  <a:lnTo>
                    <a:pt x="4220" y="122"/>
                  </a:lnTo>
                  <a:lnTo>
                    <a:pt x="4100" y="1"/>
                  </a:lnTo>
                  <a:lnTo>
                    <a:pt x="3138" y="1"/>
                  </a:lnTo>
                  <a:lnTo>
                    <a:pt x="3225" y="88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45"/>
            <p:cNvSpPr/>
            <p:nvPr/>
          </p:nvSpPr>
          <p:spPr>
            <a:xfrm>
              <a:off x="5082282" y="3896974"/>
              <a:ext cx="943388" cy="750249"/>
            </a:xfrm>
            <a:custGeom>
              <a:avLst/>
              <a:gdLst/>
              <a:ahLst/>
              <a:cxnLst/>
              <a:rect l="l" t="t" r="r" b="b"/>
              <a:pathLst>
                <a:path w="21863" h="17387" extrusionOk="0">
                  <a:moveTo>
                    <a:pt x="308" y="1"/>
                  </a:moveTo>
                  <a:lnTo>
                    <a:pt x="67" y="480"/>
                  </a:lnTo>
                  <a:cubicBezTo>
                    <a:pt x="43" y="524"/>
                    <a:pt x="22" y="566"/>
                    <a:pt x="0" y="610"/>
                  </a:cubicBezTo>
                  <a:lnTo>
                    <a:pt x="7552" y="4027"/>
                  </a:lnTo>
                  <a:lnTo>
                    <a:pt x="20900" y="17387"/>
                  </a:lnTo>
                  <a:lnTo>
                    <a:pt x="21863" y="17387"/>
                  </a:lnTo>
                  <a:lnTo>
                    <a:pt x="7947" y="3457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45"/>
            <p:cNvSpPr/>
            <p:nvPr/>
          </p:nvSpPr>
          <p:spPr>
            <a:xfrm>
              <a:off x="5042497" y="3985347"/>
              <a:ext cx="895665" cy="661921"/>
            </a:xfrm>
            <a:custGeom>
              <a:avLst/>
              <a:gdLst/>
              <a:ahLst/>
              <a:cxnLst/>
              <a:rect l="l" t="t" r="r" b="b"/>
              <a:pathLst>
                <a:path w="20757" h="15340" extrusionOk="0">
                  <a:moveTo>
                    <a:pt x="237" y="0"/>
                  </a:moveTo>
                  <a:cubicBezTo>
                    <a:pt x="157" y="171"/>
                    <a:pt x="79" y="345"/>
                    <a:pt x="0" y="522"/>
                  </a:cubicBezTo>
                  <a:lnTo>
                    <a:pt x="5507" y="3096"/>
                  </a:lnTo>
                  <a:lnTo>
                    <a:pt x="18685" y="15340"/>
                  </a:lnTo>
                  <a:lnTo>
                    <a:pt x="20757" y="15340"/>
                  </a:lnTo>
                  <a:lnTo>
                    <a:pt x="19590" y="15251"/>
                  </a:lnTo>
                  <a:lnTo>
                    <a:pt x="5972" y="2596"/>
                  </a:lnTo>
                  <a:lnTo>
                    <a:pt x="5784" y="247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45"/>
            <p:cNvSpPr/>
            <p:nvPr/>
          </p:nvSpPr>
          <p:spPr>
            <a:xfrm>
              <a:off x="5055658" y="3884849"/>
              <a:ext cx="39871" cy="38447"/>
            </a:xfrm>
            <a:custGeom>
              <a:avLst/>
              <a:gdLst/>
              <a:ahLst/>
              <a:cxnLst/>
              <a:rect l="l" t="t" r="r" b="b"/>
              <a:pathLst>
                <a:path w="924" h="891" extrusionOk="0">
                  <a:moveTo>
                    <a:pt x="301" y="0"/>
                  </a:moveTo>
                  <a:lnTo>
                    <a:pt x="0" y="611"/>
                  </a:lnTo>
                  <a:lnTo>
                    <a:pt x="617" y="891"/>
                  </a:lnTo>
                  <a:cubicBezTo>
                    <a:pt x="639" y="847"/>
                    <a:pt x="660" y="805"/>
                    <a:pt x="681" y="761"/>
                  </a:cubicBezTo>
                  <a:cubicBezTo>
                    <a:pt x="761" y="600"/>
                    <a:pt x="842" y="440"/>
                    <a:pt x="923" y="282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45"/>
            <p:cNvSpPr/>
            <p:nvPr/>
          </p:nvSpPr>
          <p:spPr>
            <a:xfrm>
              <a:off x="5014449" y="3973049"/>
              <a:ext cx="38274" cy="34865"/>
            </a:xfrm>
            <a:custGeom>
              <a:avLst/>
              <a:gdLst/>
              <a:ahLst/>
              <a:cxnLst/>
              <a:rect l="l" t="t" r="r" b="b"/>
              <a:pathLst>
                <a:path w="887" h="808" extrusionOk="0">
                  <a:moveTo>
                    <a:pt x="248" y="1"/>
                  </a:moveTo>
                  <a:lnTo>
                    <a:pt x="1" y="504"/>
                  </a:lnTo>
                  <a:lnTo>
                    <a:pt x="650" y="807"/>
                  </a:lnTo>
                  <a:cubicBezTo>
                    <a:pt x="729" y="630"/>
                    <a:pt x="807" y="456"/>
                    <a:pt x="887" y="285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45"/>
            <p:cNvSpPr/>
            <p:nvPr/>
          </p:nvSpPr>
          <p:spPr>
            <a:xfrm>
              <a:off x="3971667" y="2710716"/>
              <a:ext cx="911975" cy="820497"/>
            </a:xfrm>
            <a:custGeom>
              <a:avLst/>
              <a:gdLst/>
              <a:ahLst/>
              <a:cxnLst/>
              <a:rect l="l" t="t" r="r" b="b"/>
              <a:pathLst>
                <a:path w="21135" h="19015" extrusionOk="0">
                  <a:moveTo>
                    <a:pt x="9884" y="1"/>
                  </a:moveTo>
                  <a:lnTo>
                    <a:pt x="738" y="1045"/>
                  </a:lnTo>
                  <a:lnTo>
                    <a:pt x="1" y="9414"/>
                  </a:lnTo>
                  <a:lnTo>
                    <a:pt x="4585" y="13784"/>
                  </a:lnTo>
                  <a:lnTo>
                    <a:pt x="10697" y="16469"/>
                  </a:lnTo>
                  <a:lnTo>
                    <a:pt x="15068" y="19015"/>
                  </a:lnTo>
                  <a:lnTo>
                    <a:pt x="17294" y="15865"/>
                  </a:lnTo>
                  <a:lnTo>
                    <a:pt x="21135" y="9844"/>
                  </a:lnTo>
                  <a:lnTo>
                    <a:pt x="16552" y="4722"/>
                  </a:lnTo>
                  <a:lnTo>
                    <a:pt x="14288" y="496"/>
                  </a:lnTo>
                  <a:lnTo>
                    <a:pt x="9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45"/>
            <p:cNvSpPr/>
            <p:nvPr/>
          </p:nvSpPr>
          <p:spPr>
            <a:xfrm>
              <a:off x="3636817" y="2883146"/>
              <a:ext cx="373722" cy="46645"/>
            </a:xfrm>
            <a:custGeom>
              <a:avLst/>
              <a:gdLst/>
              <a:ahLst/>
              <a:cxnLst/>
              <a:rect l="l" t="t" r="r" b="b"/>
              <a:pathLst>
                <a:path w="8661" h="1081" extrusionOk="0">
                  <a:moveTo>
                    <a:pt x="8633" y="0"/>
                  </a:moveTo>
                  <a:lnTo>
                    <a:pt x="0" y="302"/>
                  </a:lnTo>
                  <a:lnTo>
                    <a:pt x="27" y="1081"/>
                  </a:lnTo>
                  <a:lnTo>
                    <a:pt x="8660" y="77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45"/>
            <p:cNvSpPr/>
            <p:nvPr/>
          </p:nvSpPr>
          <p:spPr>
            <a:xfrm>
              <a:off x="3848601" y="2742518"/>
              <a:ext cx="33657" cy="174758"/>
            </a:xfrm>
            <a:custGeom>
              <a:avLst/>
              <a:gdLst/>
              <a:ahLst/>
              <a:cxnLst/>
              <a:rect l="l" t="t" r="r" b="b"/>
              <a:pathLst>
                <a:path w="780" h="4050" extrusionOk="0">
                  <a:moveTo>
                    <a:pt x="0" y="1"/>
                  </a:moveTo>
                  <a:lnTo>
                    <a:pt x="0" y="4049"/>
                  </a:lnTo>
                  <a:lnTo>
                    <a:pt x="780" y="4049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45"/>
            <p:cNvSpPr/>
            <p:nvPr/>
          </p:nvSpPr>
          <p:spPr>
            <a:xfrm>
              <a:off x="3115081" y="2746488"/>
              <a:ext cx="316376" cy="446775"/>
            </a:xfrm>
            <a:custGeom>
              <a:avLst/>
              <a:gdLst/>
              <a:ahLst/>
              <a:cxnLst/>
              <a:rect l="l" t="t" r="r" b="b"/>
              <a:pathLst>
                <a:path w="7332" h="10354" extrusionOk="0">
                  <a:moveTo>
                    <a:pt x="6561" y="1"/>
                  </a:moveTo>
                  <a:lnTo>
                    <a:pt x="5269" y="8873"/>
                  </a:lnTo>
                  <a:lnTo>
                    <a:pt x="0" y="9582"/>
                  </a:lnTo>
                  <a:lnTo>
                    <a:pt x="103" y="10353"/>
                  </a:lnTo>
                  <a:lnTo>
                    <a:pt x="5956" y="9567"/>
                  </a:lnTo>
                  <a:lnTo>
                    <a:pt x="7331" y="11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5"/>
            <p:cNvSpPr/>
            <p:nvPr/>
          </p:nvSpPr>
          <p:spPr>
            <a:xfrm>
              <a:off x="5854293" y="3490580"/>
              <a:ext cx="261144" cy="201208"/>
            </a:xfrm>
            <a:custGeom>
              <a:avLst/>
              <a:gdLst/>
              <a:ahLst/>
              <a:cxnLst/>
              <a:rect l="l" t="t" r="r" b="b"/>
              <a:pathLst>
                <a:path w="6052" h="4663" extrusionOk="0">
                  <a:moveTo>
                    <a:pt x="1171" y="0"/>
                  </a:moveTo>
                  <a:lnTo>
                    <a:pt x="1" y="1813"/>
                  </a:lnTo>
                  <a:lnTo>
                    <a:pt x="4877" y="4662"/>
                  </a:lnTo>
                  <a:lnTo>
                    <a:pt x="6052" y="3001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0A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45"/>
            <p:cNvSpPr/>
            <p:nvPr/>
          </p:nvSpPr>
          <p:spPr>
            <a:xfrm>
              <a:off x="3655587" y="1476172"/>
              <a:ext cx="704467" cy="368717"/>
            </a:xfrm>
            <a:custGeom>
              <a:avLst/>
              <a:gdLst/>
              <a:ahLst/>
              <a:cxnLst/>
              <a:rect l="l" t="t" r="r" b="b"/>
              <a:pathLst>
                <a:path w="16326" h="8545" extrusionOk="0">
                  <a:moveTo>
                    <a:pt x="1433" y="0"/>
                  </a:moveTo>
                  <a:lnTo>
                    <a:pt x="1" y="6356"/>
                  </a:lnTo>
                  <a:lnTo>
                    <a:pt x="12098" y="8544"/>
                  </a:lnTo>
                  <a:lnTo>
                    <a:pt x="16326" y="3087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45"/>
            <p:cNvSpPr/>
            <p:nvPr/>
          </p:nvSpPr>
          <p:spPr>
            <a:xfrm>
              <a:off x="3627410" y="1448469"/>
              <a:ext cx="774197" cy="421921"/>
            </a:xfrm>
            <a:custGeom>
              <a:avLst/>
              <a:gdLst/>
              <a:ahLst/>
              <a:cxnLst/>
              <a:rect l="l" t="t" r="r" b="b"/>
              <a:pathLst>
                <a:path w="17942" h="9778" extrusionOk="0">
                  <a:moveTo>
                    <a:pt x="2499" y="1282"/>
                  </a:moveTo>
                  <a:lnTo>
                    <a:pt x="16017" y="4083"/>
                  </a:lnTo>
                  <a:lnTo>
                    <a:pt x="12523" y="8593"/>
                  </a:lnTo>
                  <a:lnTo>
                    <a:pt x="1308" y="6565"/>
                  </a:lnTo>
                  <a:lnTo>
                    <a:pt x="2499" y="1282"/>
                  </a:lnTo>
                  <a:close/>
                  <a:moveTo>
                    <a:pt x="1676" y="1"/>
                  </a:moveTo>
                  <a:lnTo>
                    <a:pt x="0" y="7431"/>
                  </a:lnTo>
                  <a:lnTo>
                    <a:pt x="12978" y="9777"/>
                  </a:lnTo>
                  <a:lnTo>
                    <a:pt x="17942" y="3373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5"/>
            <p:cNvSpPr/>
            <p:nvPr/>
          </p:nvSpPr>
          <p:spPr>
            <a:xfrm>
              <a:off x="5175660" y="2725085"/>
              <a:ext cx="212902" cy="569968"/>
            </a:xfrm>
            <a:custGeom>
              <a:avLst/>
              <a:gdLst/>
              <a:ahLst/>
              <a:cxnLst/>
              <a:rect l="l" t="t" r="r" b="b"/>
              <a:pathLst>
                <a:path w="4934" h="13209" extrusionOk="0">
                  <a:moveTo>
                    <a:pt x="3936" y="0"/>
                  </a:moveTo>
                  <a:lnTo>
                    <a:pt x="2288" y="485"/>
                  </a:lnTo>
                  <a:lnTo>
                    <a:pt x="0" y="13209"/>
                  </a:lnTo>
                  <a:lnTo>
                    <a:pt x="0" y="13209"/>
                  </a:lnTo>
                  <a:lnTo>
                    <a:pt x="4934" y="11008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45"/>
            <p:cNvSpPr/>
            <p:nvPr/>
          </p:nvSpPr>
          <p:spPr>
            <a:xfrm>
              <a:off x="5672973" y="3214329"/>
              <a:ext cx="149385" cy="167681"/>
            </a:xfrm>
            <a:custGeom>
              <a:avLst/>
              <a:gdLst/>
              <a:ahLst/>
              <a:cxnLst/>
              <a:rect l="l" t="t" r="r" b="b"/>
              <a:pathLst>
                <a:path w="3462" h="3886" extrusionOk="0">
                  <a:moveTo>
                    <a:pt x="1536" y="0"/>
                  </a:moveTo>
                  <a:lnTo>
                    <a:pt x="0" y="633"/>
                  </a:lnTo>
                  <a:lnTo>
                    <a:pt x="1926" y="3885"/>
                  </a:lnTo>
                  <a:lnTo>
                    <a:pt x="3462" y="3231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45"/>
            <p:cNvSpPr/>
            <p:nvPr/>
          </p:nvSpPr>
          <p:spPr>
            <a:xfrm>
              <a:off x="5910173" y="2705149"/>
              <a:ext cx="130054" cy="128932"/>
            </a:xfrm>
            <a:custGeom>
              <a:avLst/>
              <a:gdLst/>
              <a:ahLst/>
              <a:cxnLst/>
              <a:rect l="l" t="t" r="r" b="b"/>
              <a:pathLst>
                <a:path w="3014" h="2988" extrusionOk="0">
                  <a:moveTo>
                    <a:pt x="1441" y="1"/>
                  </a:moveTo>
                  <a:lnTo>
                    <a:pt x="1" y="1712"/>
                  </a:lnTo>
                  <a:lnTo>
                    <a:pt x="1502" y="2988"/>
                  </a:lnTo>
                  <a:lnTo>
                    <a:pt x="3013" y="1262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5"/>
            <p:cNvSpPr/>
            <p:nvPr/>
          </p:nvSpPr>
          <p:spPr>
            <a:xfrm>
              <a:off x="5944089" y="1755659"/>
              <a:ext cx="154348" cy="117325"/>
            </a:xfrm>
            <a:custGeom>
              <a:avLst/>
              <a:gdLst/>
              <a:ahLst/>
              <a:cxnLst/>
              <a:rect l="l" t="t" r="r" b="b"/>
              <a:pathLst>
                <a:path w="3577" h="2719" extrusionOk="0">
                  <a:moveTo>
                    <a:pt x="748" y="0"/>
                  </a:moveTo>
                  <a:lnTo>
                    <a:pt x="1" y="1781"/>
                  </a:lnTo>
                  <a:lnTo>
                    <a:pt x="3088" y="2719"/>
                  </a:lnTo>
                  <a:lnTo>
                    <a:pt x="3577" y="712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45"/>
            <p:cNvSpPr/>
            <p:nvPr/>
          </p:nvSpPr>
          <p:spPr>
            <a:xfrm>
              <a:off x="5498126" y="1232111"/>
              <a:ext cx="359051" cy="418080"/>
            </a:xfrm>
            <a:custGeom>
              <a:avLst/>
              <a:gdLst/>
              <a:ahLst/>
              <a:cxnLst/>
              <a:rect l="l" t="t" r="r" b="b"/>
              <a:pathLst>
                <a:path w="8321" h="9689" extrusionOk="0">
                  <a:moveTo>
                    <a:pt x="3444" y="0"/>
                  </a:moveTo>
                  <a:lnTo>
                    <a:pt x="1" y="9316"/>
                  </a:lnTo>
                  <a:lnTo>
                    <a:pt x="1622" y="9689"/>
                  </a:lnTo>
                  <a:lnTo>
                    <a:pt x="2142" y="8573"/>
                  </a:lnTo>
                  <a:lnTo>
                    <a:pt x="4270" y="9112"/>
                  </a:lnTo>
                  <a:lnTo>
                    <a:pt x="6629" y="2648"/>
                  </a:lnTo>
                  <a:lnTo>
                    <a:pt x="7589" y="2938"/>
                  </a:lnTo>
                  <a:lnTo>
                    <a:pt x="8320" y="1337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45"/>
            <p:cNvSpPr/>
            <p:nvPr/>
          </p:nvSpPr>
          <p:spPr>
            <a:xfrm>
              <a:off x="3625123" y="1215023"/>
              <a:ext cx="124962" cy="107573"/>
            </a:xfrm>
            <a:custGeom>
              <a:avLst/>
              <a:gdLst/>
              <a:ahLst/>
              <a:cxnLst/>
              <a:rect l="l" t="t" r="r" b="b"/>
              <a:pathLst>
                <a:path w="2896" h="2493" extrusionOk="0">
                  <a:moveTo>
                    <a:pt x="673" y="0"/>
                  </a:moveTo>
                  <a:lnTo>
                    <a:pt x="1" y="1733"/>
                  </a:lnTo>
                  <a:lnTo>
                    <a:pt x="2310" y="2493"/>
                  </a:lnTo>
                  <a:lnTo>
                    <a:pt x="2895" y="745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45"/>
            <p:cNvSpPr/>
            <p:nvPr/>
          </p:nvSpPr>
          <p:spPr>
            <a:xfrm>
              <a:off x="3898742" y="1300246"/>
              <a:ext cx="276419" cy="175923"/>
            </a:xfrm>
            <a:custGeom>
              <a:avLst/>
              <a:gdLst/>
              <a:ahLst/>
              <a:cxnLst/>
              <a:rect l="l" t="t" r="r" b="b"/>
              <a:pathLst>
                <a:path w="6406" h="4077" extrusionOk="0">
                  <a:moveTo>
                    <a:pt x="846" y="0"/>
                  </a:moveTo>
                  <a:cubicBezTo>
                    <a:pt x="846" y="162"/>
                    <a:pt x="1" y="2655"/>
                    <a:pt x="1" y="2655"/>
                  </a:cubicBezTo>
                  <a:lnTo>
                    <a:pt x="5495" y="4076"/>
                  </a:lnTo>
                  <a:lnTo>
                    <a:pt x="6406" y="166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45"/>
            <p:cNvSpPr/>
            <p:nvPr/>
          </p:nvSpPr>
          <p:spPr>
            <a:xfrm>
              <a:off x="3954061" y="2706573"/>
              <a:ext cx="1181059" cy="1133162"/>
            </a:xfrm>
            <a:custGeom>
              <a:avLst/>
              <a:gdLst/>
              <a:ahLst/>
              <a:cxnLst/>
              <a:rect l="l" t="t" r="r" b="b"/>
              <a:pathLst>
                <a:path w="27371" h="26261" extrusionOk="0">
                  <a:moveTo>
                    <a:pt x="1038" y="1"/>
                  </a:moveTo>
                  <a:lnTo>
                    <a:pt x="1" y="9659"/>
                  </a:lnTo>
                  <a:lnTo>
                    <a:pt x="4791" y="14226"/>
                  </a:lnTo>
                  <a:lnTo>
                    <a:pt x="8005" y="15210"/>
                  </a:lnTo>
                  <a:lnTo>
                    <a:pt x="26980" y="26261"/>
                  </a:lnTo>
                  <a:lnTo>
                    <a:pt x="27371" y="25589"/>
                  </a:lnTo>
                  <a:lnTo>
                    <a:pt x="8358" y="14515"/>
                  </a:lnTo>
                  <a:lnTo>
                    <a:pt x="8319" y="14492"/>
                  </a:lnTo>
                  <a:lnTo>
                    <a:pt x="5195" y="13535"/>
                  </a:lnTo>
                  <a:lnTo>
                    <a:pt x="817" y="9361"/>
                  </a:lnTo>
                  <a:lnTo>
                    <a:pt x="1814" y="85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45"/>
            <p:cNvSpPr/>
            <p:nvPr/>
          </p:nvSpPr>
          <p:spPr>
            <a:xfrm>
              <a:off x="3500547" y="3334288"/>
              <a:ext cx="232233" cy="325653"/>
            </a:xfrm>
            <a:custGeom>
              <a:avLst/>
              <a:gdLst/>
              <a:ahLst/>
              <a:cxnLst/>
              <a:rect l="l" t="t" r="r" b="b"/>
              <a:pathLst>
                <a:path w="5382" h="7547" extrusionOk="0">
                  <a:moveTo>
                    <a:pt x="360" y="0"/>
                  </a:moveTo>
                  <a:lnTo>
                    <a:pt x="0" y="692"/>
                  </a:lnTo>
                  <a:lnTo>
                    <a:pt x="4363" y="2954"/>
                  </a:lnTo>
                  <a:lnTo>
                    <a:pt x="2390" y="7220"/>
                  </a:lnTo>
                  <a:lnTo>
                    <a:pt x="3097" y="7546"/>
                  </a:lnTo>
                  <a:lnTo>
                    <a:pt x="5381" y="260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45"/>
            <p:cNvSpPr/>
            <p:nvPr/>
          </p:nvSpPr>
          <p:spPr>
            <a:xfrm>
              <a:off x="3718027" y="3196076"/>
              <a:ext cx="368587" cy="492514"/>
            </a:xfrm>
            <a:custGeom>
              <a:avLst/>
              <a:gdLst/>
              <a:ahLst/>
              <a:cxnLst/>
              <a:rect l="l" t="t" r="r" b="b"/>
              <a:pathLst>
                <a:path w="8542" h="11414" extrusionOk="0">
                  <a:moveTo>
                    <a:pt x="7910" y="1"/>
                  </a:moveTo>
                  <a:lnTo>
                    <a:pt x="1" y="10957"/>
                  </a:lnTo>
                  <a:lnTo>
                    <a:pt x="632" y="11413"/>
                  </a:lnTo>
                  <a:lnTo>
                    <a:pt x="8541" y="456"/>
                  </a:lnTo>
                  <a:lnTo>
                    <a:pt x="791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45"/>
            <p:cNvSpPr/>
            <p:nvPr/>
          </p:nvSpPr>
          <p:spPr>
            <a:xfrm>
              <a:off x="3841524" y="3307534"/>
              <a:ext cx="389903" cy="455448"/>
            </a:xfrm>
            <a:custGeom>
              <a:avLst/>
              <a:gdLst/>
              <a:ahLst/>
              <a:cxnLst/>
              <a:rect l="l" t="t" r="r" b="b"/>
              <a:pathLst>
                <a:path w="9036" h="10555" extrusionOk="0">
                  <a:moveTo>
                    <a:pt x="8439" y="0"/>
                  </a:moveTo>
                  <a:lnTo>
                    <a:pt x="1" y="10054"/>
                  </a:lnTo>
                  <a:lnTo>
                    <a:pt x="597" y="10554"/>
                  </a:lnTo>
                  <a:lnTo>
                    <a:pt x="9035" y="502"/>
                  </a:lnTo>
                  <a:lnTo>
                    <a:pt x="843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45"/>
            <p:cNvSpPr/>
            <p:nvPr/>
          </p:nvSpPr>
          <p:spPr>
            <a:xfrm>
              <a:off x="3706678" y="3790003"/>
              <a:ext cx="257001" cy="495880"/>
            </a:xfrm>
            <a:custGeom>
              <a:avLst/>
              <a:gdLst/>
              <a:ahLst/>
              <a:cxnLst/>
              <a:rect l="l" t="t" r="r" b="b"/>
              <a:pathLst>
                <a:path w="5956" h="11492" extrusionOk="0">
                  <a:moveTo>
                    <a:pt x="5251" y="1"/>
                  </a:moveTo>
                  <a:lnTo>
                    <a:pt x="1" y="11160"/>
                  </a:lnTo>
                  <a:lnTo>
                    <a:pt x="706" y="11491"/>
                  </a:lnTo>
                  <a:lnTo>
                    <a:pt x="5956" y="332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45"/>
            <p:cNvSpPr/>
            <p:nvPr/>
          </p:nvSpPr>
          <p:spPr>
            <a:xfrm>
              <a:off x="3770153" y="3916219"/>
              <a:ext cx="277541" cy="644877"/>
            </a:xfrm>
            <a:custGeom>
              <a:avLst/>
              <a:gdLst/>
              <a:ahLst/>
              <a:cxnLst/>
              <a:rect l="l" t="t" r="r" b="b"/>
              <a:pathLst>
                <a:path w="6432" h="14945" extrusionOk="0">
                  <a:moveTo>
                    <a:pt x="5726" y="1"/>
                  </a:moveTo>
                  <a:lnTo>
                    <a:pt x="1587" y="8914"/>
                  </a:lnTo>
                  <a:lnTo>
                    <a:pt x="0" y="14741"/>
                  </a:lnTo>
                  <a:lnTo>
                    <a:pt x="752" y="14945"/>
                  </a:lnTo>
                  <a:lnTo>
                    <a:pt x="2307" y="9212"/>
                  </a:lnTo>
                  <a:lnTo>
                    <a:pt x="6432" y="329"/>
                  </a:lnTo>
                  <a:lnTo>
                    <a:pt x="572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45"/>
            <p:cNvSpPr/>
            <p:nvPr/>
          </p:nvSpPr>
          <p:spPr>
            <a:xfrm>
              <a:off x="3921483" y="3755267"/>
              <a:ext cx="306236" cy="166516"/>
            </a:xfrm>
            <a:custGeom>
              <a:avLst/>
              <a:gdLst/>
              <a:ahLst/>
              <a:cxnLst/>
              <a:rect l="l" t="t" r="r" b="b"/>
              <a:pathLst>
                <a:path w="7097" h="3859" extrusionOk="0">
                  <a:moveTo>
                    <a:pt x="5418" y="0"/>
                  </a:moveTo>
                  <a:lnTo>
                    <a:pt x="1" y="1016"/>
                  </a:lnTo>
                  <a:lnTo>
                    <a:pt x="144" y="1782"/>
                  </a:lnTo>
                  <a:lnTo>
                    <a:pt x="4973" y="876"/>
                  </a:lnTo>
                  <a:lnTo>
                    <a:pt x="6392" y="3859"/>
                  </a:lnTo>
                  <a:lnTo>
                    <a:pt x="7096" y="3523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45"/>
            <p:cNvSpPr/>
            <p:nvPr/>
          </p:nvSpPr>
          <p:spPr>
            <a:xfrm>
              <a:off x="3470988" y="2768322"/>
              <a:ext cx="221273" cy="877283"/>
            </a:xfrm>
            <a:custGeom>
              <a:avLst/>
              <a:gdLst/>
              <a:ahLst/>
              <a:cxnLst/>
              <a:rect l="l" t="t" r="r" b="b"/>
              <a:pathLst>
                <a:path w="5128" h="20331" extrusionOk="0">
                  <a:moveTo>
                    <a:pt x="4543" y="0"/>
                  </a:moveTo>
                  <a:lnTo>
                    <a:pt x="3767" y="72"/>
                  </a:lnTo>
                  <a:lnTo>
                    <a:pt x="3803" y="459"/>
                  </a:lnTo>
                  <a:cubicBezTo>
                    <a:pt x="3809" y="522"/>
                    <a:pt x="4334" y="6758"/>
                    <a:pt x="603" y="13309"/>
                  </a:cubicBezTo>
                  <a:lnTo>
                    <a:pt x="560" y="13384"/>
                  </a:lnTo>
                  <a:lnTo>
                    <a:pt x="1" y="20268"/>
                  </a:lnTo>
                  <a:lnTo>
                    <a:pt x="778" y="20331"/>
                  </a:lnTo>
                  <a:lnTo>
                    <a:pt x="1321" y="13619"/>
                  </a:lnTo>
                  <a:cubicBezTo>
                    <a:pt x="5127" y="6886"/>
                    <a:pt x="4602" y="651"/>
                    <a:pt x="4579" y="388"/>
                  </a:cubicBezTo>
                  <a:lnTo>
                    <a:pt x="454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45"/>
            <p:cNvSpPr/>
            <p:nvPr/>
          </p:nvSpPr>
          <p:spPr>
            <a:xfrm>
              <a:off x="3683333" y="2437183"/>
              <a:ext cx="97303" cy="346581"/>
            </a:xfrm>
            <a:custGeom>
              <a:avLst/>
              <a:gdLst/>
              <a:ahLst/>
              <a:cxnLst/>
              <a:rect l="l" t="t" r="r" b="b"/>
              <a:pathLst>
                <a:path w="2255" h="8032" extrusionOk="0">
                  <a:moveTo>
                    <a:pt x="766" y="0"/>
                  </a:moveTo>
                  <a:lnTo>
                    <a:pt x="0" y="144"/>
                  </a:lnTo>
                  <a:lnTo>
                    <a:pt x="1489" y="8031"/>
                  </a:lnTo>
                  <a:lnTo>
                    <a:pt x="2255" y="7887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45"/>
            <p:cNvSpPr/>
            <p:nvPr/>
          </p:nvSpPr>
          <p:spPr>
            <a:xfrm>
              <a:off x="3507235" y="1390086"/>
              <a:ext cx="1033399" cy="1411652"/>
            </a:xfrm>
            <a:custGeom>
              <a:avLst/>
              <a:gdLst/>
              <a:ahLst/>
              <a:cxnLst/>
              <a:rect l="l" t="t" r="r" b="b"/>
              <a:pathLst>
                <a:path w="23949" h="32715" extrusionOk="0">
                  <a:moveTo>
                    <a:pt x="22711" y="0"/>
                  </a:moveTo>
                  <a:lnTo>
                    <a:pt x="1497" y="27811"/>
                  </a:lnTo>
                  <a:lnTo>
                    <a:pt x="1417" y="27916"/>
                  </a:lnTo>
                  <a:lnTo>
                    <a:pt x="1" y="32229"/>
                  </a:lnTo>
                  <a:lnTo>
                    <a:pt x="1479" y="32715"/>
                  </a:lnTo>
                  <a:lnTo>
                    <a:pt x="2815" y="28652"/>
                  </a:lnTo>
                  <a:lnTo>
                    <a:pt x="23949" y="944"/>
                  </a:lnTo>
                  <a:lnTo>
                    <a:pt x="227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45"/>
            <p:cNvSpPr/>
            <p:nvPr/>
          </p:nvSpPr>
          <p:spPr>
            <a:xfrm>
              <a:off x="4380391" y="1488815"/>
              <a:ext cx="433010" cy="1248718"/>
            </a:xfrm>
            <a:custGeom>
              <a:avLst/>
              <a:gdLst/>
              <a:ahLst/>
              <a:cxnLst/>
              <a:rect l="l" t="t" r="r" b="b"/>
              <a:pathLst>
                <a:path w="10035" h="28939" extrusionOk="0">
                  <a:moveTo>
                    <a:pt x="8542" y="0"/>
                  </a:moveTo>
                  <a:lnTo>
                    <a:pt x="1" y="28491"/>
                  </a:lnTo>
                  <a:lnTo>
                    <a:pt x="1492" y="28939"/>
                  </a:lnTo>
                  <a:lnTo>
                    <a:pt x="10035" y="448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45"/>
            <p:cNvSpPr/>
            <p:nvPr/>
          </p:nvSpPr>
          <p:spPr>
            <a:xfrm>
              <a:off x="3862539" y="2196833"/>
              <a:ext cx="680044" cy="204574"/>
            </a:xfrm>
            <a:custGeom>
              <a:avLst/>
              <a:gdLst/>
              <a:ahLst/>
              <a:cxnLst/>
              <a:rect l="l" t="t" r="r" b="b"/>
              <a:pathLst>
                <a:path w="15760" h="4741" extrusionOk="0">
                  <a:moveTo>
                    <a:pt x="544" y="1"/>
                  </a:moveTo>
                  <a:lnTo>
                    <a:pt x="1" y="558"/>
                  </a:lnTo>
                  <a:lnTo>
                    <a:pt x="279" y="830"/>
                  </a:lnTo>
                  <a:cubicBezTo>
                    <a:pt x="346" y="896"/>
                    <a:pt x="1966" y="2465"/>
                    <a:pt x="4514" y="3648"/>
                  </a:cubicBezTo>
                  <a:cubicBezTo>
                    <a:pt x="5848" y="4267"/>
                    <a:pt x="7715" y="4740"/>
                    <a:pt x="9785" y="4740"/>
                  </a:cubicBezTo>
                  <a:cubicBezTo>
                    <a:pt x="11580" y="4740"/>
                    <a:pt x="13527" y="4384"/>
                    <a:pt x="15411" y="3462"/>
                  </a:cubicBezTo>
                  <a:lnTo>
                    <a:pt x="15760" y="3290"/>
                  </a:lnTo>
                  <a:lnTo>
                    <a:pt x="15418" y="2591"/>
                  </a:lnTo>
                  <a:lnTo>
                    <a:pt x="15069" y="2763"/>
                  </a:lnTo>
                  <a:cubicBezTo>
                    <a:pt x="13297" y="3630"/>
                    <a:pt x="11467" y="3964"/>
                    <a:pt x="9781" y="3964"/>
                  </a:cubicBezTo>
                  <a:cubicBezTo>
                    <a:pt x="7840" y="3964"/>
                    <a:pt x="6090" y="3521"/>
                    <a:pt x="4841" y="2941"/>
                  </a:cubicBezTo>
                  <a:cubicBezTo>
                    <a:pt x="2419" y="1816"/>
                    <a:pt x="838" y="287"/>
                    <a:pt x="822" y="272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45"/>
            <p:cNvSpPr/>
            <p:nvPr/>
          </p:nvSpPr>
          <p:spPr>
            <a:xfrm>
              <a:off x="3982023" y="2315541"/>
              <a:ext cx="207638" cy="193183"/>
            </a:xfrm>
            <a:custGeom>
              <a:avLst/>
              <a:gdLst/>
              <a:ahLst/>
              <a:cxnLst/>
              <a:rect l="l" t="t" r="r" b="b"/>
              <a:pathLst>
                <a:path w="4812" h="4477" extrusionOk="0">
                  <a:moveTo>
                    <a:pt x="1822" y="0"/>
                  </a:moveTo>
                  <a:lnTo>
                    <a:pt x="0" y="2518"/>
                  </a:lnTo>
                  <a:lnTo>
                    <a:pt x="2651" y="4477"/>
                  </a:lnTo>
                  <a:lnTo>
                    <a:pt x="4811" y="1297"/>
                  </a:lnTo>
                  <a:lnTo>
                    <a:pt x="4169" y="859"/>
                  </a:lnTo>
                  <a:lnTo>
                    <a:pt x="2462" y="3369"/>
                  </a:lnTo>
                  <a:lnTo>
                    <a:pt x="1082" y="2349"/>
                  </a:lnTo>
                  <a:lnTo>
                    <a:pt x="2452" y="457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45"/>
            <p:cNvSpPr/>
            <p:nvPr/>
          </p:nvSpPr>
          <p:spPr>
            <a:xfrm>
              <a:off x="3523978" y="1710740"/>
              <a:ext cx="260367" cy="690529"/>
            </a:xfrm>
            <a:custGeom>
              <a:avLst/>
              <a:gdLst/>
              <a:ahLst/>
              <a:cxnLst/>
              <a:rect l="l" t="t" r="r" b="b"/>
              <a:pathLst>
                <a:path w="6034" h="16003" extrusionOk="0">
                  <a:moveTo>
                    <a:pt x="740" y="1"/>
                  </a:moveTo>
                  <a:lnTo>
                    <a:pt x="1" y="248"/>
                  </a:lnTo>
                  <a:lnTo>
                    <a:pt x="5296" y="16002"/>
                  </a:lnTo>
                  <a:lnTo>
                    <a:pt x="6033" y="1575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45"/>
            <p:cNvSpPr/>
            <p:nvPr/>
          </p:nvSpPr>
          <p:spPr>
            <a:xfrm>
              <a:off x="3626331" y="1983409"/>
              <a:ext cx="411219" cy="70895"/>
            </a:xfrm>
            <a:custGeom>
              <a:avLst/>
              <a:gdLst/>
              <a:ahLst/>
              <a:cxnLst/>
              <a:rect l="l" t="t" r="r" b="b"/>
              <a:pathLst>
                <a:path w="9530" h="1643" extrusionOk="0">
                  <a:moveTo>
                    <a:pt x="72" y="1"/>
                  </a:moveTo>
                  <a:lnTo>
                    <a:pt x="1" y="776"/>
                  </a:lnTo>
                  <a:lnTo>
                    <a:pt x="9459" y="1642"/>
                  </a:lnTo>
                  <a:lnTo>
                    <a:pt x="9529" y="86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45"/>
            <p:cNvSpPr/>
            <p:nvPr/>
          </p:nvSpPr>
          <p:spPr>
            <a:xfrm>
              <a:off x="3163151" y="2359770"/>
              <a:ext cx="339591" cy="124272"/>
            </a:xfrm>
            <a:custGeom>
              <a:avLst/>
              <a:gdLst/>
              <a:ahLst/>
              <a:cxnLst/>
              <a:rect l="l" t="t" r="r" b="b"/>
              <a:pathLst>
                <a:path w="7870" h="2880" extrusionOk="0">
                  <a:moveTo>
                    <a:pt x="7661" y="0"/>
                  </a:moveTo>
                  <a:lnTo>
                    <a:pt x="0" y="2129"/>
                  </a:lnTo>
                  <a:lnTo>
                    <a:pt x="209" y="2880"/>
                  </a:lnTo>
                  <a:lnTo>
                    <a:pt x="7870" y="752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45"/>
            <p:cNvSpPr/>
            <p:nvPr/>
          </p:nvSpPr>
          <p:spPr>
            <a:xfrm>
              <a:off x="4371373" y="3596386"/>
              <a:ext cx="426797" cy="402935"/>
            </a:xfrm>
            <a:custGeom>
              <a:avLst/>
              <a:gdLst/>
              <a:ahLst/>
              <a:cxnLst/>
              <a:rect l="l" t="t" r="r" b="b"/>
              <a:pathLst>
                <a:path w="9891" h="9338" extrusionOk="0">
                  <a:moveTo>
                    <a:pt x="9296" y="1"/>
                  </a:moveTo>
                  <a:lnTo>
                    <a:pt x="3487" y="6883"/>
                  </a:lnTo>
                  <a:lnTo>
                    <a:pt x="1" y="8642"/>
                  </a:lnTo>
                  <a:lnTo>
                    <a:pt x="351" y="9338"/>
                  </a:lnTo>
                  <a:lnTo>
                    <a:pt x="3907" y="7543"/>
                  </a:lnTo>
                  <a:lnTo>
                    <a:pt x="4030" y="7446"/>
                  </a:lnTo>
                  <a:lnTo>
                    <a:pt x="9891" y="502"/>
                  </a:lnTo>
                  <a:lnTo>
                    <a:pt x="929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45"/>
            <p:cNvSpPr/>
            <p:nvPr/>
          </p:nvSpPr>
          <p:spPr>
            <a:xfrm>
              <a:off x="4776084" y="2014909"/>
              <a:ext cx="237843" cy="324661"/>
            </a:xfrm>
            <a:custGeom>
              <a:avLst/>
              <a:gdLst/>
              <a:ahLst/>
              <a:cxnLst/>
              <a:rect l="l" t="t" r="r" b="b"/>
              <a:pathLst>
                <a:path w="5512" h="7524" extrusionOk="0">
                  <a:moveTo>
                    <a:pt x="2512" y="0"/>
                  </a:moveTo>
                  <a:lnTo>
                    <a:pt x="0" y="2390"/>
                  </a:lnTo>
                  <a:lnTo>
                    <a:pt x="862" y="6516"/>
                  </a:lnTo>
                  <a:lnTo>
                    <a:pt x="2696" y="7524"/>
                  </a:lnTo>
                  <a:lnTo>
                    <a:pt x="5511" y="4546"/>
                  </a:lnTo>
                  <a:lnTo>
                    <a:pt x="4946" y="4011"/>
                  </a:lnTo>
                  <a:lnTo>
                    <a:pt x="2544" y="6552"/>
                  </a:lnTo>
                  <a:lnTo>
                    <a:pt x="1550" y="6005"/>
                  </a:lnTo>
                  <a:lnTo>
                    <a:pt x="851" y="2655"/>
                  </a:lnTo>
                  <a:lnTo>
                    <a:pt x="3048" y="564"/>
                  </a:lnTo>
                  <a:lnTo>
                    <a:pt x="251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45"/>
            <p:cNvSpPr/>
            <p:nvPr/>
          </p:nvSpPr>
          <p:spPr>
            <a:xfrm>
              <a:off x="5304336" y="1118322"/>
              <a:ext cx="308868" cy="570400"/>
            </a:xfrm>
            <a:custGeom>
              <a:avLst/>
              <a:gdLst/>
              <a:ahLst/>
              <a:cxnLst/>
              <a:rect l="l" t="t" r="r" b="b"/>
              <a:pathLst>
                <a:path w="7158" h="13219" extrusionOk="0">
                  <a:moveTo>
                    <a:pt x="6462" y="0"/>
                  </a:moveTo>
                  <a:lnTo>
                    <a:pt x="1" y="12868"/>
                  </a:lnTo>
                  <a:lnTo>
                    <a:pt x="698" y="13218"/>
                  </a:lnTo>
                  <a:lnTo>
                    <a:pt x="7158" y="349"/>
                  </a:lnTo>
                  <a:lnTo>
                    <a:pt x="646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45"/>
            <p:cNvSpPr/>
            <p:nvPr/>
          </p:nvSpPr>
          <p:spPr>
            <a:xfrm>
              <a:off x="5610750" y="1073575"/>
              <a:ext cx="295534" cy="703518"/>
            </a:xfrm>
            <a:custGeom>
              <a:avLst/>
              <a:gdLst/>
              <a:ahLst/>
              <a:cxnLst/>
              <a:rect l="l" t="t" r="r" b="b"/>
              <a:pathLst>
                <a:path w="6849" h="16304" extrusionOk="0">
                  <a:moveTo>
                    <a:pt x="6121" y="1"/>
                  </a:moveTo>
                  <a:lnTo>
                    <a:pt x="1" y="16025"/>
                  </a:lnTo>
                  <a:lnTo>
                    <a:pt x="728" y="16303"/>
                  </a:lnTo>
                  <a:lnTo>
                    <a:pt x="6849" y="279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45"/>
            <p:cNvSpPr/>
            <p:nvPr/>
          </p:nvSpPr>
          <p:spPr>
            <a:xfrm>
              <a:off x="5469862" y="1734688"/>
              <a:ext cx="128544" cy="739462"/>
            </a:xfrm>
            <a:custGeom>
              <a:avLst/>
              <a:gdLst/>
              <a:ahLst/>
              <a:cxnLst/>
              <a:rect l="l" t="t" r="r" b="b"/>
              <a:pathLst>
                <a:path w="2979" h="17137" extrusionOk="0">
                  <a:moveTo>
                    <a:pt x="2232" y="0"/>
                  </a:moveTo>
                  <a:lnTo>
                    <a:pt x="19" y="7329"/>
                  </a:lnTo>
                  <a:lnTo>
                    <a:pt x="1" y="7390"/>
                  </a:lnTo>
                  <a:lnTo>
                    <a:pt x="274" y="17137"/>
                  </a:lnTo>
                  <a:lnTo>
                    <a:pt x="1052" y="17115"/>
                  </a:lnTo>
                  <a:lnTo>
                    <a:pt x="783" y="7495"/>
                  </a:lnTo>
                  <a:lnTo>
                    <a:pt x="2978" y="225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45"/>
            <p:cNvSpPr/>
            <p:nvPr/>
          </p:nvSpPr>
          <p:spPr>
            <a:xfrm>
              <a:off x="4537201" y="1133253"/>
              <a:ext cx="146537" cy="313744"/>
            </a:xfrm>
            <a:custGeom>
              <a:avLst/>
              <a:gdLst/>
              <a:ahLst/>
              <a:cxnLst/>
              <a:rect l="l" t="t" r="r" b="b"/>
              <a:pathLst>
                <a:path w="3396" h="7271" extrusionOk="0">
                  <a:moveTo>
                    <a:pt x="2667" y="0"/>
                  </a:moveTo>
                  <a:lnTo>
                    <a:pt x="1" y="6992"/>
                  </a:lnTo>
                  <a:lnTo>
                    <a:pt x="728" y="7270"/>
                  </a:lnTo>
                  <a:lnTo>
                    <a:pt x="3396" y="27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45"/>
            <p:cNvSpPr/>
            <p:nvPr/>
          </p:nvSpPr>
          <p:spPr>
            <a:xfrm>
              <a:off x="4583200" y="1285877"/>
              <a:ext cx="468868" cy="172643"/>
            </a:xfrm>
            <a:custGeom>
              <a:avLst/>
              <a:gdLst/>
              <a:ahLst/>
              <a:cxnLst/>
              <a:rect l="l" t="t" r="r" b="b"/>
              <a:pathLst>
                <a:path w="10866" h="4001" extrusionOk="0">
                  <a:moveTo>
                    <a:pt x="227" y="0"/>
                  </a:moveTo>
                  <a:lnTo>
                    <a:pt x="0" y="745"/>
                  </a:lnTo>
                  <a:lnTo>
                    <a:pt x="10637" y="4000"/>
                  </a:lnTo>
                  <a:lnTo>
                    <a:pt x="10865" y="325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45"/>
            <p:cNvSpPr/>
            <p:nvPr/>
          </p:nvSpPr>
          <p:spPr>
            <a:xfrm>
              <a:off x="4636189" y="1166996"/>
              <a:ext cx="476764" cy="143129"/>
            </a:xfrm>
            <a:custGeom>
              <a:avLst/>
              <a:gdLst/>
              <a:ahLst/>
              <a:cxnLst/>
              <a:rect l="l" t="t" r="r" b="b"/>
              <a:pathLst>
                <a:path w="11049" h="3317" extrusionOk="0">
                  <a:moveTo>
                    <a:pt x="180" y="0"/>
                  </a:moveTo>
                  <a:lnTo>
                    <a:pt x="1" y="758"/>
                  </a:lnTo>
                  <a:lnTo>
                    <a:pt x="10869" y="3316"/>
                  </a:lnTo>
                  <a:lnTo>
                    <a:pt x="11048" y="25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45"/>
            <p:cNvSpPr/>
            <p:nvPr/>
          </p:nvSpPr>
          <p:spPr>
            <a:xfrm>
              <a:off x="5303818" y="4315752"/>
              <a:ext cx="240691" cy="272837"/>
            </a:xfrm>
            <a:custGeom>
              <a:avLst/>
              <a:gdLst/>
              <a:ahLst/>
              <a:cxnLst/>
              <a:rect l="l" t="t" r="r" b="b"/>
              <a:pathLst>
                <a:path w="5578" h="6323" extrusionOk="0">
                  <a:moveTo>
                    <a:pt x="4987" y="1"/>
                  </a:moveTo>
                  <a:lnTo>
                    <a:pt x="1" y="5816"/>
                  </a:lnTo>
                  <a:lnTo>
                    <a:pt x="592" y="6322"/>
                  </a:lnTo>
                  <a:lnTo>
                    <a:pt x="5578" y="508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45"/>
            <p:cNvSpPr/>
            <p:nvPr/>
          </p:nvSpPr>
          <p:spPr>
            <a:xfrm>
              <a:off x="5457780" y="4424234"/>
              <a:ext cx="205610" cy="212082"/>
            </a:xfrm>
            <a:custGeom>
              <a:avLst/>
              <a:gdLst/>
              <a:ahLst/>
              <a:cxnLst/>
              <a:rect l="l" t="t" r="r" b="b"/>
              <a:pathLst>
                <a:path w="4765" h="4915" extrusionOk="0">
                  <a:moveTo>
                    <a:pt x="4203" y="1"/>
                  </a:moveTo>
                  <a:lnTo>
                    <a:pt x="0" y="4375"/>
                  </a:lnTo>
                  <a:lnTo>
                    <a:pt x="562" y="4914"/>
                  </a:lnTo>
                  <a:lnTo>
                    <a:pt x="4764" y="540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45"/>
            <p:cNvSpPr/>
            <p:nvPr/>
          </p:nvSpPr>
          <p:spPr>
            <a:xfrm>
              <a:off x="5229901" y="4190054"/>
              <a:ext cx="153528" cy="344208"/>
            </a:xfrm>
            <a:custGeom>
              <a:avLst/>
              <a:gdLst/>
              <a:ahLst/>
              <a:cxnLst/>
              <a:rect l="l" t="t" r="r" b="b"/>
              <a:pathLst>
                <a:path w="3558" h="7977" extrusionOk="0">
                  <a:moveTo>
                    <a:pt x="2914" y="1"/>
                  </a:moveTo>
                  <a:lnTo>
                    <a:pt x="372" y="3725"/>
                  </a:lnTo>
                  <a:lnTo>
                    <a:pt x="1" y="7908"/>
                  </a:lnTo>
                  <a:lnTo>
                    <a:pt x="775" y="7977"/>
                  </a:lnTo>
                  <a:lnTo>
                    <a:pt x="1129" y="3996"/>
                  </a:lnTo>
                  <a:lnTo>
                    <a:pt x="3557" y="440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45"/>
            <p:cNvSpPr/>
            <p:nvPr/>
          </p:nvSpPr>
          <p:spPr>
            <a:xfrm>
              <a:off x="4936821" y="4054302"/>
              <a:ext cx="300756" cy="581489"/>
            </a:xfrm>
            <a:custGeom>
              <a:avLst/>
              <a:gdLst/>
              <a:ahLst/>
              <a:cxnLst/>
              <a:rect l="l" t="t" r="r" b="b"/>
              <a:pathLst>
                <a:path w="6970" h="13476" extrusionOk="0">
                  <a:moveTo>
                    <a:pt x="6296" y="0"/>
                  </a:moveTo>
                  <a:lnTo>
                    <a:pt x="1" y="10870"/>
                  </a:lnTo>
                  <a:lnTo>
                    <a:pt x="1633" y="13476"/>
                  </a:lnTo>
                  <a:lnTo>
                    <a:pt x="2293" y="13064"/>
                  </a:lnTo>
                  <a:lnTo>
                    <a:pt x="910" y="10854"/>
                  </a:lnTo>
                  <a:lnTo>
                    <a:pt x="6970" y="391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45"/>
            <p:cNvSpPr/>
            <p:nvPr/>
          </p:nvSpPr>
          <p:spPr>
            <a:xfrm>
              <a:off x="5481642" y="3526481"/>
              <a:ext cx="309601" cy="732558"/>
            </a:xfrm>
            <a:custGeom>
              <a:avLst/>
              <a:gdLst/>
              <a:ahLst/>
              <a:cxnLst/>
              <a:rect l="l" t="t" r="r" b="b"/>
              <a:pathLst>
                <a:path w="7175" h="16977" extrusionOk="0">
                  <a:moveTo>
                    <a:pt x="1673" y="0"/>
                  </a:moveTo>
                  <a:lnTo>
                    <a:pt x="1" y="3840"/>
                  </a:lnTo>
                  <a:lnTo>
                    <a:pt x="6477" y="16977"/>
                  </a:lnTo>
                  <a:lnTo>
                    <a:pt x="7174" y="16632"/>
                  </a:lnTo>
                  <a:lnTo>
                    <a:pt x="859" y="3820"/>
                  </a:lnTo>
                  <a:lnTo>
                    <a:pt x="2386" y="31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45"/>
            <p:cNvSpPr/>
            <p:nvPr/>
          </p:nvSpPr>
          <p:spPr>
            <a:xfrm>
              <a:off x="5710816" y="3716733"/>
              <a:ext cx="257606" cy="661619"/>
            </a:xfrm>
            <a:custGeom>
              <a:avLst/>
              <a:gdLst/>
              <a:ahLst/>
              <a:cxnLst/>
              <a:rect l="l" t="t" r="r" b="b"/>
              <a:pathLst>
                <a:path w="5970" h="15333" extrusionOk="0">
                  <a:moveTo>
                    <a:pt x="5233" y="0"/>
                  </a:moveTo>
                  <a:lnTo>
                    <a:pt x="0" y="15077"/>
                  </a:lnTo>
                  <a:lnTo>
                    <a:pt x="736" y="15333"/>
                  </a:lnTo>
                  <a:lnTo>
                    <a:pt x="5970" y="256"/>
                  </a:lnTo>
                  <a:lnTo>
                    <a:pt x="52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45"/>
            <p:cNvSpPr/>
            <p:nvPr/>
          </p:nvSpPr>
          <p:spPr>
            <a:xfrm>
              <a:off x="5618517" y="3915917"/>
              <a:ext cx="420022" cy="179288"/>
            </a:xfrm>
            <a:custGeom>
              <a:avLst/>
              <a:gdLst/>
              <a:ahLst/>
              <a:cxnLst/>
              <a:rect l="l" t="t" r="r" b="b"/>
              <a:pathLst>
                <a:path w="9734" h="4155" extrusionOk="0">
                  <a:moveTo>
                    <a:pt x="266" y="1"/>
                  </a:moveTo>
                  <a:lnTo>
                    <a:pt x="1" y="733"/>
                  </a:lnTo>
                  <a:lnTo>
                    <a:pt x="9468" y="4155"/>
                  </a:lnTo>
                  <a:lnTo>
                    <a:pt x="9733" y="3422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45"/>
            <p:cNvSpPr/>
            <p:nvPr/>
          </p:nvSpPr>
          <p:spPr>
            <a:xfrm>
              <a:off x="5616489" y="3678890"/>
              <a:ext cx="261877" cy="282417"/>
            </a:xfrm>
            <a:custGeom>
              <a:avLst/>
              <a:gdLst/>
              <a:ahLst/>
              <a:cxnLst/>
              <a:rect l="l" t="t" r="r" b="b"/>
              <a:pathLst>
                <a:path w="6069" h="6545" extrusionOk="0">
                  <a:moveTo>
                    <a:pt x="5493" y="0"/>
                  </a:moveTo>
                  <a:lnTo>
                    <a:pt x="1" y="6020"/>
                  </a:lnTo>
                  <a:lnTo>
                    <a:pt x="576" y="6545"/>
                  </a:lnTo>
                  <a:lnTo>
                    <a:pt x="6068" y="525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45"/>
            <p:cNvSpPr/>
            <p:nvPr/>
          </p:nvSpPr>
          <p:spPr>
            <a:xfrm>
              <a:off x="5365998" y="3727909"/>
              <a:ext cx="172686" cy="307660"/>
            </a:xfrm>
            <a:custGeom>
              <a:avLst/>
              <a:gdLst/>
              <a:ahLst/>
              <a:cxnLst/>
              <a:rect l="l" t="t" r="r" b="b"/>
              <a:pathLst>
                <a:path w="4002" h="7130" extrusionOk="0">
                  <a:moveTo>
                    <a:pt x="3301" y="0"/>
                  </a:moveTo>
                  <a:lnTo>
                    <a:pt x="0" y="6789"/>
                  </a:lnTo>
                  <a:lnTo>
                    <a:pt x="701" y="7130"/>
                  </a:lnTo>
                  <a:lnTo>
                    <a:pt x="4002" y="341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45"/>
            <p:cNvSpPr/>
            <p:nvPr/>
          </p:nvSpPr>
          <p:spPr>
            <a:xfrm>
              <a:off x="5973346" y="4466823"/>
              <a:ext cx="116764" cy="175318"/>
            </a:xfrm>
            <a:custGeom>
              <a:avLst/>
              <a:gdLst/>
              <a:ahLst/>
              <a:cxnLst/>
              <a:rect l="l" t="t" r="r" b="b"/>
              <a:pathLst>
                <a:path w="2706" h="4063" extrusionOk="0">
                  <a:moveTo>
                    <a:pt x="2022" y="0"/>
                  </a:moveTo>
                  <a:lnTo>
                    <a:pt x="0" y="3688"/>
                  </a:lnTo>
                  <a:lnTo>
                    <a:pt x="683" y="4062"/>
                  </a:lnTo>
                  <a:lnTo>
                    <a:pt x="2705" y="37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45"/>
            <p:cNvSpPr/>
            <p:nvPr/>
          </p:nvSpPr>
          <p:spPr>
            <a:xfrm>
              <a:off x="4320973" y="2917840"/>
              <a:ext cx="260971" cy="259892"/>
            </a:xfrm>
            <a:custGeom>
              <a:avLst/>
              <a:gdLst/>
              <a:ahLst/>
              <a:cxnLst/>
              <a:rect l="l" t="t" r="r" b="b"/>
              <a:pathLst>
                <a:path w="6048" h="6023" extrusionOk="0">
                  <a:moveTo>
                    <a:pt x="3024" y="1"/>
                  </a:moveTo>
                  <a:cubicBezTo>
                    <a:pt x="1354" y="1"/>
                    <a:pt x="0" y="1349"/>
                    <a:pt x="0" y="3012"/>
                  </a:cubicBezTo>
                  <a:cubicBezTo>
                    <a:pt x="0" y="4675"/>
                    <a:pt x="1354" y="6022"/>
                    <a:pt x="3024" y="6022"/>
                  </a:cubicBezTo>
                  <a:cubicBezTo>
                    <a:pt x="4695" y="6022"/>
                    <a:pt x="6047" y="4675"/>
                    <a:pt x="6047" y="3012"/>
                  </a:cubicBezTo>
                  <a:cubicBezTo>
                    <a:pt x="6047" y="1349"/>
                    <a:pt x="4695" y="1"/>
                    <a:pt x="30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45"/>
            <p:cNvSpPr/>
            <p:nvPr/>
          </p:nvSpPr>
          <p:spPr>
            <a:xfrm>
              <a:off x="4304187" y="2901054"/>
              <a:ext cx="294542" cy="293420"/>
            </a:xfrm>
            <a:custGeom>
              <a:avLst/>
              <a:gdLst/>
              <a:ahLst/>
              <a:cxnLst/>
              <a:rect l="l" t="t" r="r" b="b"/>
              <a:pathLst>
                <a:path w="6826" h="6800" extrusionOk="0">
                  <a:moveTo>
                    <a:pt x="3413" y="778"/>
                  </a:moveTo>
                  <a:cubicBezTo>
                    <a:pt x="4866" y="778"/>
                    <a:pt x="6048" y="1955"/>
                    <a:pt x="6048" y="3401"/>
                  </a:cubicBezTo>
                  <a:cubicBezTo>
                    <a:pt x="6048" y="4848"/>
                    <a:pt x="4866" y="6022"/>
                    <a:pt x="3413" y="6022"/>
                  </a:cubicBezTo>
                  <a:cubicBezTo>
                    <a:pt x="1960" y="6022"/>
                    <a:pt x="778" y="4846"/>
                    <a:pt x="778" y="3401"/>
                  </a:cubicBezTo>
                  <a:cubicBezTo>
                    <a:pt x="778" y="1954"/>
                    <a:pt x="1960" y="778"/>
                    <a:pt x="3413" y="778"/>
                  </a:cubicBezTo>
                  <a:close/>
                  <a:moveTo>
                    <a:pt x="3413" y="1"/>
                  </a:moveTo>
                  <a:cubicBezTo>
                    <a:pt x="1532" y="1"/>
                    <a:pt x="1" y="1525"/>
                    <a:pt x="1" y="3401"/>
                  </a:cubicBezTo>
                  <a:cubicBezTo>
                    <a:pt x="1" y="5275"/>
                    <a:pt x="1532" y="6800"/>
                    <a:pt x="3413" y="6800"/>
                  </a:cubicBezTo>
                  <a:cubicBezTo>
                    <a:pt x="5294" y="6800"/>
                    <a:pt x="6825" y="5274"/>
                    <a:pt x="6825" y="3401"/>
                  </a:cubicBezTo>
                  <a:cubicBezTo>
                    <a:pt x="6825" y="1527"/>
                    <a:pt x="5294" y="1"/>
                    <a:pt x="341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45"/>
            <p:cNvSpPr/>
            <p:nvPr/>
          </p:nvSpPr>
          <p:spPr>
            <a:xfrm>
              <a:off x="4542811" y="2889662"/>
              <a:ext cx="183905" cy="117713"/>
            </a:xfrm>
            <a:custGeom>
              <a:avLst/>
              <a:gdLst/>
              <a:ahLst/>
              <a:cxnLst/>
              <a:rect l="l" t="t" r="r" b="b"/>
              <a:pathLst>
                <a:path w="4262" h="2728" extrusionOk="0">
                  <a:moveTo>
                    <a:pt x="3901" y="1"/>
                  </a:moveTo>
                  <a:lnTo>
                    <a:pt x="1" y="2037"/>
                  </a:lnTo>
                  <a:lnTo>
                    <a:pt x="361" y="2728"/>
                  </a:lnTo>
                  <a:lnTo>
                    <a:pt x="4261" y="691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45"/>
            <p:cNvSpPr/>
            <p:nvPr/>
          </p:nvSpPr>
          <p:spPr>
            <a:xfrm>
              <a:off x="4403175" y="3159096"/>
              <a:ext cx="67098" cy="268134"/>
            </a:xfrm>
            <a:custGeom>
              <a:avLst/>
              <a:gdLst/>
              <a:ahLst/>
              <a:cxnLst/>
              <a:rect l="l" t="t" r="r" b="b"/>
              <a:pathLst>
                <a:path w="1555" h="6214" extrusionOk="0">
                  <a:moveTo>
                    <a:pt x="782" y="0"/>
                  </a:moveTo>
                  <a:lnTo>
                    <a:pt x="1" y="6114"/>
                  </a:lnTo>
                  <a:lnTo>
                    <a:pt x="773" y="6213"/>
                  </a:lnTo>
                  <a:lnTo>
                    <a:pt x="1555" y="1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45"/>
            <p:cNvSpPr/>
            <p:nvPr/>
          </p:nvSpPr>
          <p:spPr>
            <a:xfrm>
              <a:off x="4245157" y="2682150"/>
              <a:ext cx="177864" cy="258943"/>
            </a:xfrm>
            <a:custGeom>
              <a:avLst/>
              <a:gdLst/>
              <a:ahLst/>
              <a:cxnLst/>
              <a:rect l="l" t="t" r="r" b="b"/>
              <a:pathLst>
                <a:path w="4122" h="6001" extrusionOk="0">
                  <a:moveTo>
                    <a:pt x="664" y="1"/>
                  </a:moveTo>
                  <a:lnTo>
                    <a:pt x="1" y="410"/>
                  </a:lnTo>
                  <a:lnTo>
                    <a:pt x="3459" y="6001"/>
                  </a:lnTo>
                  <a:lnTo>
                    <a:pt x="4122" y="5590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45"/>
            <p:cNvSpPr/>
            <p:nvPr/>
          </p:nvSpPr>
          <p:spPr>
            <a:xfrm>
              <a:off x="3961656" y="3030765"/>
              <a:ext cx="376743" cy="40086"/>
            </a:xfrm>
            <a:custGeom>
              <a:avLst/>
              <a:gdLst/>
              <a:ahLst/>
              <a:cxnLst/>
              <a:rect l="l" t="t" r="r" b="b"/>
              <a:pathLst>
                <a:path w="8731" h="929" extrusionOk="0">
                  <a:moveTo>
                    <a:pt x="8717" y="1"/>
                  </a:moveTo>
                  <a:lnTo>
                    <a:pt x="1" y="150"/>
                  </a:lnTo>
                  <a:lnTo>
                    <a:pt x="14" y="929"/>
                  </a:lnTo>
                  <a:lnTo>
                    <a:pt x="8730" y="780"/>
                  </a:lnTo>
                  <a:lnTo>
                    <a:pt x="87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45"/>
            <p:cNvSpPr/>
            <p:nvPr/>
          </p:nvSpPr>
          <p:spPr>
            <a:xfrm>
              <a:off x="4528787" y="3107056"/>
              <a:ext cx="269040" cy="203280"/>
            </a:xfrm>
            <a:custGeom>
              <a:avLst/>
              <a:gdLst/>
              <a:ahLst/>
              <a:cxnLst/>
              <a:rect l="l" t="t" r="r" b="b"/>
              <a:pathLst>
                <a:path w="6235" h="4711" extrusionOk="0">
                  <a:moveTo>
                    <a:pt x="450" y="1"/>
                  </a:moveTo>
                  <a:lnTo>
                    <a:pt x="0" y="638"/>
                  </a:lnTo>
                  <a:lnTo>
                    <a:pt x="5787" y="4711"/>
                  </a:lnTo>
                  <a:lnTo>
                    <a:pt x="6235" y="4074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45"/>
            <p:cNvSpPr/>
            <p:nvPr/>
          </p:nvSpPr>
          <p:spPr>
            <a:xfrm>
              <a:off x="4933153" y="2543507"/>
              <a:ext cx="357498" cy="266365"/>
            </a:xfrm>
            <a:custGeom>
              <a:avLst/>
              <a:gdLst/>
              <a:ahLst/>
              <a:cxnLst/>
              <a:rect l="l" t="t" r="r" b="b"/>
              <a:pathLst>
                <a:path w="8285" h="6173" extrusionOk="0">
                  <a:moveTo>
                    <a:pt x="450" y="1"/>
                  </a:moveTo>
                  <a:lnTo>
                    <a:pt x="1" y="636"/>
                  </a:lnTo>
                  <a:lnTo>
                    <a:pt x="7834" y="6173"/>
                  </a:lnTo>
                  <a:lnTo>
                    <a:pt x="8285" y="553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45"/>
            <p:cNvSpPr/>
            <p:nvPr/>
          </p:nvSpPr>
          <p:spPr>
            <a:xfrm>
              <a:off x="4450468" y="3793801"/>
              <a:ext cx="101575" cy="131262"/>
            </a:xfrm>
            <a:custGeom>
              <a:avLst/>
              <a:gdLst/>
              <a:ahLst/>
              <a:cxnLst/>
              <a:rect l="l" t="t" r="r" b="b"/>
              <a:pathLst>
                <a:path w="2354" h="3042" extrusionOk="0">
                  <a:moveTo>
                    <a:pt x="653" y="1"/>
                  </a:moveTo>
                  <a:lnTo>
                    <a:pt x="0" y="425"/>
                  </a:lnTo>
                  <a:lnTo>
                    <a:pt x="1700" y="3042"/>
                  </a:lnTo>
                  <a:lnTo>
                    <a:pt x="2354" y="261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45"/>
            <p:cNvSpPr/>
            <p:nvPr/>
          </p:nvSpPr>
          <p:spPr>
            <a:xfrm>
              <a:off x="3788406" y="3687477"/>
              <a:ext cx="278620" cy="276333"/>
            </a:xfrm>
            <a:custGeom>
              <a:avLst/>
              <a:gdLst/>
              <a:ahLst/>
              <a:cxnLst/>
              <a:rect l="l" t="t" r="r" b="b"/>
              <a:pathLst>
                <a:path w="6457" h="6404" extrusionOk="0">
                  <a:moveTo>
                    <a:pt x="305" y="1"/>
                  </a:moveTo>
                  <a:lnTo>
                    <a:pt x="1" y="717"/>
                  </a:lnTo>
                  <a:cubicBezTo>
                    <a:pt x="1809" y="1484"/>
                    <a:pt x="3765" y="3398"/>
                    <a:pt x="5812" y="6404"/>
                  </a:cubicBezTo>
                  <a:lnTo>
                    <a:pt x="6457" y="5967"/>
                  </a:lnTo>
                  <a:cubicBezTo>
                    <a:pt x="4324" y="2835"/>
                    <a:pt x="2254" y="827"/>
                    <a:pt x="305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45"/>
            <p:cNvSpPr/>
            <p:nvPr/>
          </p:nvSpPr>
          <p:spPr>
            <a:xfrm>
              <a:off x="2751233" y="2632786"/>
              <a:ext cx="3594136" cy="1313529"/>
            </a:xfrm>
            <a:custGeom>
              <a:avLst/>
              <a:gdLst/>
              <a:ahLst/>
              <a:cxnLst/>
              <a:rect l="l" t="t" r="r" b="b"/>
              <a:pathLst>
                <a:path w="83294" h="30441" extrusionOk="0">
                  <a:moveTo>
                    <a:pt x="213" y="1"/>
                  </a:moveTo>
                  <a:lnTo>
                    <a:pt x="1" y="1346"/>
                  </a:lnTo>
                  <a:lnTo>
                    <a:pt x="16697" y="3985"/>
                  </a:lnTo>
                  <a:cubicBezTo>
                    <a:pt x="17319" y="4083"/>
                    <a:pt x="17946" y="4132"/>
                    <a:pt x="18574" y="4132"/>
                  </a:cubicBezTo>
                  <a:cubicBezTo>
                    <a:pt x="19072" y="4132"/>
                    <a:pt x="19571" y="4101"/>
                    <a:pt x="20067" y="4039"/>
                  </a:cubicBezTo>
                  <a:cubicBezTo>
                    <a:pt x="29899" y="2814"/>
                    <a:pt x="35387" y="2490"/>
                    <a:pt x="38443" y="2490"/>
                  </a:cubicBezTo>
                  <a:cubicBezTo>
                    <a:pt x="40898" y="2490"/>
                    <a:pt x="41783" y="2699"/>
                    <a:pt x="42090" y="2820"/>
                  </a:cubicBezTo>
                  <a:lnTo>
                    <a:pt x="42183" y="2974"/>
                  </a:lnTo>
                  <a:cubicBezTo>
                    <a:pt x="49946" y="15933"/>
                    <a:pt x="56180" y="17512"/>
                    <a:pt x="57205" y="17688"/>
                  </a:cubicBezTo>
                  <a:lnTo>
                    <a:pt x="82686" y="30441"/>
                  </a:lnTo>
                  <a:lnTo>
                    <a:pt x="83294" y="29222"/>
                  </a:lnTo>
                  <a:lnTo>
                    <a:pt x="57716" y="16421"/>
                  </a:lnTo>
                  <a:lnTo>
                    <a:pt x="57603" y="16367"/>
                  </a:lnTo>
                  <a:lnTo>
                    <a:pt x="57486" y="16352"/>
                  </a:lnTo>
                  <a:cubicBezTo>
                    <a:pt x="57424" y="16346"/>
                    <a:pt x="51306" y="15477"/>
                    <a:pt x="43451" y="2441"/>
                  </a:cubicBezTo>
                  <a:cubicBezTo>
                    <a:pt x="43432" y="2324"/>
                    <a:pt x="43390" y="2200"/>
                    <a:pt x="43309" y="2078"/>
                  </a:cubicBezTo>
                  <a:cubicBezTo>
                    <a:pt x="43112" y="1778"/>
                    <a:pt x="42686" y="1131"/>
                    <a:pt x="38313" y="1131"/>
                  </a:cubicBezTo>
                  <a:cubicBezTo>
                    <a:pt x="34993" y="1131"/>
                    <a:pt x="29397" y="1504"/>
                    <a:pt x="19898" y="2688"/>
                  </a:cubicBezTo>
                  <a:cubicBezTo>
                    <a:pt x="19459" y="2743"/>
                    <a:pt x="19017" y="2770"/>
                    <a:pt x="18576" y="2770"/>
                  </a:cubicBezTo>
                  <a:cubicBezTo>
                    <a:pt x="18019" y="2770"/>
                    <a:pt x="17462" y="2726"/>
                    <a:pt x="16910" y="264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45"/>
            <p:cNvSpPr/>
            <p:nvPr/>
          </p:nvSpPr>
          <p:spPr>
            <a:xfrm>
              <a:off x="4974103" y="1077157"/>
              <a:ext cx="187142" cy="531608"/>
            </a:xfrm>
            <a:custGeom>
              <a:avLst/>
              <a:gdLst/>
              <a:ahLst/>
              <a:cxnLst/>
              <a:rect l="l" t="t" r="r" b="b"/>
              <a:pathLst>
                <a:path w="4337" h="12320" extrusionOk="0">
                  <a:moveTo>
                    <a:pt x="3016" y="1"/>
                  </a:moveTo>
                  <a:lnTo>
                    <a:pt x="0" y="11986"/>
                  </a:lnTo>
                  <a:lnTo>
                    <a:pt x="1321" y="12319"/>
                  </a:lnTo>
                  <a:lnTo>
                    <a:pt x="4337" y="333"/>
                  </a:lnTo>
                  <a:lnTo>
                    <a:pt x="301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45"/>
            <p:cNvSpPr/>
            <p:nvPr/>
          </p:nvSpPr>
          <p:spPr>
            <a:xfrm>
              <a:off x="5343172" y="2453580"/>
              <a:ext cx="178166" cy="635729"/>
            </a:xfrm>
            <a:custGeom>
              <a:avLst/>
              <a:gdLst/>
              <a:ahLst/>
              <a:cxnLst/>
              <a:rect l="l" t="t" r="r" b="b"/>
              <a:pathLst>
                <a:path w="4129" h="14733" extrusionOk="0">
                  <a:moveTo>
                    <a:pt x="2766" y="1"/>
                  </a:moveTo>
                  <a:lnTo>
                    <a:pt x="2650" y="10882"/>
                  </a:lnTo>
                  <a:lnTo>
                    <a:pt x="0" y="13820"/>
                  </a:lnTo>
                  <a:lnTo>
                    <a:pt x="1013" y="14733"/>
                  </a:lnTo>
                  <a:lnTo>
                    <a:pt x="4006" y="11413"/>
                  </a:lnTo>
                  <a:lnTo>
                    <a:pt x="4129" y="16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45"/>
            <p:cNvSpPr/>
            <p:nvPr/>
          </p:nvSpPr>
          <p:spPr>
            <a:xfrm>
              <a:off x="5145066" y="2602062"/>
              <a:ext cx="268220" cy="766128"/>
            </a:xfrm>
            <a:custGeom>
              <a:avLst/>
              <a:gdLst/>
              <a:ahLst/>
              <a:cxnLst/>
              <a:rect l="l" t="t" r="r" b="b"/>
              <a:pathLst>
                <a:path w="6216" h="17755" extrusionOk="0">
                  <a:moveTo>
                    <a:pt x="3350" y="1"/>
                  </a:moveTo>
                  <a:lnTo>
                    <a:pt x="0" y="17754"/>
                  </a:lnTo>
                  <a:lnTo>
                    <a:pt x="6216" y="14319"/>
                  </a:lnTo>
                  <a:lnTo>
                    <a:pt x="5558" y="13127"/>
                  </a:lnTo>
                  <a:lnTo>
                    <a:pt x="1876" y="15160"/>
                  </a:lnTo>
                  <a:lnTo>
                    <a:pt x="4689" y="252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45"/>
            <p:cNvSpPr/>
            <p:nvPr/>
          </p:nvSpPr>
          <p:spPr>
            <a:xfrm>
              <a:off x="5334757" y="3211438"/>
              <a:ext cx="189299" cy="304855"/>
            </a:xfrm>
            <a:custGeom>
              <a:avLst/>
              <a:gdLst/>
              <a:ahLst/>
              <a:cxnLst/>
              <a:rect l="l" t="t" r="r" b="b"/>
              <a:pathLst>
                <a:path w="4387" h="7065" extrusionOk="0">
                  <a:moveTo>
                    <a:pt x="1224" y="1"/>
                  </a:moveTo>
                  <a:lnTo>
                    <a:pt x="1" y="598"/>
                  </a:lnTo>
                  <a:lnTo>
                    <a:pt x="3162" y="7065"/>
                  </a:lnTo>
                  <a:lnTo>
                    <a:pt x="4386" y="6467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45"/>
            <p:cNvSpPr/>
            <p:nvPr/>
          </p:nvSpPr>
          <p:spPr>
            <a:xfrm>
              <a:off x="5257086" y="2842541"/>
              <a:ext cx="111241" cy="80820"/>
            </a:xfrm>
            <a:custGeom>
              <a:avLst/>
              <a:gdLst/>
              <a:ahLst/>
              <a:cxnLst/>
              <a:rect l="l" t="t" r="r" b="b"/>
              <a:pathLst>
                <a:path w="2578" h="1873" extrusionOk="0">
                  <a:moveTo>
                    <a:pt x="2209" y="0"/>
                  </a:moveTo>
                  <a:lnTo>
                    <a:pt x="1" y="1187"/>
                  </a:lnTo>
                  <a:lnTo>
                    <a:pt x="369" y="1872"/>
                  </a:lnTo>
                  <a:lnTo>
                    <a:pt x="2577" y="687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45"/>
            <p:cNvSpPr/>
            <p:nvPr/>
          </p:nvSpPr>
          <p:spPr>
            <a:xfrm>
              <a:off x="4349797" y="4427513"/>
              <a:ext cx="378512" cy="286732"/>
            </a:xfrm>
            <a:custGeom>
              <a:avLst/>
              <a:gdLst/>
              <a:ahLst/>
              <a:cxnLst/>
              <a:rect l="l" t="t" r="r" b="b"/>
              <a:pathLst>
                <a:path w="8772" h="6645" extrusionOk="0">
                  <a:moveTo>
                    <a:pt x="775" y="0"/>
                  </a:moveTo>
                  <a:lnTo>
                    <a:pt x="0" y="1121"/>
                  </a:lnTo>
                  <a:lnTo>
                    <a:pt x="7998" y="6644"/>
                  </a:lnTo>
                  <a:lnTo>
                    <a:pt x="8771" y="552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45"/>
            <p:cNvSpPr/>
            <p:nvPr/>
          </p:nvSpPr>
          <p:spPr>
            <a:xfrm>
              <a:off x="4774487" y="2406589"/>
              <a:ext cx="202028" cy="201122"/>
            </a:xfrm>
            <a:custGeom>
              <a:avLst/>
              <a:gdLst/>
              <a:ahLst/>
              <a:cxnLst/>
              <a:rect l="l" t="t" r="r" b="b"/>
              <a:pathLst>
                <a:path w="4682" h="4661" extrusionOk="0">
                  <a:moveTo>
                    <a:pt x="2341" y="0"/>
                  </a:moveTo>
                  <a:cubicBezTo>
                    <a:pt x="1048" y="0"/>
                    <a:pt x="1" y="1044"/>
                    <a:pt x="1" y="2331"/>
                  </a:cubicBezTo>
                  <a:cubicBezTo>
                    <a:pt x="1" y="3618"/>
                    <a:pt x="1048" y="4661"/>
                    <a:pt x="2341" y="4661"/>
                  </a:cubicBezTo>
                  <a:cubicBezTo>
                    <a:pt x="3633" y="4661"/>
                    <a:pt x="4682" y="3618"/>
                    <a:pt x="4682" y="2331"/>
                  </a:cubicBezTo>
                  <a:cubicBezTo>
                    <a:pt x="4682" y="1044"/>
                    <a:pt x="3633" y="0"/>
                    <a:pt x="2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45"/>
            <p:cNvSpPr/>
            <p:nvPr/>
          </p:nvSpPr>
          <p:spPr>
            <a:xfrm>
              <a:off x="4761067" y="2393169"/>
              <a:ext cx="228824" cy="227961"/>
            </a:xfrm>
            <a:custGeom>
              <a:avLst/>
              <a:gdLst/>
              <a:ahLst/>
              <a:cxnLst/>
              <a:rect l="l" t="t" r="r" b="b"/>
              <a:pathLst>
                <a:path w="5303" h="5283" extrusionOk="0">
                  <a:moveTo>
                    <a:pt x="2652" y="621"/>
                  </a:moveTo>
                  <a:cubicBezTo>
                    <a:pt x="3771" y="621"/>
                    <a:pt x="4683" y="1528"/>
                    <a:pt x="4683" y="2642"/>
                  </a:cubicBezTo>
                  <a:cubicBezTo>
                    <a:pt x="4683" y="3756"/>
                    <a:pt x="3771" y="4663"/>
                    <a:pt x="2652" y="4663"/>
                  </a:cubicBezTo>
                  <a:cubicBezTo>
                    <a:pt x="1531" y="4663"/>
                    <a:pt x="621" y="3755"/>
                    <a:pt x="621" y="2642"/>
                  </a:cubicBezTo>
                  <a:cubicBezTo>
                    <a:pt x="621" y="1528"/>
                    <a:pt x="1532" y="621"/>
                    <a:pt x="2652" y="621"/>
                  </a:cubicBezTo>
                  <a:close/>
                  <a:moveTo>
                    <a:pt x="2652" y="0"/>
                  </a:moveTo>
                  <a:cubicBezTo>
                    <a:pt x="1189" y="0"/>
                    <a:pt x="0" y="1185"/>
                    <a:pt x="0" y="2642"/>
                  </a:cubicBezTo>
                  <a:cubicBezTo>
                    <a:pt x="0" y="4098"/>
                    <a:pt x="1189" y="5283"/>
                    <a:pt x="2652" y="5283"/>
                  </a:cubicBezTo>
                  <a:cubicBezTo>
                    <a:pt x="4114" y="5283"/>
                    <a:pt x="5303" y="4098"/>
                    <a:pt x="5303" y="2642"/>
                  </a:cubicBezTo>
                  <a:cubicBezTo>
                    <a:pt x="5303" y="1185"/>
                    <a:pt x="4114" y="0"/>
                    <a:pt x="265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45"/>
            <p:cNvSpPr/>
            <p:nvPr/>
          </p:nvSpPr>
          <p:spPr>
            <a:xfrm>
              <a:off x="5683718" y="3046947"/>
              <a:ext cx="188436" cy="240043"/>
            </a:xfrm>
            <a:custGeom>
              <a:avLst/>
              <a:gdLst/>
              <a:ahLst/>
              <a:cxnLst/>
              <a:rect l="l" t="t" r="r" b="b"/>
              <a:pathLst>
                <a:path w="4367" h="5563" extrusionOk="0">
                  <a:moveTo>
                    <a:pt x="2183" y="0"/>
                  </a:moveTo>
                  <a:cubicBezTo>
                    <a:pt x="977" y="0"/>
                    <a:pt x="0" y="885"/>
                    <a:pt x="0" y="1979"/>
                  </a:cubicBezTo>
                  <a:cubicBezTo>
                    <a:pt x="0" y="3073"/>
                    <a:pt x="2183" y="5562"/>
                    <a:pt x="2183" y="5562"/>
                  </a:cubicBezTo>
                  <a:cubicBezTo>
                    <a:pt x="2183" y="5562"/>
                    <a:pt x="4367" y="3071"/>
                    <a:pt x="4367" y="1979"/>
                  </a:cubicBezTo>
                  <a:cubicBezTo>
                    <a:pt x="4367" y="885"/>
                    <a:pt x="3390" y="0"/>
                    <a:pt x="21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45"/>
            <p:cNvSpPr/>
            <p:nvPr/>
          </p:nvSpPr>
          <p:spPr>
            <a:xfrm>
              <a:off x="5683718" y="3034347"/>
              <a:ext cx="188436" cy="188436"/>
            </a:xfrm>
            <a:custGeom>
              <a:avLst/>
              <a:gdLst/>
              <a:ahLst/>
              <a:cxnLst/>
              <a:rect l="l" t="t" r="r" b="b"/>
              <a:pathLst>
                <a:path w="4367" h="4367" extrusionOk="0">
                  <a:moveTo>
                    <a:pt x="2183" y="1"/>
                  </a:moveTo>
                  <a:cubicBezTo>
                    <a:pt x="978" y="1"/>
                    <a:pt x="0" y="978"/>
                    <a:pt x="0" y="2184"/>
                  </a:cubicBezTo>
                  <a:cubicBezTo>
                    <a:pt x="0" y="3390"/>
                    <a:pt x="978" y="4367"/>
                    <a:pt x="2183" y="4367"/>
                  </a:cubicBezTo>
                  <a:cubicBezTo>
                    <a:pt x="3389" y="4367"/>
                    <a:pt x="4367" y="3390"/>
                    <a:pt x="4367" y="2184"/>
                  </a:cubicBezTo>
                  <a:cubicBezTo>
                    <a:pt x="4367" y="978"/>
                    <a:pt x="3389" y="1"/>
                    <a:pt x="2183" y="1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45"/>
            <p:cNvSpPr/>
            <p:nvPr/>
          </p:nvSpPr>
          <p:spPr>
            <a:xfrm>
              <a:off x="5713492" y="3064164"/>
              <a:ext cx="128889" cy="128846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1493" y="0"/>
                  </a:moveTo>
                  <a:cubicBezTo>
                    <a:pt x="669" y="0"/>
                    <a:pt x="1" y="669"/>
                    <a:pt x="1" y="1493"/>
                  </a:cubicBezTo>
                  <a:cubicBezTo>
                    <a:pt x="1" y="2317"/>
                    <a:pt x="669" y="2985"/>
                    <a:pt x="1493" y="2985"/>
                  </a:cubicBezTo>
                  <a:cubicBezTo>
                    <a:pt x="2318" y="2985"/>
                    <a:pt x="2986" y="2317"/>
                    <a:pt x="2986" y="1493"/>
                  </a:cubicBezTo>
                  <a:cubicBezTo>
                    <a:pt x="2986" y="669"/>
                    <a:pt x="2318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45"/>
            <p:cNvSpPr/>
            <p:nvPr/>
          </p:nvSpPr>
          <p:spPr>
            <a:xfrm>
              <a:off x="5737872" y="3087940"/>
              <a:ext cx="81942" cy="77541"/>
            </a:xfrm>
            <a:custGeom>
              <a:avLst/>
              <a:gdLst/>
              <a:ahLst/>
              <a:cxnLst/>
              <a:rect l="l" t="t" r="r" b="b"/>
              <a:pathLst>
                <a:path w="1899" h="1797" extrusionOk="0">
                  <a:moveTo>
                    <a:pt x="1530" y="1"/>
                  </a:moveTo>
                  <a:lnTo>
                    <a:pt x="860" y="1128"/>
                  </a:lnTo>
                  <a:lnTo>
                    <a:pt x="287" y="614"/>
                  </a:lnTo>
                  <a:lnTo>
                    <a:pt x="0" y="932"/>
                  </a:lnTo>
                  <a:lnTo>
                    <a:pt x="960" y="1797"/>
                  </a:lnTo>
                  <a:lnTo>
                    <a:pt x="1898" y="220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45"/>
            <p:cNvSpPr/>
            <p:nvPr/>
          </p:nvSpPr>
          <p:spPr>
            <a:xfrm>
              <a:off x="3178124" y="3488077"/>
              <a:ext cx="253938" cy="86257"/>
            </a:xfrm>
            <a:custGeom>
              <a:avLst/>
              <a:gdLst/>
              <a:ahLst/>
              <a:cxnLst/>
              <a:rect l="l" t="t" r="r" b="b"/>
              <a:pathLst>
                <a:path w="5885" h="1999" extrusionOk="0">
                  <a:moveTo>
                    <a:pt x="122" y="0"/>
                  </a:moveTo>
                  <a:lnTo>
                    <a:pt x="0" y="1547"/>
                  </a:lnTo>
                  <a:lnTo>
                    <a:pt x="5764" y="1998"/>
                  </a:lnTo>
                  <a:lnTo>
                    <a:pt x="5884" y="45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45"/>
            <p:cNvSpPr/>
            <p:nvPr/>
          </p:nvSpPr>
          <p:spPr>
            <a:xfrm>
              <a:off x="5171086" y="3623830"/>
              <a:ext cx="175534" cy="250831"/>
            </a:xfrm>
            <a:custGeom>
              <a:avLst/>
              <a:gdLst/>
              <a:ahLst/>
              <a:cxnLst/>
              <a:rect l="l" t="t" r="r" b="b"/>
              <a:pathLst>
                <a:path w="4068" h="5813" extrusionOk="0">
                  <a:moveTo>
                    <a:pt x="2705" y="0"/>
                  </a:moveTo>
                  <a:lnTo>
                    <a:pt x="1" y="5089"/>
                  </a:lnTo>
                  <a:lnTo>
                    <a:pt x="1366" y="5812"/>
                  </a:lnTo>
                  <a:lnTo>
                    <a:pt x="4068" y="726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45"/>
            <p:cNvSpPr/>
            <p:nvPr/>
          </p:nvSpPr>
          <p:spPr>
            <a:xfrm>
              <a:off x="5822016" y="4085543"/>
              <a:ext cx="124704" cy="199957"/>
            </a:xfrm>
            <a:custGeom>
              <a:avLst/>
              <a:gdLst/>
              <a:ahLst/>
              <a:cxnLst/>
              <a:rect l="l" t="t" r="r" b="b"/>
              <a:pathLst>
                <a:path w="2890" h="4634" extrusionOk="0">
                  <a:moveTo>
                    <a:pt x="1429" y="1"/>
                  </a:moveTo>
                  <a:lnTo>
                    <a:pt x="1" y="4128"/>
                  </a:lnTo>
                  <a:lnTo>
                    <a:pt x="1461" y="4634"/>
                  </a:lnTo>
                  <a:lnTo>
                    <a:pt x="2889" y="506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45"/>
            <p:cNvSpPr/>
            <p:nvPr/>
          </p:nvSpPr>
          <p:spPr>
            <a:xfrm>
              <a:off x="4886248" y="1849297"/>
              <a:ext cx="265804" cy="275815"/>
            </a:xfrm>
            <a:custGeom>
              <a:avLst/>
              <a:gdLst/>
              <a:ahLst/>
              <a:cxnLst/>
              <a:rect l="l" t="t" r="r" b="b"/>
              <a:pathLst>
                <a:path w="6160" h="6392" extrusionOk="0">
                  <a:moveTo>
                    <a:pt x="2347" y="0"/>
                  </a:moveTo>
                  <a:lnTo>
                    <a:pt x="0" y="2072"/>
                  </a:lnTo>
                  <a:lnTo>
                    <a:pt x="3812" y="6391"/>
                  </a:lnTo>
                  <a:lnTo>
                    <a:pt x="6160" y="4318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45"/>
            <p:cNvSpPr/>
            <p:nvPr/>
          </p:nvSpPr>
          <p:spPr>
            <a:xfrm>
              <a:off x="5070588" y="2146433"/>
              <a:ext cx="182050" cy="248673"/>
            </a:xfrm>
            <a:custGeom>
              <a:avLst/>
              <a:gdLst/>
              <a:ahLst/>
              <a:cxnLst/>
              <a:rect l="l" t="t" r="r" b="b"/>
              <a:pathLst>
                <a:path w="4219" h="5763" extrusionOk="0">
                  <a:moveTo>
                    <a:pt x="1338" y="0"/>
                  </a:moveTo>
                  <a:lnTo>
                    <a:pt x="0" y="773"/>
                  </a:lnTo>
                  <a:lnTo>
                    <a:pt x="2880" y="5762"/>
                  </a:lnTo>
                  <a:lnTo>
                    <a:pt x="4219" y="499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45"/>
            <p:cNvSpPr/>
            <p:nvPr/>
          </p:nvSpPr>
          <p:spPr>
            <a:xfrm>
              <a:off x="5651656" y="1914368"/>
              <a:ext cx="252557" cy="83538"/>
            </a:xfrm>
            <a:custGeom>
              <a:avLst/>
              <a:gdLst/>
              <a:ahLst/>
              <a:cxnLst/>
              <a:rect l="l" t="t" r="r" b="b"/>
              <a:pathLst>
                <a:path w="5853" h="1936" extrusionOk="0">
                  <a:moveTo>
                    <a:pt x="107" y="1"/>
                  </a:moveTo>
                  <a:lnTo>
                    <a:pt x="0" y="1541"/>
                  </a:lnTo>
                  <a:lnTo>
                    <a:pt x="5748" y="1935"/>
                  </a:lnTo>
                  <a:lnTo>
                    <a:pt x="5853" y="39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45"/>
            <p:cNvSpPr/>
            <p:nvPr/>
          </p:nvSpPr>
          <p:spPr>
            <a:xfrm>
              <a:off x="5927778" y="1932923"/>
              <a:ext cx="108695" cy="73657"/>
            </a:xfrm>
            <a:custGeom>
              <a:avLst/>
              <a:gdLst/>
              <a:ahLst/>
              <a:cxnLst/>
              <a:rect l="l" t="t" r="r" b="b"/>
              <a:pathLst>
                <a:path w="2519" h="1707" extrusionOk="0">
                  <a:moveTo>
                    <a:pt x="107" y="0"/>
                  </a:moveTo>
                  <a:lnTo>
                    <a:pt x="0" y="1542"/>
                  </a:lnTo>
                  <a:lnTo>
                    <a:pt x="2412" y="1707"/>
                  </a:lnTo>
                  <a:lnTo>
                    <a:pt x="2518" y="16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45"/>
            <p:cNvSpPr/>
            <p:nvPr/>
          </p:nvSpPr>
          <p:spPr>
            <a:xfrm>
              <a:off x="4710236" y="3460849"/>
              <a:ext cx="172514" cy="140669"/>
            </a:xfrm>
            <a:custGeom>
              <a:avLst/>
              <a:gdLst/>
              <a:ahLst/>
              <a:cxnLst/>
              <a:rect l="l" t="t" r="r" b="b"/>
              <a:pathLst>
                <a:path w="3998" h="3260" extrusionOk="0">
                  <a:moveTo>
                    <a:pt x="824" y="1"/>
                  </a:moveTo>
                  <a:lnTo>
                    <a:pt x="1" y="1428"/>
                  </a:lnTo>
                  <a:lnTo>
                    <a:pt x="3173" y="3260"/>
                  </a:lnTo>
                  <a:lnTo>
                    <a:pt x="3997" y="183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45"/>
            <p:cNvSpPr/>
            <p:nvPr/>
          </p:nvSpPr>
          <p:spPr>
            <a:xfrm>
              <a:off x="4797357" y="3272841"/>
              <a:ext cx="286689" cy="245437"/>
            </a:xfrm>
            <a:custGeom>
              <a:avLst/>
              <a:gdLst/>
              <a:ahLst/>
              <a:cxnLst/>
              <a:rect l="l" t="t" r="r" b="b"/>
              <a:pathLst>
                <a:path w="6644" h="5688" extrusionOk="0">
                  <a:moveTo>
                    <a:pt x="1605" y="0"/>
                  </a:moveTo>
                  <a:lnTo>
                    <a:pt x="1" y="2779"/>
                  </a:lnTo>
                  <a:lnTo>
                    <a:pt x="5039" y="5688"/>
                  </a:lnTo>
                  <a:lnTo>
                    <a:pt x="6643" y="290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45"/>
            <p:cNvSpPr/>
            <p:nvPr/>
          </p:nvSpPr>
          <p:spPr>
            <a:xfrm>
              <a:off x="4685640" y="2725387"/>
              <a:ext cx="186624" cy="231802"/>
            </a:xfrm>
            <a:custGeom>
              <a:avLst/>
              <a:gdLst/>
              <a:ahLst/>
              <a:cxnLst/>
              <a:rect l="l" t="t" r="r" b="b"/>
              <a:pathLst>
                <a:path w="4325" h="5372" extrusionOk="0">
                  <a:moveTo>
                    <a:pt x="1376" y="1"/>
                  </a:moveTo>
                  <a:lnTo>
                    <a:pt x="1" y="909"/>
                  </a:lnTo>
                  <a:lnTo>
                    <a:pt x="2950" y="5371"/>
                  </a:lnTo>
                  <a:lnTo>
                    <a:pt x="4325" y="4463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45"/>
            <p:cNvSpPr/>
            <p:nvPr/>
          </p:nvSpPr>
          <p:spPr>
            <a:xfrm>
              <a:off x="3497742" y="2848798"/>
              <a:ext cx="102524" cy="238490"/>
            </a:xfrm>
            <a:custGeom>
              <a:avLst/>
              <a:gdLst/>
              <a:ahLst/>
              <a:cxnLst/>
              <a:rect l="l" t="t" r="r" b="b"/>
              <a:pathLst>
                <a:path w="2376" h="5527" extrusionOk="0">
                  <a:moveTo>
                    <a:pt x="743" y="0"/>
                  </a:moveTo>
                  <a:lnTo>
                    <a:pt x="1" y="5297"/>
                  </a:lnTo>
                  <a:lnTo>
                    <a:pt x="1634" y="5527"/>
                  </a:lnTo>
                  <a:lnTo>
                    <a:pt x="2376" y="2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5"/>
            <p:cNvSpPr/>
            <p:nvPr/>
          </p:nvSpPr>
          <p:spPr>
            <a:xfrm>
              <a:off x="3798719" y="2549461"/>
              <a:ext cx="241036" cy="127983"/>
            </a:xfrm>
            <a:custGeom>
              <a:avLst/>
              <a:gdLst/>
              <a:ahLst/>
              <a:cxnLst/>
              <a:rect l="l" t="t" r="r" b="b"/>
              <a:pathLst>
                <a:path w="5586" h="2966" extrusionOk="0">
                  <a:moveTo>
                    <a:pt x="5312" y="0"/>
                  </a:moveTo>
                  <a:lnTo>
                    <a:pt x="0" y="618"/>
                  </a:lnTo>
                  <a:lnTo>
                    <a:pt x="273" y="2965"/>
                  </a:lnTo>
                  <a:lnTo>
                    <a:pt x="5586" y="2347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5"/>
            <p:cNvSpPr/>
            <p:nvPr/>
          </p:nvSpPr>
          <p:spPr>
            <a:xfrm>
              <a:off x="4343238" y="1928219"/>
              <a:ext cx="222481" cy="268479"/>
            </a:xfrm>
            <a:custGeom>
              <a:avLst/>
              <a:gdLst/>
              <a:ahLst/>
              <a:cxnLst/>
              <a:rect l="l" t="t" r="r" b="b"/>
              <a:pathLst>
                <a:path w="5156" h="6222" extrusionOk="0">
                  <a:moveTo>
                    <a:pt x="1620" y="1"/>
                  </a:moveTo>
                  <a:lnTo>
                    <a:pt x="0" y="5098"/>
                  </a:lnTo>
                  <a:lnTo>
                    <a:pt x="3536" y="6222"/>
                  </a:lnTo>
                  <a:lnTo>
                    <a:pt x="5156" y="1125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5"/>
            <p:cNvSpPr/>
            <p:nvPr/>
          </p:nvSpPr>
          <p:spPr>
            <a:xfrm>
              <a:off x="3152363" y="2032817"/>
              <a:ext cx="325955" cy="191111"/>
            </a:xfrm>
            <a:custGeom>
              <a:avLst/>
              <a:gdLst/>
              <a:ahLst/>
              <a:cxnLst/>
              <a:rect l="l" t="t" r="r" b="b"/>
              <a:pathLst>
                <a:path w="7554" h="4429" extrusionOk="0">
                  <a:moveTo>
                    <a:pt x="637" y="1"/>
                  </a:moveTo>
                  <a:lnTo>
                    <a:pt x="1" y="2917"/>
                  </a:lnTo>
                  <a:lnTo>
                    <a:pt x="6916" y="4428"/>
                  </a:lnTo>
                  <a:lnTo>
                    <a:pt x="7554" y="1511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5"/>
            <p:cNvSpPr/>
            <p:nvPr/>
          </p:nvSpPr>
          <p:spPr>
            <a:xfrm>
              <a:off x="4150095" y="2542083"/>
              <a:ext cx="177649" cy="102007"/>
            </a:xfrm>
            <a:custGeom>
              <a:avLst/>
              <a:gdLst/>
              <a:ahLst/>
              <a:cxnLst/>
              <a:rect l="l" t="t" r="r" b="b"/>
              <a:pathLst>
                <a:path w="4117" h="2364" extrusionOk="0">
                  <a:moveTo>
                    <a:pt x="1" y="0"/>
                  </a:moveTo>
                  <a:lnTo>
                    <a:pt x="1" y="2364"/>
                  </a:lnTo>
                  <a:lnTo>
                    <a:pt x="4117" y="2364"/>
                  </a:lnTo>
                  <a:lnTo>
                    <a:pt x="411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5"/>
            <p:cNvSpPr/>
            <p:nvPr/>
          </p:nvSpPr>
          <p:spPr>
            <a:xfrm>
              <a:off x="3629611" y="3958723"/>
              <a:ext cx="161381" cy="239353"/>
            </a:xfrm>
            <a:custGeom>
              <a:avLst/>
              <a:gdLst/>
              <a:ahLst/>
              <a:cxnLst/>
              <a:rect l="l" t="t" r="r" b="b"/>
              <a:pathLst>
                <a:path w="3740" h="5547" extrusionOk="0">
                  <a:moveTo>
                    <a:pt x="2244" y="0"/>
                  </a:moveTo>
                  <a:lnTo>
                    <a:pt x="0" y="4855"/>
                  </a:lnTo>
                  <a:lnTo>
                    <a:pt x="1496" y="5547"/>
                  </a:lnTo>
                  <a:lnTo>
                    <a:pt x="3740" y="692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5"/>
            <p:cNvSpPr/>
            <p:nvPr/>
          </p:nvSpPr>
          <p:spPr>
            <a:xfrm>
              <a:off x="3734424" y="3786681"/>
              <a:ext cx="136138" cy="184725"/>
            </a:xfrm>
            <a:custGeom>
              <a:avLst/>
              <a:gdLst/>
              <a:ahLst/>
              <a:cxnLst/>
              <a:rect l="l" t="t" r="r" b="b"/>
              <a:pathLst>
                <a:path w="3155" h="4281" extrusionOk="0">
                  <a:moveTo>
                    <a:pt x="1659" y="1"/>
                  </a:moveTo>
                  <a:lnTo>
                    <a:pt x="0" y="3589"/>
                  </a:lnTo>
                  <a:lnTo>
                    <a:pt x="1497" y="4281"/>
                  </a:lnTo>
                  <a:lnTo>
                    <a:pt x="3155" y="693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5"/>
            <p:cNvSpPr/>
            <p:nvPr/>
          </p:nvSpPr>
          <p:spPr>
            <a:xfrm>
              <a:off x="4152857" y="3394699"/>
              <a:ext cx="249493" cy="248328"/>
            </a:xfrm>
            <a:custGeom>
              <a:avLst/>
              <a:gdLst/>
              <a:ahLst/>
              <a:cxnLst/>
              <a:rect l="l" t="t" r="r" b="b"/>
              <a:pathLst>
                <a:path w="5782" h="5755" extrusionOk="0">
                  <a:moveTo>
                    <a:pt x="2600" y="0"/>
                  </a:moveTo>
                  <a:lnTo>
                    <a:pt x="0" y="2975"/>
                  </a:lnTo>
                  <a:lnTo>
                    <a:pt x="3179" y="5754"/>
                  </a:lnTo>
                  <a:lnTo>
                    <a:pt x="5781" y="278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5"/>
            <p:cNvSpPr/>
            <p:nvPr/>
          </p:nvSpPr>
          <p:spPr>
            <a:xfrm>
              <a:off x="3831254" y="3162116"/>
              <a:ext cx="179547" cy="187314"/>
            </a:xfrm>
            <a:custGeom>
              <a:avLst/>
              <a:gdLst/>
              <a:ahLst/>
              <a:cxnLst/>
              <a:rect l="l" t="t" r="r" b="b"/>
              <a:pathLst>
                <a:path w="4161" h="4341" extrusionOk="0">
                  <a:moveTo>
                    <a:pt x="2601" y="1"/>
                  </a:moveTo>
                  <a:lnTo>
                    <a:pt x="0" y="2976"/>
                  </a:lnTo>
                  <a:lnTo>
                    <a:pt x="1560" y="4340"/>
                  </a:lnTo>
                  <a:lnTo>
                    <a:pt x="4160" y="1365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5"/>
            <p:cNvSpPr/>
            <p:nvPr/>
          </p:nvSpPr>
          <p:spPr>
            <a:xfrm>
              <a:off x="4068282" y="3555565"/>
              <a:ext cx="109774" cy="111025"/>
            </a:xfrm>
            <a:custGeom>
              <a:avLst/>
              <a:gdLst/>
              <a:ahLst/>
              <a:cxnLst/>
              <a:rect l="l" t="t" r="r" b="b"/>
              <a:pathLst>
                <a:path w="2544" h="2573" extrusionOk="0">
                  <a:moveTo>
                    <a:pt x="1301" y="1"/>
                  </a:moveTo>
                  <a:lnTo>
                    <a:pt x="1" y="1488"/>
                  </a:lnTo>
                  <a:lnTo>
                    <a:pt x="1243" y="2573"/>
                  </a:lnTo>
                  <a:lnTo>
                    <a:pt x="2543" y="1085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5"/>
            <p:cNvSpPr/>
            <p:nvPr/>
          </p:nvSpPr>
          <p:spPr>
            <a:xfrm>
              <a:off x="4109059" y="3966965"/>
              <a:ext cx="150809" cy="100583"/>
            </a:xfrm>
            <a:custGeom>
              <a:avLst/>
              <a:gdLst/>
              <a:ahLst/>
              <a:cxnLst/>
              <a:rect l="l" t="t" r="r" b="b"/>
              <a:pathLst>
                <a:path w="3495" h="2331" extrusionOk="0">
                  <a:moveTo>
                    <a:pt x="3122" y="1"/>
                  </a:moveTo>
                  <a:lnTo>
                    <a:pt x="0" y="724"/>
                  </a:lnTo>
                  <a:lnTo>
                    <a:pt x="372" y="2330"/>
                  </a:lnTo>
                  <a:lnTo>
                    <a:pt x="3494" y="1606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5"/>
            <p:cNvSpPr/>
            <p:nvPr/>
          </p:nvSpPr>
          <p:spPr>
            <a:xfrm>
              <a:off x="4275319" y="3948410"/>
              <a:ext cx="64380" cy="80561"/>
            </a:xfrm>
            <a:custGeom>
              <a:avLst/>
              <a:gdLst/>
              <a:ahLst/>
              <a:cxnLst/>
              <a:rect l="l" t="t" r="r" b="b"/>
              <a:pathLst>
                <a:path w="1492" h="1867" extrusionOk="0">
                  <a:moveTo>
                    <a:pt x="1119" y="1"/>
                  </a:moveTo>
                  <a:lnTo>
                    <a:pt x="0" y="260"/>
                  </a:lnTo>
                  <a:lnTo>
                    <a:pt x="374" y="1866"/>
                  </a:lnTo>
                  <a:lnTo>
                    <a:pt x="1491" y="1606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5"/>
            <p:cNvSpPr/>
            <p:nvPr/>
          </p:nvSpPr>
          <p:spPr>
            <a:xfrm>
              <a:off x="3557160" y="2153035"/>
              <a:ext cx="139504" cy="241511"/>
            </a:xfrm>
            <a:custGeom>
              <a:avLst/>
              <a:gdLst/>
              <a:ahLst/>
              <a:cxnLst/>
              <a:rect l="l" t="t" r="r" b="b"/>
              <a:pathLst>
                <a:path w="3233" h="5597" extrusionOk="0">
                  <a:moveTo>
                    <a:pt x="1567" y="1"/>
                  </a:moveTo>
                  <a:lnTo>
                    <a:pt x="0" y="515"/>
                  </a:lnTo>
                  <a:lnTo>
                    <a:pt x="1666" y="5597"/>
                  </a:lnTo>
                  <a:lnTo>
                    <a:pt x="3232" y="5083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5"/>
            <p:cNvSpPr/>
            <p:nvPr/>
          </p:nvSpPr>
          <p:spPr>
            <a:xfrm>
              <a:off x="3725276" y="1905781"/>
              <a:ext cx="235168" cy="86775"/>
            </a:xfrm>
            <a:custGeom>
              <a:avLst/>
              <a:gdLst/>
              <a:ahLst/>
              <a:cxnLst/>
              <a:rect l="l" t="t" r="r" b="b"/>
              <a:pathLst>
                <a:path w="5450" h="2011" extrusionOk="0">
                  <a:moveTo>
                    <a:pt x="113" y="0"/>
                  </a:moveTo>
                  <a:lnTo>
                    <a:pt x="0" y="1645"/>
                  </a:lnTo>
                  <a:lnTo>
                    <a:pt x="5336" y="2011"/>
                  </a:lnTo>
                  <a:lnTo>
                    <a:pt x="5450" y="36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5"/>
            <p:cNvSpPr/>
            <p:nvPr/>
          </p:nvSpPr>
          <p:spPr>
            <a:xfrm>
              <a:off x="3510212" y="2011069"/>
              <a:ext cx="99849" cy="120604"/>
            </a:xfrm>
            <a:custGeom>
              <a:avLst/>
              <a:gdLst/>
              <a:ahLst/>
              <a:cxnLst/>
              <a:rect l="l" t="t" r="r" b="b"/>
              <a:pathLst>
                <a:path w="2314" h="2795" extrusionOk="0">
                  <a:moveTo>
                    <a:pt x="1567" y="0"/>
                  </a:moveTo>
                  <a:lnTo>
                    <a:pt x="1" y="514"/>
                  </a:lnTo>
                  <a:lnTo>
                    <a:pt x="747" y="2795"/>
                  </a:lnTo>
                  <a:lnTo>
                    <a:pt x="2314" y="2281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5"/>
            <p:cNvSpPr/>
            <p:nvPr/>
          </p:nvSpPr>
          <p:spPr>
            <a:xfrm>
              <a:off x="3449413" y="1825521"/>
              <a:ext cx="114693" cy="165825"/>
            </a:xfrm>
            <a:custGeom>
              <a:avLst/>
              <a:gdLst/>
              <a:ahLst/>
              <a:cxnLst/>
              <a:rect l="l" t="t" r="r" b="b"/>
              <a:pathLst>
                <a:path w="2658" h="3843" extrusionOk="0">
                  <a:moveTo>
                    <a:pt x="1567" y="1"/>
                  </a:moveTo>
                  <a:lnTo>
                    <a:pt x="1" y="514"/>
                  </a:lnTo>
                  <a:lnTo>
                    <a:pt x="1091" y="3843"/>
                  </a:lnTo>
                  <a:lnTo>
                    <a:pt x="2658" y="332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45"/>
            <p:cNvSpPr/>
            <p:nvPr/>
          </p:nvSpPr>
          <p:spPr>
            <a:xfrm>
              <a:off x="5093674" y="2807287"/>
              <a:ext cx="118792" cy="240691"/>
            </a:xfrm>
            <a:custGeom>
              <a:avLst/>
              <a:gdLst/>
              <a:ahLst/>
              <a:cxnLst/>
              <a:rect l="l" t="t" r="r" b="b"/>
              <a:pathLst>
                <a:path w="2753" h="5578" extrusionOk="0">
                  <a:moveTo>
                    <a:pt x="1142" y="1"/>
                  </a:moveTo>
                  <a:lnTo>
                    <a:pt x="0" y="5227"/>
                  </a:lnTo>
                  <a:lnTo>
                    <a:pt x="1611" y="5578"/>
                  </a:lnTo>
                  <a:lnTo>
                    <a:pt x="2753" y="35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5"/>
            <p:cNvSpPr/>
            <p:nvPr/>
          </p:nvSpPr>
          <p:spPr>
            <a:xfrm>
              <a:off x="4841630" y="2688062"/>
              <a:ext cx="198490" cy="202460"/>
            </a:xfrm>
            <a:custGeom>
              <a:avLst/>
              <a:gdLst/>
              <a:ahLst/>
              <a:cxnLst/>
              <a:rect l="l" t="t" r="r" b="b"/>
              <a:pathLst>
                <a:path w="4600" h="4692" extrusionOk="0">
                  <a:moveTo>
                    <a:pt x="2837" y="1"/>
                  </a:moveTo>
                  <a:lnTo>
                    <a:pt x="1" y="1638"/>
                  </a:lnTo>
                  <a:lnTo>
                    <a:pt x="1764" y="4691"/>
                  </a:lnTo>
                  <a:lnTo>
                    <a:pt x="4600" y="3053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5"/>
            <p:cNvSpPr/>
            <p:nvPr/>
          </p:nvSpPr>
          <p:spPr>
            <a:xfrm>
              <a:off x="4829677" y="2942220"/>
              <a:ext cx="108609" cy="113787"/>
            </a:xfrm>
            <a:custGeom>
              <a:avLst/>
              <a:gdLst/>
              <a:ahLst/>
              <a:cxnLst/>
              <a:rect l="l" t="t" r="r" b="b"/>
              <a:pathLst>
                <a:path w="2517" h="2637" extrusionOk="0">
                  <a:moveTo>
                    <a:pt x="1376" y="0"/>
                  </a:moveTo>
                  <a:lnTo>
                    <a:pt x="0" y="910"/>
                  </a:lnTo>
                  <a:lnTo>
                    <a:pt x="1141" y="2636"/>
                  </a:lnTo>
                  <a:lnTo>
                    <a:pt x="2517" y="1728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5"/>
            <p:cNvSpPr/>
            <p:nvPr/>
          </p:nvSpPr>
          <p:spPr>
            <a:xfrm>
              <a:off x="4524731" y="1732703"/>
              <a:ext cx="98943" cy="83711"/>
            </a:xfrm>
            <a:custGeom>
              <a:avLst/>
              <a:gdLst/>
              <a:ahLst/>
              <a:cxnLst/>
              <a:rect l="l" t="t" r="r" b="b"/>
              <a:pathLst>
                <a:path w="2293" h="1940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9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5"/>
            <p:cNvSpPr/>
            <p:nvPr/>
          </p:nvSpPr>
          <p:spPr>
            <a:xfrm>
              <a:off x="4385958" y="1711818"/>
              <a:ext cx="98943" cy="83668"/>
            </a:xfrm>
            <a:custGeom>
              <a:avLst/>
              <a:gdLst/>
              <a:ahLst/>
              <a:cxnLst/>
              <a:rect l="l" t="t" r="r" b="b"/>
              <a:pathLst>
                <a:path w="2293" h="1939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8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5"/>
            <p:cNvSpPr/>
            <p:nvPr/>
          </p:nvSpPr>
          <p:spPr>
            <a:xfrm>
              <a:off x="4900962" y="3563116"/>
              <a:ext cx="172471" cy="140626"/>
            </a:xfrm>
            <a:custGeom>
              <a:avLst/>
              <a:gdLst/>
              <a:ahLst/>
              <a:cxnLst/>
              <a:rect l="l" t="t" r="r" b="b"/>
              <a:pathLst>
                <a:path w="3997" h="3259" extrusionOk="0">
                  <a:moveTo>
                    <a:pt x="825" y="0"/>
                  </a:moveTo>
                  <a:lnTo>
                    <a:pt x="1" y="1428"/>
                  </a:lnTo>
                  <a:lnTo>
                    <a:pt x="3173" y="3258"/>
                  </a:lnTo>
                  <a:lnTo>
                    <a:pt x="3996" y="183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5"/>
            <p:cNvSpPr/>
            <p:nvPr/>
          </p:nvSpPr>
          <p:spPr>
            <a:xfrm>
              <a:off x="3193054" y="3238881"/>
              <a:ext cx="71241" cy="71241"/>
            </a:xfrm>
            <a:custGeom>
              <a:avLst/>
              <a:gdLst/>
              <a:ahLst/>
              <a:cxnLst/>
              <a:rect l="l" t="t" r="r" b="b"/>
              <a:pathLst>
                <a:path w="1651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5"/>
            <p:cNvSpPr/>
            <p:nvPr/>
          </p:nvSpPr>
          <p:spPr>
            <a:xfrm>
              <a:off x="3193054" y="3367773"/>
              <a:ext cx="71241" cy="71284"/>
            </a:xfrm>
            <a:custGeom>
              <a:avLst/>
              <a:gdLst/>
              <a:ahLst/>
              <a:cxnLst/>
              <a:rect l="l" t="t" r="r" b="b"/>
              <a:pathLst>
                <a:path w="1651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5"/>
            <p:cNvSpPr/>
            <p:nvPr/>
          </p:nvSpPr>
          <p:spPr>
            <a:xfrm>
              <a:off x="5059930" y="3482727"/>
              <a:ext cx="97303" cy="97260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826" y="0"/>
                  </a:moveTo>
                  <a:lnTo>
                    <a:pt x="0" y="1429"/>
                  </a:lnTo>
                  <a:lnTo>
                    <a:pt x="1430" y="2253"/>
                  </a:lnTo>
                  <a:lnTo>
                    <a:pt x="2255" y="825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5"/>
            <p:cNvSpPr/>
            <p:nvPr/>
          </p:nvSpPr>
          <p:spPr>
            <a:xfrm>
              <a:off x="5318662" y="3525791"/>
              <a:ext cx="97605" cy="97648"/>
            </a:xfrm>
            <a:custGeom>
              <a:avLst/>
              <a:gdLst/>
              <a:ahLst/>
              <a:cxnLst/>
              <a:rect l="l" t="t" r="r" b="b"/>
              <a:pathLst>
                <a:path w="2262" h="2263" extrusionOk="0">
                  <a:moveTo>
                    <a:pt x="827" y="1"/>
                  </a:moveTo>
                  <a:lnTo>
                    <a:pt x="0" y="1435"/>
                  </a:lnTo>
                  <a:lnTo>
                    <a:pt x="1434" y="2262"/>
                  </a:lnTo>
                  <a:lnTo>
                    <a:pt x="2262" y="829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5"/>
            <p:cNvSpPr/>
            <p:nvPr/>
          </p:nvSpPr>
          <p:spPr>
            <a:xfrm>
              <a:off x="5187872" y="4173959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0"/>
                  </a:moveTo>
                  <a:lnTo>
                    <a:pt x="1" y="1435"/>
                  </a:lnTo>
                  <a:lnTo>
                    <a:pt x="1435" y="2262"/>
                  </a:lnTo>
                  <a:lnTo>
                    <a:pt x="2262" y="828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5"/>
            <p:cNvSpPr/>
            <p:nvPr/>
          </p:nvSpPr>
          <p:spPr>
            <a:xfrm>
              <a:off x="5119348" y="4292710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1"/>
                  </a:moveTo>
                  <a:lnTo>
                    <a:pt x="1" y="1433"/>
                  </a:lnTo>
                  <a:lnTo>
                    <a:pt x="1434" y="2262"/>
                  </a:lnTo>
                  <a:lnTo>
                    <a:pt x="2262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5"/>
            <p:cNvSpPr/>
            <p:nvPr/>
          </p:nvSpPr>
          <p:spPr>
            <a:xfrm>
              <a:off x="5985039" y="4320974"/>
              <a:ext cx="97562" cy="97562"/>
            </a:xfrm>
            <a:custGeom>
              <a:avLst/>
              <a:gdLst/>
              <a:ahLst/>
              <a:cxnLst/>
              <a:rect l="l" t="t" r="r" b="b"/>
              <a:pathLst>
                <a:path w="2261" h="2261" extrusionOk="0">
                  <a:moveTo>
                    <a:pt x="828" y="1"/>
                  </a:moveTo>
                  <a:lnTo>
                    <a:pt x="0" y="1434"/>
                  </a:lnTo>
                  <a:lnTo>
                    <a:pt x="1434" y="2261"/>
                  </a:lnTo>
                  <a:lnTo>
                    <a:pt x="2260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5"/>
            <p:cNvSpPr/>
            <p:nvPr/>
          </p:nvSpPr>
          <p:spPr>
            <a:xfrm>
              <a:off x="4555540" y="1623748"/>
              <a:ext cx="20971" cy="24121"/>
            </a:xfrm>
            <a:custGeom>
              <a:avLst/>
              <a:gdLst/>
              <a:ahLst/>
              <a:cxnLst/>
              <a:rect l="l" t="t" r="r" b="b"/>
              <a:pathLst>
                <a:path w="486" h="559" extrusionOk="0">
                  <a:moveTo>
                    <a:pt x="1" y="1"/>
                  </a:moveTo>
                  <a:lnTo>
                    <a:pt x="1" y="559"/>
                  </a:lnTo>
                  <a:lnTo>
                    <a:pt x="486" y="55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5"/>
            <p:cNvSpPr/>
            <p:nvPr/>
          </p:nvSpPr>
          <p:spPr>
            <a:xfrm>
              <a:off x="5807733" y="3956479"/>
              <a:ext cx="128803" cy="128846"/>
            </a:xfrm>
            <a:custGeom>
              <a:avLst/>
              <a:gdLst/>
              <a:ahLst/>
              <a:cxnLst/>
              <a:rect l="l" t="t" r="r" b="b"/>
              <a:pathLst>
                <a:path w="2985" h="2986" extrusionOk="0">
                  <a:moveTo>
                    <a:pt x="1493" y="0"/>
                  </a:moveTo>
                  <a:cubicBezTo>
                    <a:pt x="668" y="0"/>
                    <a:pt x="0" y="668"/>
                    <a:pt x="0" y="1493"/>
                  </a:cubicBezTo>
                  <a:cubicBezTo>
                    <a:pt x="0" y="2317"/>
                    <a:pt x="668" y="2986"/>
                    <a:pt x="1493" y="2986"/>
                  </a:cubicBezTo>
                  <a:cubicBezTo>
                    <a:pt x="2317" y="2986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5"/>
            <p:cNvSpPr/>
            <p:nvPr/>
          </p:nvSpPr>
          <p:spPr>
            <a:xfrm>
              <a:off x="4529305" y="4508162"/>
              <a:ext cx="86" cy="12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1"/>
                  </a:moveTo>
                  <a:cubicBezTo>
                    <a:pt x="1" y="3"/>
                    <a:pt x="1" y="3"/>
                    <a:pt x="2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5"/>
            <p:cNvSpPr/>
            <p:nvPr/>
          </p:nvSpPr>
          <p:spPr>
            <a:xfrm>
              <a:off x="4529434" y="4508809"/>
              <a:ext cx="518" cy="2718"/>
            </a:xfrm>
            <a:custGeom>
              <a:avLst/>
              <a:gdLst/>
              <a:ahLst/>
              <a:cxnLst/>
              <a:rect l="l" t="t" r="r" b="b"/>
              <a:pathLst>
                <a:path w="12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1"/>
                    <a:pt x="6" y="41"/>
                    <a:pt x="11" y="63"/>
                  </a:cubicBezTo>
                  <a:cubicBezTo>
                    <a:pt x="7" y="41"/>
                    <a:pt x="3" y="21"/>
                    <a:pt x="1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5"/>
            <p:cNvSpPr/>
            <p:nvPr/>
          </p:nvSpPr>
          <p:spPr>
            <a:xfrm>
              <a:off x="4533102" y="4520719"/>
              <a:ext cx="129" cy="173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1" y="0"/>
                  </a:moveTo>
                  <a:cubicBezTo>
                    <a:pt x="1" y="1"/>
                    <a:pt x="2" y="1"/>
                    <a:pt x="3" y="3"/>
                  </a:cubicBezTo>
                  <a:lnTo>
                    <a:pt x="3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lnTo>
                    <a:pt x="3" y="3"/>
                  </a:ln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5"/>
            <p:cNvSpPr/>
            <p:nvPr/>
          </p:nvSpPr>
          <p:spPr>
            <a:xfrm>
              <a:off x="4532584" y="4519726"/>
              <a:ext cx="302" cy="561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0" y="1"/>
                  </a:moveTo>
                  <a:cubicBezTo>
                    <a:pt x="3" y="4"/>
                    <a:pt x="5" y="8"/>
                    <a:pt x="7" y="12"/>
                  </a:cubicBezTo>
                  <a:cubicBezTo>
                    <a:pt x="6" y="8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5"/>
            <p:cNvSpPr/>
            <p:nvPr/>
          </p:nvSpPr>
          <p:spPr>
            <a:xfrm>
              <a:off x="4530815" y="4515109"/>
              <a:ext cx="1812" cy="4531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7"/>
                    <a:pt x="25" y="70"/>
                    <a:pt x="41" y="105"/>
                  </a:cubicBezTo>
                  <a:cubicBezTo>
                    <a:pt x="26" y="72"/>
                    <a:pt x="12" y="37"/>
                    <a:pt x="1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5"/>
            <p:cNvSpPr/>
            <p:nvPr/>
          </p:nvSpPr>
          <p:spPr>
            <a:xfrm>
              <a:off x="3031541" y="4647194"/>
              <a:ext cx="1620455" cy="5264"/>
            </a:xfrm>
            <a:custGeom>
              <a:avLst/>
              <a:gdLst/>
              <a:ahLst/>
              <a:cxnLst/>
              <a:rect l="l" t="t" r="r" b="b"/>
              <a:pathLst>
                <a:path w="37554" h="122" extrusionOk="0">
                  <a:moveTo>
                    <a:pt x="0" y="1"/>
                  </a:moveTo>
                  <a:lnTo>
                    <a:pt x="5" y="122"/>
                  </a:lnTo>
                  <a:lnTo>
                    <a:pt x="37553" y="122"/>
                  </a:lnTo>
                  <a:lnTo>
                    <a:pt x="37381" y="1"/>
                  </a:ln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5"/>
            <p:cNvSpPr/>
            <p:nvPr/>
          </p:nvSpPr>
          <p:spPr>
            <a:xfrm>
              <a:off x="3030850" y="4373661"/>
              <a:ext cx="1613853" cy="273571"/>
            </a:xfrm>
            <a:custGeom>
              <a:avLst/>
              <a:gdLst/>
              <a:ahLst/>
              <a:cxnLst/>
              <a:rect l="l" t="t" r="r" b="b"/>
              <a:pathLst>
                <a:path w="37401" h="6340" extrusionOk="0">
                  <a:moveTo>
                    <a:pt x="445" y="0"/>
                  </a:moveTo>
                  <a:lnTo>
                    <a:pt x="445" y="5856"/>
                  </a:lnTo>
                  <a:lnTo>
                    <a:pt x="1" y="5856"/>
                  </a:lnTo>
                  <a:lnTo>
                    <a:pt x="19" y="6340"/>
                  </a:lnTo>
                  <a:lnTo>
                    <a:pt x="37400" y="6340"/>
                  </a:lnTo>
                  <a:lnTo>
                    <a:pt x="32374" y="2804"/>
                  </a:lnTo>
                  <a:lnTo>
                    <a:pt x="31055" y="2530"/>
                  </a:lnTo>
                  <a:lnTo>
                    <a:pt x="23768" y="5889"/>
                  </a:lnTo>
                  <a:lnTo>
                    <a:pt x="4527" y="1747"/>
                  </a:lnTo>
                  <a:lnTo>
                    <a:pt x="4466" y="1720"/>
                  </a:lnTo>
                  <a:cubicBezTo>
                    <a:pt x="3139" y="1143"/>
                    <a:pt x="1761" y="554"/>
                    <a:pt x="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5"/>
            <p:cNvSpPr/>
            <p:nvPr/>
          </p:nvSpPr>
          <p:spPr>
            <a:xfrm>
              <a:off x="2895529" y="1244409"/>
              <a:ext cx="436807" cy="362287"/>
            </a:xfrm>
            <a:custGeom>
              <a:avLst/>
              <a:gdLst/>
              <a:ahLst/>
              <a:cxnLst/>
              <a:rect l="l" t="t" r="r" b="b"/>
              <a:pathLst>
                <a:path w="10123" h="8396" extrusionOk="0">
                  <a:moveTo>
                    <a:pt x="3664" y="1"/>
                  </a:moveTo>
                  <a:cubicBezTo>
                    <a:pt x="2823" y="1576"/>
                    <a:pt x="1471" y="3903"/>
                    <a:pt x="1" y="5641"/>
                  </a:cubicBezTo>
                  <a:cubicBezTo>
                    <a:pt x="1410" y="6539"/>
                    <a:pt x="3059" y="7579"/>
                    <a:pt x="4363" y="8396"/>
                  </a:cubicBezTo>
                  <a:lnTo>
                    <a:pt x="4563" y="8375"/>
                  </a:lnTo>
                  <a:lnTo>
                    <a:pt x="10122" y="3501"/>
                  </a:lnTo>
                  <a:lnTo>
                    <a:pt x="3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5"/>
            <p:cNvSpPr/>
            <p:nvPr/>
          </p:nvSpPr>
          <p:spPr>
            <a:xfrm>
              <a:off x="2810264" y="1531491"/>
              <a:ext cx="178166" cy="102654"/>
            </a:xfrm>
            <a:custGeom>
              <a:avLst/>
              <a:gdLst/>
              <a:ahLst/>
              <a:cxnLst/>
              <a:rect l="l" t="t" r="r" b="b"/>
              <a:pathLst>
                <a:path w="4129" h="2379" extrusionOk="0">
                  <a:moveTo>
                    <a:pt x="1029" y="0"/>
                  </a:moveTo>
                  <a:cubicBezTo>
                    <a:pt x="738" y="277"/>
                    <a:pt x="446" y="521"/>
                    <a:pt x="154" y="722"/>
                  </a:cubicBezTo>
                  <a:lnTo>
                    <a:pt x="1" y="829"/>
                  </a:lnTo>
                  <a:lnTo>
                    <a:pt x="1" y="2378"/>
                  </a:lnTo>
                  <a:lnTo>
                    <a:pt x="4128" y="1964"/>
                  </a:lnTo>
                  <a:cubicBezTo>
                    <a:pt x="2916" y="1202"/>
                    <a:pt x="1883" y="547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5"/>
            <p:cNvSpPr/>
            <p:nvPr/>
          </p:nvSpPr>
          <p:spPr>
            <a:xfrm>
              <a:off x="5498126" y="2032127"/>
              <a:ext cx="738383" cy="401511"/>
            </a:xfrm>
            <a:custGeom>
              <a:avLst/>
              <a:gdLst/>
              <a:ahLst/>
              <a:cxnLst/>
              <a:rect l="l" t="t" r="r" b="b"/>
              <a:pathLst>
                <a:path w="17112" h="9305" extrusionOk="0">
                  <a:moveTo>
                    <a:pt x="17111" y="0"/>
                  </a:moveTo>
                  <a:lnTo>
                    <a:pt x="15878" y="1809"/>
                  </a:lnTo>
                  <a:lnTo>
                    <a:pt x="797" y="752"/>
                  </a:lnTo>
                  <a:lnTo>
                    <a:pt x="1" y="378"/>
                  </a:lnTo>
                  <a:lnTo>
                    <a:pt x="1" y="9304"/>
                  </a:lnTo>
                  <a:cubicBezTo>
                    <a:pt x="2845" y="6455"/>
                    <a:pt x="6653" y="4583"/>
                    <a:pt x="11077" y="3873"/>
                  </a:cubicBezTo>
                  <a:cubicBezTo>
                    <a:pt x="12609" y="3628"/>
                    <a:pt x="13980" y="3557"/>
                    <a:pt x="15057" y="3557"/>
                  </a:cubicBezTo>
                  <a:cubicBezTo>
                    <a:pt x="15992" y="3557"/>
                    <a:pt x="16706" y="3611"/>
                    <a:pt x="17111" y="3651"/>
                  </a:cubicBezTo>
                  <a:lnTo>
                    <a:pt x="17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5"/>
            <p:cNvSpPr/>
            <p:nvPr/>
          </p:nvSpPr>
          <p:spPr>
            <a:xfrm>
              <a:off x="5012119" y="1152670"/>
              <a:ext cx="1224381" cy="754478"/>
            </a:xfrm>
            <a:custGeom>
              <a:avLst/>
              <a:gdLst/>
              <a:ahLst/>
              <a:cxnLst/>
              <a:rect l="l" t="t" r="r" b="b"/>
              <a:pathLst>
                <a:path w="28375" h="17485" extrusionOk="0">
                  <a:moveTo>
                    <a:pt x="2250" y="1"/>
                  </a:moveTo>
                  <a:cubicBezTo>
                    <a:pt x="2250" y="1"/>
                    <a:pt x="364" y="7371"/>
                    <a:pt x="0" y="9051"/>
                  </a:cubicBezTo>
                  <a:lnTo>
                    <a:pt x="28373" y="17485"/>
                  </a:lnTo>
                  <a:lnTo>
                    <a:pt x="28373" y="15352"/>
                  </a:lnTo>
                  <a:lnTo>
                    <a:pt x="28374" y="15352"/>
                  </a:lnTo>
                  <a:lnTo>
                    <a:pt x="28374" y="13118"/>
                  </a:lnTo>
                  <a:lnTo>
                    <a:pt x="15835" y="9648"/>
                  </a:lnTo>
                  <a:lnTo>
                    <a:pt x="16043" y="8897"/>
                  </a:lnTo>
                  <a:lnTo>
                    <a:pt x="28373" y="12309"/>
                  </a:lnTo>
                  <a:lnTo>
                    <a:pt x="28373" y="294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5"/>
            <p:cNvSpPr/>
            <p:nvPr/>
          </p:nvSpPr>
          <p:spPr>
            <a:xfrm>
              <a:off x="5484965" y="2244774"/>
              <a:ext cx="751544" cy="465588"/>
            </a:xfrm>
            <a:custGeom>
              <a:avLst/>
              <a:gdLst/>
              <a:ahLst/>
              <a:cxnLst/>
              <a:rect l="l" t="t" r="r" b="b"/>
              <a:pathLst>
                <a:path w="17417" h="10790" extrusionOk="0">
                  <a:moveTo>
                    <a:pt x="15428" y="0"/>
                  </a:moveTo>
                  <a:cubicBezTo>
                    <a:pt x="12030" y="0"/>
                    <a:pt x="5354" y="742"/>
                    <a:pt x="661" y="5984"/>
                  </a:cubicBezTo>
                  <a:lnTo>
                    <a:pt x="421" y="6251"/>
                  </a:lnTo>
                  <a:lnTo>
                    <a:pt x="49" y="6202"/>
                  </a:lnTo>
                  <a:lnTo>
                    <a:pt x="1" y="10790"/>
                  </a:lnTo>
                  <a:lnTo>
                    <a:pt x="12385" y="4500"/>
                  </a:lnTo>
                  <a:lnTo>
                    <a:pt x="17416" y="5851"/>
                  </a:lnTo>
                  <a:lnTo>
                    <a:pt x="17416" y="94"/>
                  </a:lnTo>
                  <a:cubicBezTo>
                    <a:pt x="17103" y="61"/>
                    <a:pt x="16400" y="0"/>
                    <a:pt x="15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5"/>
            <p:cNvSpPr/>
            <p:nvPr/>
          </p:nvSpPr>
          <p:spPr>
            <a:xfrm>
              <a:off x="5373981" y="2500960"/>
              <a:ext cx="862525" cy="1372947"/>
            </a:xfrm>
            <a:custGeom>
              <a:avLst/>
              <a:gdLst/>
              <a:ahLst/>
              <a:cxnLst/>
              <a:rect l="l" t="t" r="r" b="b"/>
              <a:pathLst>
                <a:path w="19989" h="31818" extrusionOk="0">
                  <a:moveTo>
                    <a:pt x="13843" y="1"/>
                  </a:moveTo>
                  <a:lnTo>
                    <a:pt x="2588" y="5716"/>
                  </a:lnTo>
                  <a:lnTo>
                    <a:pt x="2561" y="5664"/>
                  </a:lnTo>
                  <a:lnTo>
                    <a:pt x="2511" y="10314"/>
                  </a:lnTo>
                  <a:lnTo>
                    <a:pt x="238" y="13229"/>
                  </a:lnTo>
                  <a:cubicBezTo>
                    <a:pt x="238" y="13229"/>
                    <a:pt x="153" y="15533"/>
                    <a:pt x="178" y="15820"/>
                  </a:cubicBezTo>
                  <a:cubicBezTo>
                    <a:pt x="204" y="16108"/>
                    <a:pt x="0" y="17298"/>
                    <a:pt x="0" y="17298"/>
                  </a:cubicBezTo>
                  <a:lnTo>
                    <a:pt x="1993" y="23120"/>
                  </a:lnTo>
                  <a:lnTo>
                    <a:pt x="15737" y="29764"/>
                  </a:lnTo>
                  <a:lnTo>
                    <a:pt x="15869" y="29541"/>
                  </a:lnTo>
                  <a:lnTo>
                    <a:pt x="16540" y="29936"/>
                  </a:lnTo>
                  <a:lnTo>
                    <a:pt x="16442" y="30104"/>
                  </a:lnTo>
                  <a:lnTo>
                    <a:pt x="19988" y="31818"/>
                  </a:lnTo>
                  <a:lnTo>
                    <a:pt x="19988" y="22021"/>
                  </a:lnTo>
                  <a:lnTo>
                    <a:pt x="17504" y="21380"/>
                  </a:lnTo>
                  <a:lnTo>
                    <a:pt x="16061" y="17496"/>
                  </a:lnTo>
                  <a:lnTo>
                    <a:pt x="13797" y="16265"/>
                  </a:lnTo>
                  <a:lnTo>
                    <a:pt x="12952" y="13676"/>
                  </a:lnTo>
                  <a:lnTo>
                    <a:pt x="16007" y="10049"/>
                  </a:lnTo>
                  <a:lnTo>
                    <a:pt x="19987" y="10897"/>
                  </a:lnTo>
                  <a:lnTo>
                    <a:pt x="19987" y="10334"/>
                  </a:lnTo>
                  <a:lnTo>
                    <a:pt x="18206" y="9200"/>
                  </a:lnTo>
                  <a:lnTo>
                    <a:pt x="18157" y="9099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5"/>
            <p:cNvSpPr/>
            <p:nvPr/>
          </p:nvSpPr>
          <p:spPr>
            <a:xfrm>
              <a:off x="6001350" y="2474724"/>
              <a:ext cx="235168" cy="432320"/>
            </a:xfrm>
            <a:custGeom>
              <a:avLst/>
              <a:gdLst/>
              <a:ahLst/>
              <a:cxnLst/>
              <a:rect l="l" t="t" r="r" b="b"/>
              <a:pathLst>
                <a:path w="5450" h="10019" extrusionOk="0">
                  <a:moveTo>
                    <a:pt x="504" y="1"/>
                  </a:moveTo>
                  <a:lnTo>
                    <a:pt x="1" y="257"/>
                  </a:lnTo>
                  <a:lnTo>
                    <a:pt x="4276" y="9274"/>
                  </a:lnTo>
                  <a:lnTo>
                    <a:pt x="5449" y="10019"/>
                  </a:lnTo>
                  <a:lnTo>
                    <a:pt x="5449" y="1327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5"/>
            <p:cNvSpPr/>
            <p:nvPr/>
          </p:nvSpPr>
          <p:spPr>
            <a:xfrm>
              <a:off x="5932827" y="2934582"/>
              <a:ext cx="303690" cy="516592"/>
            </a:xfrm>
            <a:custGeom>
              <a:avLst/>
              <a:gdLst/>
              <a:ahLst/>
              <a:cxnLst/>
              <a:rect l="l" t="t" r="r" b="b"/>
              <a:pathLst>
                <a:path w="7038" h="11972" extrusionOk="0">
                  <a:moveTo>
                    <a:pt x="3057" y="0"/>
                  </a:moveTo>
                  <a:lnTo>
                    <a:pt x="1" y="3627"/>
                  </a:lnTo>
                  <a:lnTo>
                    <a:pt x="846" y="6216"/>
                  </a:lnTo>
                  <a:lnTo>
                    <a:pt x="3110" y="7447"/>
                  </a:lnTo>
                  <a:lnTo>
                    <a:pt x="4553" y="11331"/>
                  </a:lnTo>
                  <a:lnTo>
                    <a:pt x="7037" y="11972"/>
                  </a:lnTo>
                  <a:lnTo>
                    <a:pt x="7037" y="849"/>
                  </a:lnTo>
                  <a:lnTo>
                    <a:pt x="30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5"/>
            <p:cNvSpPr/>
            <p:nvPr/>
          </p:nvSpPr>
          <p:spPr>
            <a:xfrm>
              <a:off x="2810220" y="1154612"/>
              <a:ext cx="251306" cy="314952"/>
            </a:xfrm>
            <a:custGeom>
              <a:avLst/>
              <a:gdLst/>
              <a:ahLst/>
              <a:cxnLst/>
              <a:rect l="l" t="t" r="r" b="b"/>
              <a:pathLst>
                <a:path w="5824" h="7299" extrusionOk="0">
                  <a:moveTo>
                    <a:pt x="1" y="1"/>
                  </a:moveTo>
                  <a:lnTo>
                    <a:pt x="1" y="6451"/>
                  </a:lnTo>
                  <a:cubicBezTo>
                    <a:pt x="370" y="6691"/>
                    <a:pt x="819" y="6980"/>
                    <a:pt x="1316" y="7299"/>
                  </a:cubicBezTo>
                  <a:cubicBezTo>
                    <a:pt x="3660" y="4560"/>
                    <a:pt x="5797" y="60"/>
                    <a:pt x="5823" y="5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5"/>
            <p:cNvSpPr/>
            <p:nvPr/>
          </p:nvSpPr>
          <p:spPr>
            <a:xfrm>
              <a:off x="2810264" y="1502968"/>
              <a:ext cx="15232" cy="22783"/>
            </a:xfrm>
            <a:custGeom>
              <a:avLst/>
              <a:gdLst/>
              <a:ahLst/>
              <a:cxnLst/>
              <a:rect l="l" t="t" r="r" b="b"/>
              <a:pathLst>
                <a:path w="353" h="528" extrusionOk="0">
                  <a:moveTo>
                    <a:pt x="1" y="0"/>
                  </a:moveTo>
                  <a:lnTo>
                    <a:pt x="1" y="527"/>
                  </a:lnTo>
                  <a:cubicBezTo>
                    <a:pt x="118" y="434"/>
                    <a:pt x="235" y="334"/>
                    <a:pt x="353" y="228"/>
                  </a:cubicBezTo>
                  <a:cubicBezTo>
                    <a:pt x="231" y="150"/>
                    <a:pt x="113" y="73"/>
                    <a:pt x="1" y="0"/>
                  </a:cubicBez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5"/>
            <p:cNvSpPr/>
            <p:nvPr/>
          </p:nvSpPr>
          <p:spPr>
            <a:xfrm>
              <a:off x="2810264" y="2687803"/>
              <a:ext cx="2295407" cy="1878406"/>
            </a:xfrm>
            <a:custGeom>
              <a:avLst/>
              <a:gdLst/>
              <a:ahLst/>
              <a:cxnLst/>
              <a:rect l="l" t="t" r="r" b="b"/>
              <a:pathLst>
                <a:path w="53196" h="43532" extrusionOk="0">
                  <a:moveTo>
                    <a:pt x="1" y="1"/>
                  </a:moveTo>
                  <a:lnTo>
                    <a:pt x="1" y="29129"/>
                  </a:lnTo>
                  <a:lnTo>
                    <a:pt x="5556" y="36738"/>
                  </a:lnTo>
                  <a:lnTo>
                    <a:pt x="5556" y="37589"/>
                  </a:lnTo>
                  <a:cubicBezTo>
                    <a:pt x="7266" y="38307"/>
                    <a:pt x="8923" y="39020"/>
                    <a:pt x="10058" y="39514"/>
                  </a:cubicBezTo>
                  <a:lnTo>
                    <a:pt x="28723" y="43531"/>
                  </a:lnTo>
                  <a:lnTo>
                    <a:pt x="36003" y="40175"/>
                  </a:lnTo>
                  <a:lnTo>
                    <a:pt x="46748" y="42404"/>
                  </a:lnTo>
                  <a:lnTo>
                    <a:pt x="53195" y="26077"/>
                  </a:lnTo>
                  <a:lnTo>
                    <a:pt x="45522" y="21608"/>
                  </a:lnTo>
                  <a:lnTo>
                    <a:pt x="43687" y="23783"/>
                  </a:lnTo>
                  <a:lnTo>
                    <a:pt x="41788" y="26033"/>
                  </a:lnTo>
                  <a:lnTo>
                    <a:pt x="39911" y="28255"/>
                  </a:lnTo>
                  <a:lnTo>
                    <a:pt x="37050" y="29699"/>
                  </a:lnTo>
                  <a:lnTo>
                    <a:pt x="38222" y="32018"/>
                  </a:lnTo>
                  <a:lnTo>
                    <a:pt x="29986" y="33708"/>
                  </a:lnTo>
                  <a:lnTo>
                    <a:pt x="29465" y="34892"/>
                  </a:lnTo>
                  <a:lnTo>
                    <a:pt x="27584" y="39160"/>
                  </a:lnTo>
                  <a:lnTo>
                    <a:pt x="27582" y="39163"/>
                  </a:lnTo>
                  <a:lnTo>
                    <a:pt x="27248" y="39045"/>
                  </a:lnTo>
                  <a:lnTo>
                    <a:pt x="16320" y="35334"/>
                  </a:lnTo>
                  <a:lnTo>
                    <a:pt x="6427" y="22776"/>
                  </a:lnTo>
                  <a:lnTo>
                    <a:pt x="6493" y="21665"/>
                  </a:lnTo>
                  <a:lnTo>
                    <a:pt x="6489" y="21665"/>
                  </a:lnTo>
                  <a:lnTo>
                    <a:pt x="6517" y="21280"/>
                  </a:lnTo>
                  <a:lnTo>
                    <a:pt x="7711" y="1200"/>
                  </a:lnTo>
                  <a:cubicBezTo>
                    <a:pt x="6982" y="1060"/>
                    <a:pt x="5425" y="758"/>
                    <a:pt x="3687" y="411"/>
                  </a:cubicBezTo>
                  <a:cubicBezTo>
                    <a:pt x="2491" y="282"/>
                    <a:pt x="1198" y="13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5"/>
            <p:cNvSpPr/>
            <p:nvPr/>
          </p:nvSpPr>
          <p:spPr>
            <a:xfrm>
              <a:off x="3130097" y="2244213"/>
              <a:ext cx="438447" cy="542309"/>
            </a:xfrm>
            <a:custGeom>
              <a:avLst/>
              <a:gdLst/>
              <a:ahLst/>
              <a:cxnLst/>
              <a:rect l="l" t="t" r="r" b="b"/>
              <a:pathLst>
                <a:path w="10161" h="12568" extrusionOk="0">
                  <a:moveTo>
                    <a:pt x="1" y="1"/>
                  </a:moveTo>
                  <a:lnTo>
                    <a:pt x="2878" y="8830"/>
                  </a:lnTo>
                  <a:lnTo>
                    <a:pt x="2691" y="11473"/>
                  </a:lnTo>
                  <a:lnTo>
                    <a:pt x="9621" y="12568"/>
                  </a:lnTo>
                  <a:lnTo>
                    <a:pt x="10160" y="8676"/>
                  </a:lnTo>
                  <a:lnTo>
                    <a:pt x="10160" y="8676"/>
                  </a:lnTo>
                  <a:lnTo>
                    <a:pt x="10009" y="8738"/>
                  </a:lnTo>
                  <a:lnTo>
                    <a:pt x="7173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5"/>
            <p:cNvSpPr/>
            <p:nvPr/>
          </p:nvSpPr>
          <p:spPr>
            <a:xfrm>
              <a:off x="3124919" y="3591380"/>
              <a:ext cx="857347" cy="744424"/>
            </a:xfrm>
            <a:custGeom>
              <a:avLst/>
              <a:gdLst/>
              <a:ahLst/>
              <a:cxnLst/>
              <a:rect l="l" t="t" r="r" b="b"/>
              <a:pathLst>
                <a:path w="19869" h="17252" extrusionOk="0">
                  <a:moveTo>
                    <a:pt x="25" y="0"/>
                  </a:moveTo>
                  <a:lnTo>
                    <a:pt x="0" y="389"/>
                  </a:lnTo>
                  <a:lnTo>
                    <a:pt x="12927" y="1290"/>
                  </a:lnTo>
                  <a:lnTo>
                    <a:pt x="15527" y="2586"/>
                  </a:lnTo>
                  <a:lnTo>
                    <a:pt x="9323" y="13509"/>
                  </a:lnTo>
                  <a:lnTo>
                    <a:pt x="9495" y="13729"/>
                  </a:lnTo>
                  <a:lnTo>
                    <a:pt x="19867" y="17251"/>
                  </a:lnTo>
                  <a:lnTo>
                    <a:pt x="19868" y="17248"/>
                  </a:lnTo>
                  <a:lnTo>
                    <a:pt x="10036" y="13764"/>
                  </a:lnTo>
                  <a:lnTo>
                    <a:pt x="16058" y="2414"/>
                  </a:lnTo>
                  <a:lnTo>
                    <a:pt x="13030" y="90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45"/>
            <p:cNvSpPr/>
            <p:nvPr/>
          </p:nvSpPr>
          <p:spPr>
            <a:xfrm>
              <a:off x="4033286" y="3096096"/>
              <a:ext cx="867574" cy="1076636"/>
            </a:xfrm>
            <a:custGeom>
              <a:avLst/>
              <a:gdLst/>
              <a:ahLst/>
              <a:cxnLst/>
              <a:rect l="l" t="t" r="r" b="b"/>
              <a:pathLst>
                <a:path w="20106" h="24951" extrusionOk="0">
                  <a:moveTo>
                    <a:pt x="19432" y="0"/>
                  </a:moveTo>
                  <a:lnTo>
                    <a:pt x="9950" y="16377"/>
                  </a:lnTo>
                  <a:lnTo>
                    <a:pt x="0" y="19630"/>
                  </a:lnTo>
                  <a:lnTo>
                    <a:pt x="961" y="23864"/>
                  </a:lnTo>
                  <a:lnTo>
                    <a:pt x="482" y="24951"/>
                  </a:lnTo>
                  <a:lnTo>
                    <a:pt x="482" y="24951"/>
                  </a:lnTo>
                  <a:lnTo>
                    <a:pt x="1094" y="23564"/>
                  </a:lnTo>
                  <a:lnTo>
                    <a:pt x="1664" y="23447"/>
                  </a:lnTo>
                  <a:lnTo>
                    <a:pt x="916" y="20150"/>
                  </a:lnTo>
                  <a:lnTo>
                    <a:pt x="6816" y="18221"/>
                  </a:lnTo>
                  <a:lnTo>
                    <a:pt x="6665" y="17923"/>
                  </a:lnTo>
                  <a:lnTo>
                    <a:pt x="7360" y="17571"/>
                  </a:lnTo>
                  <a:lnTo>
                    <a:pt x="7565" y="17976"/>
                  </a:lnTo>
                  <a:lnTo>
                    <a:pt x="10474" y="17026"/>
                  </a:lnTo>
                  <a:lnTo>
                    <a:pt x="20106" y="390"/>
                  </a:lnTo>
                  <a:lnTo>
                    <a:pt x="194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45"/>
            <p:cNvSpPr/>
            <p:nvPr/>
          </p:nvSpPr>
          <p:spPr>
            <a:xfrm>
              <a:off x="3123927" y="3608166"/>
              <a:ext cx="671026" cy="566171"/>
            </a:xfrm>
            <a:custGeom>
              <a:avLst/>
              <a:gdLst/>
              <a:ahLst/>
              <a:cxnLst/>
              <a:rect l="l" t="t" r="r" b="b"/>
              <a:pathLst>
                <a:path w="15551" h="13121" extrusionOk="0">
                  <a:moveTo>
                    <a:pt x="23" y="0"/>
                  </a:moveTo>
                  <a:lnTo>
                    <a:pt x="1" y="389"/>
                  </a:lnTo>
                  <a:lnTo>
                    <a:pt x="12845" y="1284"/>
                  </a:lnTo>
                  <a:lnTo>
                    <a:pt x="15020" y="2367"/>
                  </a:lnTo>
                  <a:lnTo>
                    <a:pt x="9326" y="13096"/>
                  </a:lnTo>
                  <a:lnTo>
                    <a:pt x="9346" y="13120"/>
                  </a:lnTo>
                  <a:lnTo>
                    <a:pt x="15550" y="2197"/>
                  </a:lnTo>
                  <a:lnTo>
                    <a:pt x="12950" y="90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5"/>
            <p:cNvSpPr/>
            <p:nvPr/>
          </p:nvSpPr>
          <p:spPr>
            <a:xfrm>
              <a:off x="3985993" y="4372582"/>
              <a:ext cx="14585" cy="5135"/>
            </a:xfrm>
            <a:custGeom>
              <a:avLst/>
              <a:gdLst/>
              <a:ahLst/>
              <a:cxnLst/>
              <a:rect l="l" t="t" r="r" b="b"/>
              <a:pathLst>
                <a:path w="338" h="119" extrusionOk="0">
                  <a:moveTo>
                    <a:pt x="0" y="1"/>
                  </a:moveTo>
                  <a:lnTo>
                    <a:pt x="334" y="118"/>
                  </a:lnTo>
                  <a:lnTo>
                    <a:pt x="337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5"/>
            <p:cNvSpPr/>
            <p:nvPr/>
          </p:nvSpPr>
          <p:spPr>
            <a:xfrm>
              <a:off x="3090226" y="3605922"/>
              <a:ext cx="1251" cy="16699"/>
            </a:xfrm>
            <a:custGeom>
              <a:avLst/>
              <a:gdLst/>
              <a:ahLst/>
              <a:cxnLst/>
              <a:rect l="l" t="t" r="r" b="b"/>
              <a:pathLst>
                <a:path w="29" h="387" extrusionOk="0">
                  <a:moveTo>
                    <a:pt x="29" y="1"/>
                  </a:moveTo>
                  <a:lnTo>
                    <a:pt x="1" y="387"/>
                  </a:lnTo>
                  <a:lnTo>
                    <a:pt x="5" y="38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5"/>
            <p:cNvSpPr/>
            <p:nvPr/>
          </p:nvSpPr>
          <p:spPr>
            <a:xfrm>
              <a:off x="4081658" y="4142286"/>
              <a:ext cx="22567" cy="51133"/>
            </a:xfrm>
            <a:custGeom>
              <a:avLst/>
              <a:gdLst/>
              <a:ahLst/>
              <a:cxnLst/>
              <a:rect l="l" t="t" r="r" b="b"/>
              <a:pathLst>
                <a:path w="523" h="1185" extrusionOk="0">
                  <a:moveTo>
                    <a:pt x="1" y="1185"/>
                  </a:moveTo>
                  <a:lnTo>
                    <a:pt x="522" y="1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45"/>
            <p:cNvSpPr/>
            <p:nvPr/>
          </p:nvSpPr>
          <p:spPr>
            <a:xfrm>
              <a:off x="3061315" y="1214678"/>
              <a:ext cx="297951" cy="173592"/>
            </a:xfrm>
            <a:custGeom>
              <a:avLst/>
              <a:gdLst/>
              <a:ahLst/>
              <a:cxnLst/>
              <a:rect l="l" t="t" r="r" b="b"/>
              <a:pathLst>
                <a:path w="6905" h="4023" extrusionOk="0">
                  <a:moveTo>
                    <a:pt x="184" y="0"/>
                  </a:moveTo>
                  <a:cubicBezTo>
                    <a:pt x="127" y="112"/>
                    <a:pt x="66" y="229"/>
                    <a:pt x="1" y="352"/>
                  </a:cubicBezTo>
                  <a:lnTo>
                    <a:pt x="6471" y="4022"/>
                  </a:lnTo>
                  <a:lnTo>
                    <a:pt x="6478" y="4016"/>
                  </a:lnTo>
                  <a:lnTo>
                    <a:pt x="6570" y="3572"/>
                  </a:lnTo>
                  <a:lnTo>
                    <a:pt x="6904" y="3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45"/>
            <p:cNvSpPr/>
            <p:nvPr/>
          </p:nvSpPr>
          <p:spPr>
            <a:xfrm>
              <a:off x="3053548" y="1229867"/>
              <a:ext cx="286991" cy="165653"/>
            </a:xfrm>
            <a:custGeom>
              <a:avLst/>
              <a:gdLst/>
              <a:ahLst/>
              <a:cxnLst/>
              <a:rect l="l" t="t" r="r" b="b"/>
              <a:pathLst>
                <a:path w="6651" h="3839" extrusionOk="0">
                  <a:moveTo>
                    <a:pt x="180" y="0"/>
                  </a:moveTo>
                  <a:cubicBezTo>
                    <a:pt x="123" y="107"/>
                    <a:pt x="63" y="221"/>
                    <a:pt x="1" y="338"/>
                  </a:cubicBezTo>
                  <a:lnTo>
                    <a:pt x="6460" y="3838"/>
                  </a:lnTo>
                  <a:lnTo>
                    <a:pt x="6650" y="367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5"/>
            <p:cNvSpPr/>
            <p:nvPr/>
          </p:nvSpPr>
          <p:spPr>
            <a:xfrm>
              <a:off x="3011476" y="1234225"/>
              <a:ext cx="26278" cy="42244"/>
            </a:xfrm>
            <a:custGeom>
              <a:avLst/>
              <a:gdLst/>
              <a:ahLst/>
              <a:cxnLst/>
              <a:rect l="l" t="t" r="r" b="b"/>
              <a:pathLst>
                <a:path w="609" h="979" extrusionOk="0">
                  <a:moveTo>
                    <a:pt x="540" y="0"/>
                  </a:moveTo>
                  <a:cubicBezTo>
                    <a:pt x="375" y="304"/>
                    <a:pt x="194" y="633"/>
                    <a:pt x="1" y="979"/>
                  </a:cubicBezTo>
                  <a:lnTo>
                    <a:pt x="608" y="3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45"/>
            <p:cNvSpPr/>
            <p:nvPr/>
          </p:nvSpPr>
          <p:spPr>
            <a:xfrm>
              <a:off x="3050657" y="1139553"/>
              <a:ext cx="48414" cy="75167"/>
            </a:xfrm>
            <a:custGeom>
              <a:avLst/>
              <a:gdLst/>
              <a:ahLst/>
              <a:cxnLst/>
              <a:rect l="l" t="t" r="r" b="b"/>
              <a:pathLst>
                <a:path w="1122" h="1742" extrusionOk="0">
                  <a:moveTo>
                    <a:pt x="417" y="1"/>
                  </a:moveTo>
                  <a:lnTo>
                    <a:pt x="253" y="349"/>
                  </a:lnTo>
                  <a:lnTo>
                    <a:pt x="604" y="349"/>
                  </a:lnTo>
                  <a:cubicBezTo>
                    <a:pt x="604" y="350"/>
                    <a:pt x="375" y="803"/>
                    <a:pt x="0" y="1509"/>
                  </a:cubicBezTo>
                  <a:lnTo>
                    <a:pt x="431" y="1741"/>
                  </a:lnTo>
                  <a:cubicBezTo>
                    <a:pt x="738" y="1146"/>
                    <a:pt x="925" y="750"/>
                    <a:pt x="956" y="685"/>
                  </a:cubicBezTo>
                  <a:lnTo>
                    <a:pt x="1122" y="333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45"/>
            <p:cNvSpPr/>
            <p:nvPr/>
          </p:nvSpPr>
          <p:spPr>
            <a:xfrm>
              <a:off x="2883534" y="1235822"/>
              <a:ext cx="170097" cy="251996"/>
            </a:xfrm>
            <a:custGeom>
              <a:avLst/>
              <a:gdLst/>
              <a:ahLst/>
              <a:cxnLst/>
              <a:rect l="l" t="t" r="r" b="b"/>
              <a:pathLst>
                <a:path w="3942" h="5840" extrusionOk="0">
                  <a:moveTo>
                    <a:pt x="3573" y="0"/>
                  </a:moveTo>
                  <a:lnTo>
                    <a:pt x="2967" y="940"/>
                  </a:lnTo>
                  <a:cubicBezTo>
                    <a:pt x="2099" y="2493"/>
                    <a:pt x="989" y="4361"/>
                    <a:pt x="0" y="5663"/>
                  </a:cubicBezTo>
                  <a:cubicBezTo>
                    <a:pt x="92" y="5721"/>
                    <a:pt x="185" y="5779"/>
                    <a:pt x="279" y="5840"/>
                  </a:cubicBezTo>
                  <a:cubicBezTo>
                    <a:pt x="1750" y="4102"/>
                    <a:pt x="3101" y="1775"/>
                    <a:pt x="3942" y="200"/>
                  </a:cubicBezTo>
                  <a:lnTo>
                    <a:pt x="35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5"/>
            <p:cNvSpPr/>
            <p:nvPr/>
          </p:nvSpPr>
          <p:spPr>
            <a:xfrm>
              <a:off x="2810264" y="1525277"/>
              <a:ext cx="44444" cy="42028"/>
            </a:xfrm>
            <a:custGeom>
              <a:avLst/>
              <a:gdLst/>
              <a:ahLst/>
              <a:cxnLst/>
              <a:rect l="l" t="t" r="r" b="b"/>
              <a:pathLst>
                <a:path w="1030" h="974" extrusionOk="0">
                  <a:moveTo>
                    <a:pt x="802" y="0"/>
                  </a:moveTo>
                  <a:cubicBezTo>
                    <a:pt x="501" y="290"/>
                    <a:pt x="230" y="480"/>
                    <a:pt x="1" y="535"/>
                  </a:cubicBezTo>
                  <a:lnTo>
                    <a:pt x="1" y="973"/>
                  </a:lnTo>
                  <a:lnTo>
                    <a:pt x="154" y="868"/>
                  </a:lnTo>
                  <a:cubicBezTo>
                    <a:pt x="446" y="665"/>
                    <a:pt x="738" y="422"/>
                    <a:pt x="1029" y="145"/>
                  </a:cubicBezTo>
                  <a:cubicBezTo>
                    <a:pt x="951" y="96"/>
                    <a:pt x="876" y="47"/>
                    <a:pt x="80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45"/>
            <p:cNvSpPr/>
            <p:nvPr/>
          </p:nvSpPr>
          <p:spPr>
            <a:xfrm>
              <a:off x="2866964" y="1154526"/>
              <a:ext cx="209752" cy="324013"/>
            </a:xfrm>
            <a:custGeom>
              <a:avLst/>
              <a:gdLst/>
              <a:ahLst/>
              <a:cxnLst/>
              <a:rect l="l" t="t" r="r" b="b"/>
              <a:pathLst>
                <a:path w="4861" h="7509" extrusionOk="0">
                  <a:moveTo>
                    <a:pt x="4510" y="0"/>
                  </a:moveTo>
                  <a:lnTo>
                    <a:pt x="4509" y="4"/>
                  </a:lnTo>
                  <a:cubicBezTo>
                    <a:pt x="4482" y="62"/>
                    <a:pt x="2345" y="4562"/>
                    <a:pt x="1" y="7301"/>
                  </a:cubicBezTo>
                  <a:cubicBezTo>
                    <a:pt x="106" y="7368"/>
                    <a:pt x="217" y="7439"/>
                    <a:pt x="327" y="7509"/>
                  </a:cubicBezTo>
                  <a:lnTo>
                    <a:pt x="3350" y="2824"/>
                  </a:lnTo>
                  <a:cubicBezTo>
                    <a:pt x="3543" y="2479"/>
                    <a:pt x="3724" y="2150"/>
                    <a:pt x="3889" y="1845"/>
                  </a:cubicBezTo>
                  <a:lnTo>
                    <a:pt x="3642" y="1711"/>
                  </a:lnTo>
                  <a:lnTo>
                    <a:pt x="4013" y="1027"/>
                  </a:lnTo>
                  <a:lnTo>
                    <a:pt x="4257" y="1159"/>
                  </a:lnTo>
                  <a:cubicBezTo>
                    <a:pt x="4632" y="454"/>
                    <a:pt x="4861" y="0"/>
                    <a:pt x="486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5"/>
            <p:cNvSpPr/>
            <p:nvPr/>
          </p:nvSpPr>
          <p:spPr>
            <a:xfrm>
              <a:off x="2881117" y="1276427"/>
              <a:ext cx="130486" cy="203797"/>
            </a:xfrm>
            <a:custGeom>
              <a:avLst/>
              <a:gdLst/>
              <a:ahLst/>
              <a:cxnLst/>
              <a:rect l="l" t="t" r="r" b="b"/>
              <a:pathLst>
                <a:path w="3024" h="4723" extrusionOk="0">
                  <a:moveTo>
                    <a:pt x="3024" y="1"/>
                  </a:moveTo>
                  <a:lnTo>
                    <a:pt x="0" y="4686"/>
                  </a:lnTo>
                  <a:cubicBezTo>
                    <a:pt x="20" y="4698"/>
                    <a:pt x="38" y="4709"/>
                    <a:pt x="58" y="4723"/>
                  </a:cubicBezTo>
                  <a:cubicBezTo>
                    <a:pt x="1046" y="3422"/>
                    <a:pt x="2156" y="1552"/>
                    <a:pt x="302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5"/>
            <p:cNvSpPr/>
            <p:nvPr/>
          </p:nvSpPr>
          <p:spPr>
            <a:xfrm>
              <a:off x="2810264" y="1512764"/>
              <a:ext cx="34563" cy="35642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353" y="1"/>
                  </a:moveTo>
                  <a:cubicBezTo>
                    <a:pt x="235" y="107"/>
                    <a:pt x="119" y="208"/>
                    <a:pt x="1" y="300"/>
                  </a:cubicBezTo>
                  <a:lnTo>
                    <a:pt x="1" y="825"/>
                  </a:lnTo>
                  <a:cubicBezTo>
                    <a:pt x="230" y="770"/>
                    <a:pt x="501" y="580"/>
                    <a:pt x="800" y="289"/>
                  </a:cubicBezTo>
                  <a:cubicBezTo>
                    <a:pt x="645" y="189"/>
                    <a:pt x="496" y="94"/>
                    <a:pt x="35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5"/>
            <p:cNvSpPr/>
            <p:nvPr/>
          </p:nvSpPr>
          <p:spPr>
            <a:xfrm>
              <a:off x="3034734" y="1204624"/>
              <a:ext cx="34520" cy="31241"/>
            </a:xfrm>
            <a:custGeom>
              <a:avLst/>
              <a:gdLst/>
              <a:ahLst/>
              <a:cxnLst/>
              <a:rect l="l" t="t" r="r" b="b"/>
              <a:pathLst>
                <a:path w="800" h="724" extrusionOk="0">
                  <a:moveTo>
                    <a:pt x="369" y="1"/>
                  </a:moveTo>
                  <a:cubicBezTo>
                    <a:pt x="259" y="209"/>
                    <a:pt x="135" y="439"/>
                    <a:pt x="1" y="686"/>
                  </a:cubicBezTo>
                  <a:lnTo>
                    <a:pt x="69" y="723"/>
                  </a:lnTo>
                  <a:lnTo>
                    <a:pt x="282" y="396"/>
                  </a:lnTo>
                  <a:lnTo>
                    <a:pt x="617" y="585"/>
                  </a:lnTo>
                  <a:cubicBezTo>
                    <a:pt x="682" y="461"/>
                    <a:pt x="744" y="344"/>
                    <a:pt x="800" y="233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5"/>
            <p:cNvSpPr/>
            <p:nvPr/>
          </p:nvSpPr>
          <p:spPr>
            <a:xfrm>
              <a:off x="3037711" y="1221668"/>
              <a:ext cx="23646" cy="22783"/>
            </a:xfrm>
            <a:custGeom>
              <a:avLst/>
              <a:gdLst/>
              <a:ahLst/>
              <a:cxnLst/>
              <a:rect l="l" t="t" r="r" b="b"/>
              <a:pathLst>
                <a:path w="548" h="528" extrusionOk="0">
                  <a:moveTo>
                    <a:pt x="213" y="1"/>
                  </a:moveTo>
                  <a:lnTo>
                    <a:pt x="0" y="328"/>
                  </a:lnTo>
                  <a:lnTo>
                    <a:pt x="369" y="528"/>
                  </a:lnTo>
                  <a:cubicBezTo>
                    <a:pt x="432" y="411"/>
                    <a:pt x="490" y="299"/>
                    <a:pt x="548" y="19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5"/>
            <p:cNvSpPr/>
            <p:nvPr/>
          </p:nvSpPr>
          <p:spPr>
            <a:xfrm>
              <a:off x="3024119" y="1198885"/>
              <a:ext cx="26580" cy="35383"/>
            </a:xfrm>
            <a:custGeom>
              <a:avLst/>
              <a:gdLst/>
              <a:ahLst/>
              <a:cxnLst/>
              <a:rect l="l" t="t" r="r" b="b"/>
              <a:pathLst>
                <a:path w="616" h="820" extrusionOk="0">
                  <a:moveTo>
                    <a:pt x="371" y="1"/>
                  </a:moveTo>
                  <a:lnTo>
                    <a:pt x="0" y="684"/>
                  </a:lnTo>
                  <a:lnTo>
                    <a:pt x="247" y="819"/>
                  </a:lnTo>
                  <a:cubicBezTo>
                    <a:pt x="381" y="572"/>
                    <a:pt x="504" y="342"/>
                    <a:pt x="615" y="134"/>
                  </a:cubicBezTo>
                  <a:lnTo>
                    <a:pt x="37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5"/>
            <p:cNvSpPr/>
            <p:nvPr/>
          </p:nvSpPr>
          <p:spPr>
            <a:xfrm>
              <a:off x="3079395" y="2197049"/>
              <a:ext cx="513701" cy="566948"/>
            </a:xfrm>
            <a:custGeom>
              <a:avLst/>
              <a:gdLst/>
              <a:ahLst/>
              <a:cxnLst/>
              <a:rect l="l" t="t" r="r" b="b"/>
              <a:pathLst>
                <a:path w="11905" h="13139" extrusionOk="0">
                  <a:moveTo>
                    <a:pt x="0" y="0"/>
                  </a:moveTo>
                  <a:lnTo>
                    <a:pt x="3265" y="10019"/>
                  </a:lnTo>
                  <a:lnTo>
                    <a:pt x="3049" y="13085"/>
                  </a:lnTo>
                  <a:lnTo>
                    <a:pt x="3826" y="13139"/>
                  </a:lnTo>
                  <a:lnTo>
                    <a:pt x="3866" y="12566"/>
                  </a:lnTo>
                  <a:lnTo>
                    <a:pt x="3397" y="12493"/>
                  </a:lnTo>
                  <a:lnTo>
                    <a:pt x="3659" y="9971"/>
                  </a:lnTo>
                  <a:lnTo>
                    <a:pt x="588" y="547"/>
                  </a:lnTo>
                  <a:lnTo>
                    <a:pt x="8633" y="2539"/>
                  </a:lnTo>
                  <a:lnTo>
                    <a:pt x="11398" y="9324"/>
                  </a:lnTo>
                  <a:lnTo>
                    <a:pt x="11335" y="9769"/>
                  </a:lnTo>
                  <a:lnTo>
                    <a:pt x="11904" y="9537"/>
                  </a:lnTo>
                  <a:lnTo>
                    <a:pt x="8920" y="2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5"/>
            <p:cNvSpPr/>
            <p:nvPr/>
          </p:nvSpPr>
          <p:spPr>
            <a:xfrm>
              <a:off x="3104724" y="2220652"/>
              <a:ext cx="466495" cy="518620"/>
            </a:xfrm>
            <a:custGeom>
              <a:avLst/>
              <a:gdLst/>
              <a:ahLst/>
              <a:cxnLst/>
              <a:rect l="l" t="t" r="r" b="b"/>
              <a:pathLst>
                <a:path w="10811" h="12019" extrusionOk="0">
                  <a:moveTo>
                    <a:pt x="1" y="0"/>
                  </a:moveTo>
                  <a:lnTo>
                    <a:pt x="3072" y="9424"/>
                  </a:lnTo>
                  <a:lnTo>
                    <a:pt x="2810" y="11946"/>
                  </a:lnTo>
                  <a:lnTo>
                    <a:pt x="3279" y="12019"/>
                  </a:lnTo>
                  <a:lnTo>
                    <a:pt x="3466" y="9376"/>
                  </a:lnTo>
                  <a:lnTo>
                    <a:pt x="589" y="547"/>
                  </a:lnTo>
                  <a:lnTo>
                    <a:pt x="589" y="547"/>
                  </a:lnTo>
                  <a:lnTo>
                    <a:pt x="7761" y="2322"/>
                  </a:lnTo>
                  <a:lnTo>
                    <a:pt x="10597" y="9284"/>
                  </a:lnTo>
                  <a:lnTo>
                    <a:pt x="10748" y="9222"/>
                  </a:lnTo>
                  <a:lnTo>
                    <a:pt x="10811" y="8777"/>
                  </a:lnTo>
                  <a:lnTo>
                    <a:pt x="8046" y="19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5"/>
            <p:cNvSpPr/>
            <p:nvPr/>
          </p:nvSpPr>
          <p:spPr>
            <a:xfrm>
              <a:off x="5971447" y="2485771"/>
              <a:ext cx="265070" cy="461144"/>
            </a:xfrm>
            <a:custGeom>
              <a:avLst/>
              <a:gdLst/>
              <a:ahLst/>
              <a:cxnLst/>
              <a:rect l="l" t="t" r="r" b="b"/>
              <a:pathLst>
                <a:path w="6143" h="10687" extrusionOk="0">
                  <a:moveTo>
                    <a:pt x="694" y="1"/>
                  </a:moveTo>
                  <a:lnTo>
                    <a:pt x="0" y="354"/>
                  </a:lnTo>
                  <a:lnTo>
                    <a:pt x="4314" y="9453"/>
                  </a:lnTo>
                  <a:lnTo>
                    <a:pt x="4361" y="9553"/>
                  </a:lnTo>
                  <a:lnTo>
                    <a:pt x="6142" y="10687"/>
                  </a:lnTo>
                  <a:lnTo>
                    <a:pt x="6142" y="9763"/>
                  </a:lnTo>
                  <a:lnTo>
                    <a:pt x="4969" y="9018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5"/>
            <p:cNvSpPr/>
            <p:nvPr/>
          </p:nvSpPr>
          <p:spPr>
            <a:xfrm>
              <a:off x="5470553" y="2710327"/>
              <a:ext cx="14412" cy="35124"/>
            </a:xfrm>
            <a:custGeom>
              <a:avLst/>
              <a:gdLst/>
              <a:ahLst/>
              <a:cxnLst/>
              <a:rect l="l" t="t" r="r" b="b"/>
              <a:pathLst>
                <a:path w="334" h="814" extrusionOk="0">
                  <a:moveTo>
                    <a:pt x="334" y="1"/>
                  </a:moveTo>
                  <a:lnTo>
                    <a:pt x="0" y="170"/>
                  </a:lnTo>
                  <a:lnTo>
                    <a:pt x="325" y="81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5"/>
            <p:cNvSpPr/>
            <p:nvPr/>
          </p:nvSpPr>
          <p:spPr>
            <a:xfrm>
              <a:off x="5484577" y="2438995"/>
              <a:ext cx="751932" cy="308695"/>
            </a:xfrm>
            <a:custGeom>
              <a:avLst/>
              <a:gdLst/>
              <a:ahLst/>
              <a:cxnLst/>
              <a:rect l="l" t="t" r="r" b="b"/>
              <a:pathLst>
                <a:path w="17426" h="7154" extrusionOk="0">
                  <a:moveTo>
                    <a:pt x="12394" y="0"/>
                  </a:moveTo>
                  <a:lnTo>
                    <a:pt x="9" y="6289"/>
                  </a:lnTo>
                  <a:lnTo>
                    <a:pt x="0" y="7101"/>
                  </a:lnTo>
                  <a:lnTo>
                    <a:pt x="28" y="7153"/>
                  </a:lnTo>
                  <a:lnTo>
                    <a:pt x="11283" y="1438"/>
                  </a:lnTo>
                  <a:lnTo>
                    <a:pt x="11017" y="878"/>
                  </a:lnTo>
                  <a:lnTo>
                    <a:pt x="11720" y="543"/>
                  </a:lnTo>
                  <a:lnTo>
                    <a:pt x="11977" y="1085"/>
                  </a:lnTo>
                  <a:lnTo>
                    <a:pt x="12480" y="829"/>
                  </a:lnTo>
                  <a:lnTo>
                    <a:pt x="17425" y="2155"/>
                  </a:lnTo>
                  <a:lnTo>
                    <a:pt x="17425" y="1350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5"/>
            <p:cNvSpPr/>
            <p:nvPr/>
          </p:nvSpPr>
          <p:spPr>
            <a:xfrm>
              <a:off x="5959969" y="2462426"/>
              <a:ext cx="41424" cy="38619"/>
            </a:xfrm>
            <a:custGeom>
              <a:avLst/>
              <a:gdLst/>
              <a:ahLst/>
              <a:cxnLst/>
              <a:rect l="l" t="t" r="r" b="b"/>
              <a:pathLst>
                <a:path w="960" h="895" extrusionOk="0">
                  <a:moveTo>
                    <a:pt x="703" y="0"/>
                  </a:moveTo>
                  <a:lnTo>
                    <a:pt x="0" y="335"/>
                  </a:lnTo>
                  <a:lnTo>
                    <a:pt x="266" y="895"/>
                  </a:lnTo>
                  <a:lnTo>
                    <a:pt x="960" y="54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5"/>
            <p:cNvSpPr/>
            <p:nvPr/>
          </p:nvSpPr>
          <p:spPr>
            <a:xfrm>
              <a:off x="5695411" y="1536583"/>
              <a:ext cx="541101" cy="182136"/>
            </a:xfrm>
            <a:custGeom>
              <a:avLst/>
              <a:gdLst/>
              <a:ahLst/>
              <a:cxnLst/>
              <a:rect l="l" t="t" r="r" b="b"/>
              <a:pathLst>
                <a:path w="12540" h="4221" extrusionOk="0">
                  <a:moveTo>
                    <a:pt x="209" y="0"/>
                  </a:moveTo>
                  <a:lnTo>
                    <a:pt x="0" y="751"/>
                  </a:lnTo>
                  <a:lnTo>
                    <a:pt x="12539" y="4221"/>
                  </a:lnTo>
                  <a:lnTo>
                    <a:pt x="12539" y="341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5"/>
            <p:cNvSpPr/>
            <p:nvPr/>
          </p:nvSpPr>
          <p:spPr>
            <a:xfrm>
              <a:off x="5957078" y="3785257"/>
              <a:ext cx="259634" cy="422525"/>
            </a:xfrm>
            <a:custGeom>
              <a:avLst/>
              <a:gdLst/>
              <a:ahLst/>
              <a:cxnLst/>
              <a:rect l="l" t="t" r="r" b="b"/>
              <a:pathLst>
                <a:path w="6017" h="9792" extrusionOk="0">
                  <a:moveTo>
                    <a:pt x="2226" y="0"/>
                  </a:moveTo>
                  <a:lnTo>
                    <a:pt x="2160" y="112"/>
                  </a:lnTo>
                  <a:cubicBezTo>
                    <a:pt x="2071" y="261"/>
                    <a:pt x="1" y="3821"/>
                    <a:pt x="1260" y="6832"/>
                  </a:cubicBezTo>
                  <a:cubicBezTo>
                    <a:pt x="1810" y="8147"/>
                    <a:pt x="2902" y="9139"/>
                    <a:pt x="4516" y="9791"/>
                  </a:cubicBezTo>
                  <a:cubicBezTo>
                    <a:pt x="5101" y="9630"/>
                    <a:pt x="5599" y="9528"/>
                    <a:pt x="6017" y="9463"/>
                  </a:cubicBezTo>
                  <a:cubicBezTo>
                    <a:pt x="3927" y="8925"/>
                    <a:pt x="2569" y="7941"/>
                    <a:pt x="1980" y="6535"/>
                  </a:cubicBezTo>
                  <a:cubicBezTo>
                    <a:pt x="870" y="3886"/>
                    <a:pt x="2811" y="541"/>
                    <a:pt x="2831" y="509"/>
                  </a:cubicBezTo>
                  <a:lnTo>
                    <a:pt x="2929" y="341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5"/>
            <p:cNvSpPr/>
            <p:nvPr/>
          </p:nvSpPr>
          <p:spPr>
            <a:xfrm>
              <a:off x="6053131" y="3775634"/>
              <a:ext cx="34606" cy="24337"/>
            </a:xfrm>
            <a:custGeom>
              <a:avLst/>
              <a:gdLst/>
              <a:ahLst/>
              <a:cxnLst/>
              <a:rect l="l" t="t" r="r" b="b"/>
              <a:pathLst>
                <a:path w="802" h="564" extrusionOk="0">
                  <a:moveTo>
                    <a:pt x="131" y="0"/>
                  </a:moveTo>
                  <a:lnTo>
                    <a:pt x="0" y="224"/>
                  </a:lnTo>
                  <a:lnTo>
                    <a:pt x="703" y="564"/>
                  </a:lnTo>
                  <a:lnTo>
                    <a:pt x="801" y="39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5"/>
            <p:cNvSpPr/>
            <p:nvPr/>
          </p:nvSpPr>
          <p:spPr>
            <a:xfrm>
              <a:off x="5764582" y="4207746"/>
              <a:ext cx="451392" cy="217260"/>
            </a:xfrm>
            <a:custGeom>
              <a:avLst/>
              <a:gdLst/>
              <a:ahLst/>
              <a:cxnLst/>
              <a:rect l="l" t="t" r="r" b="b"/>
              <a:pathLst>
                <a:path w="10461" h="5035" extrusionOk="0">
                  <a:moveTo>
                    <a:pt x="8976" y="0"/>
                  </a:moveTo>
                  <a:cubicBezTo>
                    <a:pt x="7053" y="530"/>
                    <a:pt x="4208" y="1686"/>
                    <a:pt x="328" y="4169"/>
                  </a:cubicBezTo>
                  <a:lnTo>
                    <a:pt x="0" y="4378"/>
                  </a:lnTo>
                  <a:lnTo>
                    <a:pt x="420" y="5034"/>
                  </a:lnTo>
                  <a:lnTo>
                    <a:pt x="747" y="4824"/>
                  </a:lnTo>
                  <a:cubicBezTo>
                    <a:pt x="1310" y="4465"/>
                    <a:pt x="1849" y="4134"/>
                    <a:pt x="2369" y="3829"/>
                  </a:cubicBezTo>
                  <a:lnTo>
                    <a:pt x="2223" y="3729"/>
                  </a:lnTo>
                  <a:lnTo>
                    <a:pt x="2663" y="3087"/>
                  </a:lnTo>
                  <a:lnTo>
                    <a:pt x="3118" y="3399"/>
                  </a:lnTo>
                  <a:cubicBezTo>
                    <a:pt x="4867" y="2415"/>
                    <a:pt x="6340" y="1747"/>
                    <a:pt x="7554" y="1292"/>
                  </a:cubicBezTo>
                  <a:lnTo>
                    <a:pt x="7461" y="1220"/>
                  </a:lnTo>
                  <a:lnTo>
                    <a:pt x="7936" y="603"/>
                  </a:lnTo>
                  <a:lnTo>
                    <a:pt x="8432" y="985"/>
                  </a:lnTo>
                  <a:cubicBezTo>
                    <a:pt x="9255" y="718"/>
                    <a:pt x="9931" y="562"/>
                    <a:pt x="10461" y="471"/>
                  </a:cubicBezTo>
                  <a:lnTo>
                    <a:pt x="10368" y="448"/>
                  </a:lnTo>
                  <a:cubicBezTo>
                    <a:pt x="9869" y="322"/>
                    <a:pt x="9405" y="174"/>
                    <a:pt x="8976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5"/>
            <p:cNvSpPr/>
            <p:nvPr/>
          </p:nvSpPr>
          <p:spPr>
            <a:xfrm>
              <a:off x="6151990" y="4193549"/>
              <a:ext cx="84531" cy="34520"/>
            </a:xfrm>
            <a:custGeom>
              <a:avLst/>
              <a:gdLst/>
              <a:ahLst/>
              <a:cxnLst/>
              <a:rect l="l" t="t" r="r" b="b"/>
              <a:pathLst>
                <a:path w="1959" h="800" extrusionOk="0">
                  <a:moveTo>
                    <a:pt x="1501" y="1"/>
                  </a:moveTo>
                  <a:cubicBezTo>
                    <a:pt x="1083" y="66"/>
                    <a:pt x="585" y="168"/>
                    <a:pt x="1" y="329"/>
                  </a:cubicBezTo>
                  <a:cubicBezTo>
                    <a:pt x="428" y="502"/>
                    <a:pt x="892" y="651"/>
                    <a:pt x="1394" y="777"/>
                  </a:cubicBezTo>
                  <a:lnTo>
                    <a:pt x="1485" y="800"/>
                  </a:lnTo>
                  <a:cubicBezTo>
                    <a:pt x="1595" y="781"/>
                    <a:pt x="1702" y="764"/>
                    <a:pt x="1800" y="752"/>
                  </a:cubicBezTo>
                  <a:lnTo>
                    <a:pt x="1958" y="116"/>
                  </a:lnTo>
                  <a:lnTo>
                    <a:pt x="1582" y="21"/>
                  </a:lnTo>
                  <a:cubicBezTo>
                    <a:pt x="1554" y="15"/>
                    <a:pt x="1528" y="7"/>
                    <a:pt x="150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5"/>
            <p:cNvSpPr/>
            <p:nvPr/>
          </p:nvSpPr>
          <p:spPr>
            <a:xfrm>
              <a:off x="6090500" y="4250293"/>
              <a:ext cx="146020" cy="125998"/>
            </a:xfrm>
            <a:custGeom>
              <a:avLst/>
              <a:gdLst/>
              <a:ahLst/>
              <a:cxnLst/>
              <a:rect l="l" t="t" r="r" b="b"/>
              <a:pathLst>
                <a:path w="3384" h="2920" extrusionOk="0">
                  <a:moveTo>
                    <a:pt x="879" y="0"/>
                  </a:moveTo>
                  <a:cubicBezTo>
                    <a:pt x="603" y="88"/>
                    <a:pt x="311" y="191"/>
                    <a:pt x="1" y="306"/>
                  </a:cubicBezTo>
                  <a:lnTo>
                    <a:pt x="3383" y="2920"/>
                  </a:lnTo>
                  <a:lnTo>
                    <a:pt x="3383" y="1935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5"/>
            <p:cNvSpPr/>
            <p:nvPr/>
          </p:nvSpPr>
          <p:spPr>
            <a:xfrm>
              <a:off x="6086487" y="4233723"/>
              <a:ext cx="41942" cy="29817"/>
            </a:xfrm>
            <a:custGeom>
              <a:avLst/>
              <a:gdLst/>
              <a:ahLst/>
              <a:cxnLst/>
              <a:rect l="l" t="t" r="r" b="b"/>
              <a:pathLst>
                <a:path w="972" h="691" extrusionOk="0">
                  <a:moveTo>
                    <a:pt x="476" y="1"/>
                  </a:moveTo>
                  <a:lnTo>
                    <a:pt x="1" y="618"/>
                  </a:lnTo>
                  <a:lnTo>
                    <a:pt x="94" y="690"/>
                  </a:lnTo>
                  <a:cubicBezTo>
                    <a:pt x="404" y="575"/>
                    <a:pt x="695" y="472"/>
                    <a:pt x="972" y="383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5"/>
            <p:cNvSpPr/>
            <p:nvPr/>
          </p:nvSpPr>
          <p:spPr>
            <a:xfrm>
              <a:off x="5866849" y="4354329"/>
              <a:ext cx="369752" cy="271672"/>
            </a:xfrm>
            <a:custGeom>
              <a:avLst/>
              <a:gdLst/>
              <a:ahLst/>
              <a:cxnLst/>
              <a:rect l="l" t="t" r="r" b="b"/>
              <a:pathLst>
                <a:path w="8569" h="6296" extrusionOk="0">
                  <a:moveTo>
                    <a:pt x="748" y="0"/>
                  </a:moveTo>
                  <a:cubicBezTo>
                    <a:pt x="504" y="137"/>
                    <a:pt x="255" y="281"/>
                    <a:pt x="0" y="432"/>
                  </a:cubicBezTo>
                  <a:lnTo>
                    <a:pt x="8568" y="6296"/>
                  </a:lnTo>
                  <a:lnTo>
                    <a:pt x="8568" y="5351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5"/>
            <p:cNvSpPr/>
            <p:nvPr/>
          </p:nvSpPr>
          <p:spPr>
            <a:xfrm>
              <a:off x="5860463" y="4340909"/>
              <a:ext cx="38662" cy="32060"/>
            </a:xfrm>
            <a:custGeom>
              <a:avLst/>
              <a:gdLst/>
              <a:ahLst/>
              <a:cxnLst/>
              <a:rect l="l" t="t" r="r" b="b"/>
              <a:pathLst>
                <a:path w="896" h="743" extrusionOk="0">
                  <a:moveTo>
                    <a:pt x="441" y="1"/>
                  </a:moveTo>
                  <a:lnTo>
                    <a:pt x="1" y="643"/>
                  </a:lnTo>
                  <a:lnTo>
                    <a:pt x="147" y="743"/>
                  </a:lnTo>
                  <a:cubicBezTo>
                    <a:pt x="401" y="592"/>
                    <a:pt x="651" y="448"/>
                    <a:pt x="895" y="311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5"/>
            <p:cNvSpPr/>
            <p:nvPr/>
          </p:nvSpPr>
          <p:spPr>
            <a:xfrm>
              <a:off x="2810264" y="2638438"/>
              <a:ext cx="368069" cy="952925"/>
            </a:xfrm>
            <a:custGeom>
              <a:avLst/>
              <a:gdLst/>
              <a:ahLst/>
              <a:cxnLst/>
              <a:rect l="l" t="t" r="r" b="b"/>
              <a:pathLst>
                <a:path w="8530" h="22084" extrusionOk="0">
                  <a:moveTo>
                    <a:pt x="1" y="1"/>
                  </a:moveTo>
                  <a:lnTo>
                    <a:pt x="1" y="797"/>
                  </a:lnTo>
                  <a:cubicBezTo>
                    <a:pt x="1171" y="1047"/>
                    <a:pt x="2473" y="1313"/>
                    <a:pt x="3687" y="1554"/>
                  </a:cubicBezTo>
                  <a:cubicBezTo>
                    <a:pt x="6104" y="1817"/>
                    <a:pt x="8120" y="2024"/>
                    <a:pt x="8120" y="2024"/>
                  </a:cubicBezTo>
                  <a:lnTo>
                    <a:pt x="6928" y="22057"/>
                  </a:lnTo>
                  <a:lnTo>
                    <a:pt x="7317" y="22083"/>
                  </a:lnTo>
                  <a:lnTo>
                    <a:pt x="8529" y="1705"/>
                  </a:lnTo>
                  <a:lnTo>
                    <a:pt x="8193" y="1641"/>
                  </a:lnTo>
                  <a:cubicBezTo>
                    <a:pt x="5715" y="1168"/>
                    <a:pt x="2441" y="521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5"/>
            <p:cNvSpPr/>
            <p:nvPr/>
          </p:nvSpPr>
          <p:spPr>
            <a:xfrm>
              <a:off x="3104724" y="3623743"/>
              <a:ext cx="417778" cy="556721"/>
            </a:xfrm>
            <a:custGeom>
              <a:avLst/>
              <a:gdLst/>
              <a:ahLst/>
              <a:cxnLst/>
              <a:rect l="l" t="t" r="r" b="b"/>
              <a:pathLst>
                <a:path w="9682" h="12902" extrusionOk="0">
                  <a:moveTo>
                    <a:pt x="58" y="0"/>
                  </a:moveTo>
                  <a:lnTo>
                    <a:pt x="1" y="961"/>
                  </a:lnTo>
                  <a:lnTo>
                    <a:pt x="9682" y="12902"/>
                  </a:lnTo>
                  <a:lnTo>
                    <a:pt x="81" y="734"/>
                  </a:lnTo>
                  <a:lnTo>
                    <a:pt x="81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5"/>
            <p:cNvSpPr/>
            <p:nvPr/>
          </p:nvSpPr>
          <p:spPr>
            <a:xfrm>
              <a:off x="4105046" y="3871731"/>
              <a:ext cx="329580" cy="252514"/>
            </a:xfrm>
            <a:custGeom>
              <a:avLst/>
              <a:gdLst/>
              <a:ahLst/>
              <a:cxnLst/>
              <a:rect l="l" t="t" r="r" b="b"/>
              <a:pathLst>
                <a:path w="7638" h="5852" extrusionOk="0">
                  <a:moveTo>
                    <a:pt x="5902" y="1"/>
                  </a:moveTo>
                  <a:lnTo>
                    <a:pt x="5153" y="246"/>
                  </a:lnTo>
                  <a:lnTo>
                    <a:pt x="7061" y="4020"/>
                  </a:lnTo>
                  <a:lnTo>
                    <a:pt x="1" y="5472"/>
                  </a:lnTo>
                  <a:lnTo>
                    <a:pt x="87" y="5851"/>
                  </a:lnTo>
                  <a:lnTo>
                    <a:pt x="7638" y="4298"/>
                  </a:lnTo>
                  <a:lnTo>
                    <a:pt x="6696" y="2434"/>
                  </a:lnTo>
                  <a:lnTo>
                    <a:pt x="7043" y="2259"/>
                  </a:lnTo>
                  <a:lnTo>
                    <a:pt x="590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5"/>
            <p:cNvSpPr/>
            <p:nvPr/>
          </p:nvSpPr>
          <p:spPr>
            <a:xfrm>
              <a:off x="3982239" y="4172708"/>
              <a:ext cx="71888" cy="162978"/>
            </a:xfrm>
            <a:custGeom>
              <a:avLst/>
              <a:gdLst/>
              <a:ahLst/>
              <a:cxnLst/>
              <a:rect l="l" t="t" r="r" b="b"/>
              <a:pathLst>
                <a:path w="1666" h="3777" extrusionOk="0">
                  <a:moveTo>
                    <a:pt x="1665" y="1"/>
                  </a:move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5"/>
            <p:cNvSpPr/>
            <p:nvPr/>
          </p:nvSpPr>
          <p:spPr>
            <a:xfrm>
              <a:off x="3108220" y="3623830"/>
              <a:ext cx="418124" cy="556635"/>
            </a:xfrm>
            <a:custGeom>
              <a:avLst/>
              <a:gdLst/>
              <a:ahLst/>
              <a:cxnLst/>
              <a:rect l="l" t="t" r="r" b="b"/>
              <a:pathLst>
                <a:path w="9690" h="12900" extrusionOk="0">
                  <a:moveTo>
                    <a:pt x="0" y="0"/>
                  </a:moveTo>
                  <a:lnTo>
                    <a:pt x="0" y="732"/>
                  </a:lnTo>
                  <a:lnTo>
                    <a:pt x="9601" y="12900"/>
                  </a:lnTo>
                  <a:lnTo>
                    <a:pt x="9690" y="12733"/>
                  </a:lnTo>
                  <a:lnTo>
                    <a:pt x="317" y="834"/>
                  </a:lnTo>
                  <a:lnTo>
                    <a:pt x="36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5"/>
            <p:cNvSpPr/>
            <p:nvPr/>
          </p:nvSpPr>
          <p:spPr>
            <a:xfrm>
              <a:off x="4000535" y="4193377"/>
              <a:ext cx="81165" cy="184164"/>
            </a:xfrm>
            <a:custGeom>
              <a:avLst/>
              <a:gdLst/>
              <a:ahLst/>
              <a:cxnLst/>
              <a:rect l="l" t="t" r="r" b="b"/>
              <a:pathLst>
                <a:path w="1881" h="4268" extrusionOk="0">
                  <a:moveTo>
                    <a:pt x="0" y="4267"/>
                  </a:moveTo>
                  <a:lnTo>
                    <a:pt x="18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5"/>
            <p:cNvSpPr/>
            <p:nvPr/>
          </p:nvSpPr>
          <p:spPr>
            <a:xfrm>
              <a:off x="3087550" y="3622578"/>
              <a:ext cx="898469" cy="750033"/>
            </a:xfrm>
            <a:custGeom>
              <a:avLst/>
              <a:gdLst/>
              <a:ahLst/>
              <a:cxnLst/>
              <a:rect l="l" t="t" r="r" b="b"/>
              <a:pathLst>
                <a:path w="20822" h="17382" extrusionOk="0">
                  <a:moveTo>
                    <a:pt x="67" y="1"/>
                  </a:moveTo>
                  <a:lnTo>
                    <a:pt x="1" y="1113"/>
                  </a:lnTo>
                  <a:lnTo>
                    <a:pt x="9893" y="13671"/>
                  </a:lnTo>
                  <a:lnTo>
                    <a:pt x="20821" y="17382"/>
                  </a:lnTo>
                  <a:lnTo>
                    <a:pt x="20821" y="17382"/>
                  </a:lnTo>
                  <a:lnTo>
                    <a:pt x="9791" y="13473"/>
                  </a:lnTo>
                  <a:lnTo>
                    <a:pt x="10080" y="12929"/>
                  </a:lnTo>
                  <a:lnTo>
                    <a:pt x="399" y="988"/>
                  </a:lnTo>
                  <a:lnTo>
                    <a:pt x="456" y="2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5"/>
            <p:cNvSpPr/>
            <p:nvPr/>
          </p:nvSpPr>
          <p:spPr>
            <a:xfrm>
              <a:off x="2969360" y="2705495"/>
              <a:ext cx="191284" cy="900454"/>
            </a:xfrm>
            <a:custGeom>
              <a:avLst/>
              <a:gdLst/>
              <a:ahLst/>
              <a:cxnLst/>
              <a:rect l="l" t="t" r="r" b="b"/>
              <a:pathLst>
                <a:path w="4433" h="20868" extrusionOk="0">
                  <a:moveTo>
                    <a:pt x="0" y="0"/>
                  </a:moveTo>
                  <a:cubicBezTo>
                    <a:pt x="1738" y="348"/>
                    <a:pt x="3296" y="649"/>
                    <a:pt x="4024" y="788"/>
                  </a:cubicBezTo>
                  <a:lnTo>
                    <a:pt x="2830" y="20868"/>
                  </a:lnTo>
                  <a:lnTo>
                    <a:pt x="2856" y="20476"/>
                  </a:lnTo>
                  <a:lnTo>
                    <a:pt x="3240" y="20503"/>
                  </a:lnTo>
                  <a:lnTo>
                    <a:pt x="4433" y="470"/>
                  </a:lnTo>
                  <a:cubicBezTo>
                    <a:pt x="4433" y="470"/>
                    <a:pt x="2417" y="263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5"/>
            <p:cNvSpPr/>
            <p:nvPr/>
          </p:nvSpPr>
          <p:spPr>
            <a:xfrm>
              <a:off x="4104183" y="3969165"/>
              <a:ext cx="355383" cy="173161"/>
            </a:xfrm>
            <a:custGeom>
              <a:avLst/>
              <a:gdLst/>
              <a:ahLst/>
              <a:cxnLst/>
              <a:rect l="l" t="t" r="r" b="b"/>
              <a:pathLst>
                <a:path w="8236" h="4013" extrusionOk="0">
                  <a:moveTo>
                    <a:pt x="7063" y="1"/>
                  </a:moveTo>
                  <a:lnTo>
                    <a:pt x="6716" y="176"/>
                  </a:lnTo>
                  <a:lnTo>
                    <a:pt x="7658" y="2040"/>
                  </a:lnTo>
                  <a:lnTo>
                    <a:pt x="107" y="3593"/>
                  </a:lnTo>
                  <a:lnTo>
                    <a:pt x="133" y="3711"/>
                  </a:lnTo>
                  <a:lnTo>
                    <a:pt x="0" y="4013"/>
                  </a:lnTo>
                  <a:lnTo>
                    <a:pt x="0" y="4013"/>
                  </a:lnTo>
                  <a:lnTo>
                    <a:pt x="8235" y="2319"/>
                  </a:lnTo>
                  <a:lnTo>
                    <a:pt x="70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5"/>
            <p:cNvSpPr/>
            <p:nvPr/>
          </p:nvSpPr>
          <p:spPr>
            <a:xfrm>
              <a:off x="3522467" y="4180432"/>
              <a:ext cx="734" cy="863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1" y="1"/>
                  </a:moveTo>
                  <a:lnTo>
                    <a:pt x="1" y="1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5"/>
            <p:cNvSpPr/>
            <p:nvPr/>
          </p:nvSpPr>
          <p:spPr>
            <a:xfrm>
              <a:off x="3523244" y="4107809"/>
              <a:ext cx="585546" cy="248889"/>
            </a:xfrm>
            <a:custGeom>
              <a:avLst/>
              <a:gdLst/>
              <a:ahLst/>
              <a:cxnLst/>
              <a:rect l="l" t="t" r="r" b="b"/>
              <a:pathLst>
                <a:path w="13570" h="5768" extrusionOk="0">
                  <a:moveTo>
                    <a:pt x="13484" y="1"/>
                  </a:moveTo>
                  <a:lnTo>
                    <a:pt x="12914" y="118"/>
                  </a:lnTo>
                  <a:lnTo>
                    <a:pt x="12302" y="1505"/>
                  </a:lnTo>
                  <a:lnTo>
                    <a:pt x="10637" y="5280"/>
                  </a:lnTo>
                  <a:lnTo>
                    <a:pt x="10636" y="5283"/>
                  </a:lnTo>
                  <a:lnTo>
                    <a:pt x="264" y="1761"/>
                  </a:lnTo>
                  <a:lnTo>
                    <a:pt x="92" y="1541"/>
                  </a:lnTo>
                  <a:lnTo>
                    <a:pt x="0" y="1704"/>
                  </a:lnTo>
                  <a:lnTo>
                    <a:pt x="249" y="2012"/>
                  </a:lnTo>
                  <a:lnTo>
                    <a:pt x="10848" y="5767"/>
                  </a:lnTo>
                  <a:lnTo>
                    <a:pt x="13189" y="458"/>
                  </a:lnTo>
                  <a:lnTo>
                    <a:pt x="13570" y="380"/>
                  </a:lnTo>
                  <a:lnTo>
                    <a:pt x="1348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5"/>
            <p:cNvSpPr/>
            <p:nvPr/>
          </p:nvSpPr>
          <p:spPr>
            <a:xfrm>
              <a:off x="4320886" y="3854298"/>
              <a:ext cx="38835" cy="28091"/>
            </a:xfrm>
            <a:custGeom>
              <a:avLst/>
              <a:gdLst/>
              <a:ahLst/>
              <a:cxnLst/>
              <a:rect l="l" t="t" r="r" b="b"/>
              <a:pathLst>
                <a:path w="900" h="651" extrusionOk="0">
                  <a:moveTo>
                    <a:pt x="695" y="0"/>
                  </a:moveTo>
                  <a:lnTo>
                    <a:pt x="0" y="352"/>
                  </a:lnTo>
                  <a:lnTo>
                    <a:pt x="151" y="650"/>
                  </a:lnTo>
                  <a:lnTo>
                    <a:pt x="900" y="405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5"/>
            <p:cNvSpPr/>
            <p:nvPr/>
          </p:nvSpPr>
          <p:spPr>
            <a:xfrm>
              <a:off x="3107184" y="3590215"/>
              <a:ext cx="18813" cy="33657"/>
            </a:xfrm>
            <a:custGeom>
              <a:avLst/>
              <a:gdLst/>
              <a:ahLst/>
              <a:cxnLst/>
              <a:rect l="l" t="t" r="r" b="b"/>
              <a:pathLst>
                <a:path w="436" h="780" extrusionOk="0">
                  <a:moveTo>
                    <a:pt x="47" y="1"/>
                  </a:moveTo>
                  <a:lnTo>
                    <a:pt x="1" y="777"/>
                  </a:lnTo>
                  <a:lnTo>
                    <a:pt x="24" y="779"/>
                  </a:lnTo>
                  <a:lnTo>
                    <a:pt x="24" y="390"/>
                  </a:lnTo>
                  <a:lnTo>
                    <a:pt x="411" y="416"/>
                  </a:lnTo>
                  <a:lnTo>
                    <a:pt x="436" y="2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5"/>
            <p:cNvSpPr/>
            <p:nvPr/>
          </p:nvSpPr>
          <p:spPr>
            <a:xfrm>
              <a:off x="3522467" y="4173225"/>
              <a:ext cx="4790" cy="8155"/>
            </a:xfrm>
            <a:custGeom>
              <a:avLst/>
              <a:gdLst/>
              <a:ahLst/>
              <a:cxnLst/>
              <a:rect l="l" t="t" r="r" b="b"/>
              <a:pathLst>
                <a:path w="111" h="189" extrusionOk="0">
                  <a:moveTo>
                    <a:pt x="90" y="1"/>
                  </a:moveTo>
                  <a:lnTo>
                    <a:pt x="1" y="168"/>
                  </a:lnTo>
                  <a:lnTo>
                    <a:pt x="16" y="186"/>
                  </a:lnTo>
                  <a:lnTo>
                    <a:pt x="18" y="188"/>
                  </a:lnTo>
                  <a:lnTo>
                    <a:pt x="110" y="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5"/>
            <p:cNvSpPr/>
            <p:nvPr/>
          </p:nvSpPr>
          <p:spPr>
            <a:xfrm>
              <a:off x="3108220" y="3607001"/>
              <a:ext cx="16742" cy="17950"/>
            </a:xfrm>
            <a:custGeom>
              <a:avLst/>
              <a:gdLst/>
              <a:ahLst/>
              <a:cxnLst/>
              <a:rect l="l" t="t" r="r" b="b"/>
              <a:pathLst>
                <a:path w="388" h="416" extrusionOk="0">
                  <a:moveTo>
                    <a:pt x="0" y="1"/>
                  </a:moveTo>
                  <a:lnTo>
                    <a:pt x="0" y="390"/>
                  </a:lnTo>
                  <a:lnTo>
                    <a:pt x="365" y="416"/>
                  </a:lnTo>
                  <a:lnTo>
                    <a:pt x="387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5"/>
            <p:cNvSpPr/>
            <p:nvPr/>
          </p:nvSpPr>
          <p:spPr>
            <a:xfrm>
              <a:off x="3510040" y="4124206"/>
              <a:ext cx="599914" cy="253334"/>
            </a:xfrm>
            <a:custGeom>
              <a:avLst/>
              <a:gdLst/>
              <a:ahLst/>
              <a:cxnLst/>
              <a:rect l="l" t="t" r="r" b="b"/>
              <a:pathLst>
                <a:path w="13903" h="5871" extrusionOk="0">
                  <a:moveTo>
                    <a:pt x="13876" y="0"/>
                  </a:moveTo>
                  <a:lnTo>
                    <a:pt x="13495" y="78"/>
                  </a:lnTo>
                  <a:lnTo>
                    <a:pt x="11154" y="5387"/>
                  </a:lnTo>
                  <a:lnTo>
                    <a:pt x="555" y="1632"/>
                  </a:lnTo>
                  <a:lnTo>
                    <a:pt x="306" y="1324"/>
                  </a:lnTo>
                  <a:lnTo>
                    <a:pt x="304" y="1322"/>
                  </a:lnTo>
                  <a:lnTo>
                    <a:pt x="289" y="1304"/>
                  </a:lnTo>
                  <a:lnTo>
                    <a:pt x="0" y="1848"/>
                  </a:lnTo>
                  <a:lnTo>
                    <a:pt x="11030" y="5757"/>
                  </a:lnTo>
                  <a:lnTo>
                    <a:pt x="11367" y="5870"/>
                  </a:lnTo>
                  <a:lnTo>
                    <a:pt x="13248" y="1604"/>
                  </a:lnTo>
                  <a:lnTo>
                    <a:pt x="13769" y="420"/>
                  </a:lnTo>
                  <a:lnTo>
                    <a:pt x="13902" y="118"/>
                  </a:lnTo>
                  <a:lnTo>
                    <a:pt x="138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5"/>
            <p:cNvSpPr/>
            <p:nvPr/>
          </p:nvSpPr>
          <p:spPr>
            <a:xfrm>
              <a:off x="3090442" y="3589093"/>
              <a:ext cx="18770" cy="34693"/>
            </a:xfrm>
            <a:custGeom>
              <a:avLst/>
              <a:gdLst/>
              <a:ahLst/>
              <a:cxnLst/>
              <a:rect l="l" t="t" r="r" b="b"/>
              <a:pathLst>
                <a:path w="435" h="804" extrusionOk="0">
                  <a:moveTo>
                    <a:pt x="50" y="0"/>
                  </a:moveTo>
                  <a:lnTo>
                    <a:pt x="24" y="391"/>
                  </a:lnTo>
                  <a:lnTo>
                    <a:pt x="0" y="777"/>
                  </a:lnTo>
                  <a:lnTo>
                    <a:pt x="389" y="803"/>
                  </a:lnTo>
                  <a:lnTo>
                    <a:pt x="435" y="2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5"/>
            <p:cNvSpPr/>
            <p:nvPr/>
          </p:nvSpPr>
          <p:spPr>
            <a:xfrm>
              <a:off x="3523158" y="4181251"/>
              <a:ext cx="129" cy="129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5"/>
            <p:cNvSpPr/>
            <p:nvPr/>
          </p:nvSpPr>
          <p:spPr>
            <a:xfrm>
              <a:off x="3646008" y="1152757"/>
              <a:ext cx="2579162" cy="808933"/>
            </a:xfrm>
            <a:custGeom>
              <a:avLst/>
              <a:gdLst/>
              <a:ahLst/>
              <a:cxnLst/>
              <a:rect l="l" t="t" r="r" b="b"/>
              <a:pathLst>
                <a:path w="59772" h="18747" extrusionOk="0">
                  <a:moveTo>
                    <a:pt x="1212" y="1"/>
                  </a:moveTo>
                  <a:lnTo>
                    <a:pt x="1" y="1062"/>
                  </a:lnTo>
                  <a:lnTo>
                    <a:pt x="59498" y="18746"/>
                  </a:lnTo>
                  <a:lnTo>
                    <a:pt x="59771" y="18343"/>
                  </a:lnTo>
                  <a:cubicBezTo>
                    <a:pt x="52884" y="16153"/>
                    <a:pt x="31674" y="9406"/>
                    <a:pt x="31604" y="9375"/>
                  </a:cubicBezTo>
                  <a:cubicBezTo>
                    <a:pt x="31596" y="9371"/>
                    <a:pt x="31616" y="9255"/>
                    <a:pt x="31660" y="9051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5"/>
            <p:cNvSpPr/>
            <p:nvPr/>
          </p:nvSpPr>
          <p:spPr>
            <a:xfrm>
              <a:off x="3564798" y="1118020"/>
              <a:ext cx="66926" cy="60755"/>
            </a:xfrm>
            <a:custGeom>
              <a:avLst/>
              <a:gdLst/>
              <a:ahLst/>
              <a:cxnLst/>
              <a:rect l="l" t="t" r="r" b="b"/>
              <a:pathLst>
                <a:path w="1551" h="1408" extrusionOk="0">
                  <a:moveTo>
                    <a:pt x="388" y="0"/>
                  </a:moveTo>
                  <a:lnTo>
                    <a:pt x="0" y="1307"/>
                  </a:lnTo>
                  <a:lnTo>
                    <a:pt x="340" y="1407"/>
                  </a:lnTo>
                  <a:lnTo>
                    <a:pt x="1550" y="34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5"/>
            <p:cNvSpPr/>
            <p:nvPr/>
          </p:nvSpPr>
          <p:spPr>
            <a:xfrm>
              <a:off x="5009357" y="1543271"/>
              <a:ext cx="1227100" cy="401036"/>
            </a:xfrm>
            <a:custGeom>
              <a:avLst/>
              <a:gdLst/>
              <a:ahLst/>
              <a:cxnLst/>
              <a:rect l="l" t="t" r="r" b="b"/>
              <a:pathLst>
                <a:path w="28438" h="9294" extrusionOk="0">
                  <a:moveTo>
                    <a:pt x="64" y="1"/>
                  </a:moveTo>
                  <a:cubicBezTo>
                    <a:pt x="21" y="205"/>
                    <a:pt x="1" y="321"/>
                    <a:pt x="9" y="325"/>
                  </a:cubicBezTo>
                  <a:cubicBezTo>
                    <a:pt x="80" y="356"/>
                    <a:pt x="21289" y="7104"/>
                    <a:pt x="28176" y="9293"/>
                  </a:cubicBezTo>
                  <a:lnTo>
                    <a:pt x="28437" y="8910"/>
                  </a:lnTo>
                  <a:lnTo>
                    <a:pt x="28437" y="843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5"/>
            <p:cNvSpPr/>
            <p:nvPr/>
          </p:nvSpPr>
          <p:spPr>
            <a:xfrm>
              <a:off x="3112535" y="1427584"/>
              <a:ext cx="263517" cy="195513"/>
            </a:xfrm>
            <a:custGeom>
              <a:avLst/>
              <a:gdLst/>
              <a:ahLst/>
              <a:cxnLst/>
              <a:rect l="l" t="t" r="r" b="b"/>
              <a:pathLst>
                <a:path w="6107" h="4531" extrusionOk="0">
                  <a:moveTo>
                    <a:pt x="5237" y="1"/>
                  </a:moveTo>
                  <a:lnTo>
                    <a:pt x="1" y="4316"/>
                  </a:lnTo>
                  <a:lnTo>
                    <a:pt x="1145" y="4531"/>
                  </a:lnTo>
                  <a:lnTo>
                    <a:pt x="6106" y="181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5"/>
            <p:cNvSpPr/>
            <p:nvPr/>
          </p:nvSpPr>
          <p:spPr>
            <a:xfrm>
              <a:off x="3359271" y="1178733"/>
              <a:ext cx="286775" cy="208112"/>
            </a:xfrm>
            <a:custGeom>
              <a:avLst/>
              <a:gdLst/>
              <a:ahLst/>
              <a:cxnLst/>
              <a:rect l="l" t="t" r="r" b="b"/>
              <a:pathLst>
                <a:path w="6646" h="4823" extrusionOk="0">
                  <a:moveTo>
                    <a:pt x="5103" y="0"/>
                  </a:moveTo>
                  <a:lnTo>
                    <a:pt x="0" y="4476"/>
                  </a:lnTo>
                  <a:lnTo>
                    <a:pt x="1670" y="4822"/>
                  </a:lnTo>
                  <a:lnTo>
                    <a:pt x="6646" y="46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5"/>
            <p:cNvSpPr/>
            <p:nvPr/>
          </p:nvSpPr>
          <p:spPr>
            <a:xfrm>
              <a:off x="2810264" y="1641828"/>
              <a:ext cx="265157" cy="51435"/>
            </a:xfrm>
            <a:custGeom>
              <a:avLst/>
              <a:gdLst/>
              <a:ahLst/>
              <a:cxnLst/>
              <a:rect l="l" t="t" r="r" b="b"/>
              <a:pathLst>
                <a:path w="6145" h="1192" extrusionOk="0">
                  <a:moveTo>
                    <a:pt x="5074" y="0"/>
                  </a:moveTo>
                  <a:lnTo>
                    <a:pt x="1" y="558"/>
                  </a:lnTo>
                  <a:lnTo>
                    <a:pt x="1" y="1191"/>
                  </a:lnTo>
                  <a:lnTo>
                    <a:pt x="6144" y="574"/>
                  </a:lnTo>
                  <a:lnTo>
                    <a:pt x="5921" y="532"/>
                  </a:lnTo>
                  <a:lnTo>
                    <a:pt x="5813" y="464"/>
                  </a:lnTo>
                  <a:cubicBezTo>
                    <a:pt x="5560" y="305"/>
                    <a:pt x="5314" y="152"/>
                    <a:pt x="5074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5"/>
            <p:cNvSpPr/>
            <p:nvPr/>
          </p:nvSpPr>
          <p:spPr>
            <a:xfrm>
              <a:off x="3083753" y="1395480"/>
              <a:ext cx="254844" cy="218296"/>
            </a:xfrm>
            <a:custGeom>
              <a:avLst/>
              <a:gdLst/>
              <a:ahLst/>
              <a:cxnLst/>
              <a:rect l="l" t="t" r="r" b="b"/>
              <a:pathLst>
                <a:path w="5906" h="5059" extrusionOk="0">
                  <a:moveTo>
                    <a:pt x="5760" y="0"/>
                  </a:moveTo>
                  <a:lnTo>
                    <a:pt x="201" y="4874"/>
                  </a:lnTo>
                  <a:lnTo>
                    <a:pt x="1" y="4895"/>
                  </a:lnTo>
                  <a:cubicBezTo>
                    <a:pt x="29" y="4913"/>
                    <a:pt x="59" y="4932"/>
                    <a:pt x="89" y="4950"/>
                  </a:cubicBezTo>
                  <a:lnTo>
                    <a:pt x="668" y="5059"/>
                  </a:lnTo>
                  <a:lnTo>
                    <a:pt x="5904" y="744"/>
                  </a:lnTo>
                  <a:lnTo>
                    <a:pt x="5772" y="717"/>
                  </a:lnTo>
                  <a:lnTo>
                    <a:pt x="5905" y="79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5"/>
            <p:cNvSpPr/>
            <p:nvPr/>
          </p:nvSpPr>
          <p:spPr>
            <a:xfrm>
              <a:off x="2810264" y="1616196"/>
              <a:ext cx="218943" cy="49752"/>
            </a:xfrm>
            <a:custGeom>
              <a:avLst/>
              <a:gdLst/>
              <a:ahLst/>
              <a:cxnLst/>
              <a:rect l="l" t="t" r="r" b="b"/>
              <a:pathLst>
                <a:path w="5074" h="1153" extrusionOk="0">
                  <a:moveTo>
                    <a:pt x="4128" y="1"/>
                  </a:moveTo>
                  <a:lnTo>
                    <a:pt x="1" y="415"/>
                  </a:lnTo>
                  <a:lnTo>
                    <a:pt x="1" y="1152"/>
                  </a:lnTo>
                  <a:lnTo>
                    <a:pt x="5074" y="594"/>
                  </a:lnTo>
                  <a:cubicBezTo>
                    <a:pt x="4748" y="390"/>
                    <a:pt x="4431" y="191"/>
                    <a:pt x="41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5"/>
            <p:cNvSpPr/>
            <p:nvPr/>
          </p:nvSpPr>
          <p:spPr>
            <a:xfrm>
              <a:off x="3340544" y="1388015"/>
              <a:ext cx="302" cy="388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7" y="0"/>
                  </a:moveTo>
                  <a:lnTo>
                    <a:pt x="0" y="5"/>
                  </a:lnTo>
                  <a:lnTo>
                    <a:pt x="5" y="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5"/>
            <p:cNvSpPr/>
            <p:nvPr/>
          </p:nvSpPr>
          <p:spPr>
            <a:xfrm>
              <a:off x="3332302" y="1388231"/>
              <a:ext cx="8457" cy="10615"/>
            </a:xfrm>
            <a:custGeom>
              <a:avLst/>
              <a:gdLst/>
              <a:ahLst/>
              <a:cxnLst/>
              <a:rect l="l" t="t" r="r" b="b"/>
              <a:pathLst>
                <a:path w="196" h="246" extrusionOk="0">
                  <a:moveTo>
                    <a:pt x="191" y="0"/>
                  </a:moveTo>
                  <a:lnTo>
                    <a:pt x="0" y="168"/>
                  </a:lnTo>
                  <a:lnTo>
                    <a:pt x="145" y="246"/>
                  </a:lnTo>
                  <a:lnTo>
                    <a:pt x="196" y="3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5"/>
            <p:cNvSpPr/>
            <p:nvPr/>
          </p:nvSpPr>
          <p:spPr>
            <a:xfrm>
              <a:off x="3579426" y="1132950"/>
              <a:ext cx="118921" cy="65631"/>
            </a:xfrm>
            <a:custGeom>
              <a:avLst/>
              <a:gdLst/>
              <a:ahLst/>
              <a:cxnLst/>
              <a:rect l="l" t="t" r="r" b="b"/>
              <a:pathLst>
                <a:path w="2756" h="1521" extrusionOk="0">
                  <a:moveTo>
                    <a:pt x="1211" y="0"/>
                  </a:moveTo>
                  <a:lnTo>
                    <a:pt x="1" y="1061"/>
                  </a:lnTo>
                  <a:lnTo>
                    <a:pt x="1544" y="1521"/>
                  </a:lnTo>
                  <a:lnTo>
                    <a:pt x="2755" y="460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5"/>
            <p:cNvSpPr/>
            <p:nvPr/>
          </p:nvSpPr>
          <p:spPr>
            <a:xfrm>
              <a:off x="2872314" y="1509743"/>
              <a:ext cx="175103" cy="104250"/>
            </a:xfrm>
            <a:custGeom>
              <a:avLst/>
              <a:gdLst/>
              <a:ahLst/>
              <a:cxnLst/>
              <a:rect l="l" t="t" r="r" b="b"/>
              <a:pathLst>
                <a:path w="4058" h="2416" extrusionOk="0">
                  <a:moveTo>
                    <a:pt x="89" y="0"/>
                  </a:moveTo>
                  <a:cubicBezTo>
                    <a:pt x="60" y="32"/>
                    <a:pt x="30" y="62"/>
                    <a:pt x="1" y="93"/>
                  </a:cubicBezTo>
                  <a:lnTo>
                    <a:pt x="3213" y="2416"/>
                  </a:lnTo>
                  <a:lnTo>
                    <a:pt x="4057" y="233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5"/>
            <p:cNvSpPr/>
            <p:nvPr/>
          </p:nvSpPr>
          <p:spPr>
            <a:xfrm>
              <a:off x="3075382" y="1623057"/>
              <a:ext cx="2276378" cy="1009365"/>
            </a:xfrm>
            <a:custGeom>
              <a:avLst/>
              <a:gdLst/>
              <a:ahLst/>
              <a:cxnLst/>
              <a:rect l="l" t="t" r="r" b="b"/>
              <a:pathLst>
                <a:path w="52755" h="23392" extrusionOk="0">
                  <a:moveTo>
                    <a:pt x="2006" y="1"/>
                  </a:moveTo>
                  <a:lnTo>
                    <a:pt x="966" y="911"/>
                  </a:lnTo>
                  <a:lnTo>
                    <a:pt x="0" y="1008"/>
                  </a:lnTo>
                  <a:lnTo>
                    <a:pt x="25417" y="5807"/>
                  </a:lnTo>
                  <a:lnTo>
                    <a:pt x="25531" y="5829"/>
                  </a:lnTo>
                  <a:lnTo>
                    <a:pt x="25646" y="5811"/>
                  </a:lnTo>
                  <a:cubicBezTo>
                    <a:pt x="25666" y="5807"/>
                    <a:pt x="26743" y="5650"/>
                    <a:pt x="28393" y="5650"/>
                  </a:cubicBezTo>
                  <a:cubicBezTo>
                    <a:pt x="29891" y="5650"/>
                    <a:pt x="31861" y="5780"/>
                    <a:pt x="33939" y="6274"/>
                  </a:cubicBezTo>
                  <a:cubicBezTo>
                    <a:pt x="39702" y="7644"/>
                    <a:pt x="43548" y="11030"/>
                    <a:pt x="45370" y="16338"/>
                  </a:cubicBezTo>
                  <a:lnTo>
                    <a:pt x="45416" y="16473"/>
                  </a:lnTo>
                  <a:lnTo>
                    <a:pt x="48297" y="19620"/>
                  </a:lnTo>
                  <a:lnTo>
                    <a:pt x="48475" y="18271"/>
                  </a:lnTo>
                  <a:lnTo>
                    <a:pt x="48967" y="18335"/>
                  </a:lnTo>
                  <a:lnTo>
                    <a:pt x="48967" y="18335"/>
                  </a:lnTo>
                  <a:lnTo>
                    <a:pt x="46614" y="15763"/>
                  </a:lnTo>
                  <a:cubicBezTo>
                    <a:pt x="44632" y="10126"/>
                    <a:pt x="40345" y="6385"/>
                    <a:pt x="34211" y="4941"/>
                  </a:cubicBezTo>
                  <a:cubicBezTo>
                    <a:pt x="32014" y="4423"/>
                    <a:pt x="29960" y="4285"/>
                    <a:pt x="28392" y="4285"/>
                  </a:cubicBezTo>
                  <a:cubicBezTo>
                    <a:pt x="26940" y="4285"/>
                    <a:pt x="25905" y="4404"/>
                    <a:pt x="25561" y="4449"/>
                  </a:cubicBezTo>
                  <a:lnTo>
                    <a:pt x="2006" y="1"/>
                  </a:lnTo>
                  <a:close/>
                  <a:moveTo>
                    <a:pt x="48297" y="19620"/>
                  </a:moveTo>
                  <a:lnTo>
                    <a:pt x="48297" y="19620"/>
                  </a:lnTo>
                  <a:lnTo>
                    <a:pt x="48297" y="19620"/>
                  </a:lnTo>
                  <a:lnTo>
                    <a:pt x="48297" y="19620"/>
                  </a:lnTo>
                  <a:close/>
                  <a:moveTo>
                    <a:pt x="48297" y="19620"/>
                  </a:moveTo>
                  <a:lnTo>
                    <a:pt x="51749" y="23392"/>
                  </a:lnTo>
                  <a:lnTo>
                    <a:pt x="52755" y="22473"/>
                  </a:lnTo>
                  <a:lnTo>
                    <a:pt x="50393" y="19892"/>
                  </a:lnTo>
                  <a:lnTo>
                    <a:pt x="48297" y="1962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5"/>
            <p:cNvSpPr/>
            <p:nvPr/>
          </p:nvSpPr>
          <p:spPr>
            <a:xfrm>
              <a:off x="2876112" y="1487779"/>
              <a:ext cx="207681" cy="122546"/>
            </a:xfrm>
            <a:custGeom>
              <a:avLst/>
              <a:gdLst/>
              <a:ahLst/>
              <a:cxnLst/>
              <a:rect l="l" t="t" r="r" b="b"/>
              <a:pathLst>
                <a:path w="4813" h="2840" extrusionOk="0">
                  <a:moveTo>
                    <a:pt x="451" y="1"/>
                  </a:moveTo>
                  <a:cubicBezTo>
                    <a:pt x="302" y="178"/>
                    <a:pt x="152" y="346"/>
                    <a:pt x="1" y="509"/>
                  </a:cubicBezTo>
                  <a:lnTo>
                    <a:pt x="3969" y="2840"/>
                  </a:lnTo>
                  <a:lnTo>
                    <a:pt x="4813" y="2756"/>
                  </a:lnTo>
                  <a:cubicBezTo>
                    <a:pt x="3509" y="1939"/>
                    <a:pt x="1858" y="899"/>
                    <a:pt x="45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5"/>
            <p:cNvSpPr/>
            <p:nvPr/>
          </p:nvSpPr>
          <p:spPr>
            <a:xfrm>
              <a:off x="2854623" y="1513756"/>
              <a:ext cx="156376" cy="102481"/>
            </a:xfrm>
            <a:custGeom>
              <a:avLst/>
              <a:gdLst/>
              <a:ahLst/>
              <a:cxnLst/>
              <a:rect l="l" t="t" r="r" b="b"/>
              <a:pathLst>
                <a:path w="3624" h="2375" extrusionOk="0">
                  <a:moveTo>
                    <a:pt x="411" y="0"/>
                  </a:moveTo>
                  <a:cubicBezTo>
                    <a:pt x="275" y="144"/>
                    <a:pt x="138" y="282"/>
                    <a:pt x="0" y="411"/>
                  </a:cubicBezTo>
                  <a:cubicBezTo>
                    <a:pt x="854" y="958"/>
                    <a:pt x="1888" y="1613"/>
                    <a:pt x="3098" y="2375"/>
                  </a:cubicBezTo>
                  <a:lnTo>
                    <a:pt x="3623" y="2323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5"/>
            <p:cNvSpPr/>
            <p:nvPr/>
          </p:nvSpPr>
          <p:spPr>
            <a:xfrm>
              <a:off x="2810264" y="1432892"/>
              <a:ext cx="56742" cy="61057"/>
            </a:xfrm>
            <a:custGeom>
              <a:avLst/>
              <a:gdLst/>
              <a:ahLst/>
              <a:cxnLst/>
              <a:rect l="l" t="t" r="r" b="b"/>
              <a:pathLst>
                <a:path w="1315" h="1415" extrusionOk="0">
                  <a:moveTo>
                    <a:pt x="1" y="1"/>
                  </a:moveTo>
                  <a:lnTo>
                    <a:pt x="1" y="835"/>
                  </a:lnTo>
                  <a:lnTo>
                    <a:pt x="803" y="1415"/>
                  </a:lnTo>
                  <a:cubicBezTo>
                    <a:pt x="974" y="1237"/>
                    <a:pt x="1145" y="1047"/>
                    <a:pt x="1315" y="850"/>
                  </a:cubicBezTo>
                  <a:cubicBezTo>
                    <a:pt x="818" y="531"/>
                    <a:pt x="369" y="242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5"/>
            <p:cNvSpPr/>
            <p:nvPr/>
          </p:nvSpPr>
          <p:spPr>
            <a:xfrm>
              <a:off x="2810264" y="1468836"/>
              <a:ext cx="34693" cy="43970"/>
            </a:xfrm>
            <a:custGeom>
              <a:avLst/>
              <a:gdLst/>
              <a:ahLst/>
              <a:cxnLst/>
              <a:rect l="l" t="t" r="r" b="b"/>
              <a:pathLst>
                <a:path w="804" h="1019" extrusionOk="0">
                  <a:moveTo>
                    <a:pt x="1" y="1"/>
                  </a:moveTo>
                  <a:lnTo>
                    <a:pt x="1" y="791"/>
                  </a:lnTo>
                  <a:cubicBezTo>
                    <a:pt x="113" y="865"/>
                    <a:pt x="231" y="941"/>
                    <a:pt x="353" y="1019"/>
                  </a:cubicBezTo>
                  <a:cubicBezTo>
                    <a:pt x="502" y="884"/>
                    <a:pt x="654" y="736"/>
                    <a:pt x="803" y="5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5"/>
            <p:cNvSpPr/>
            <p:nvPr/>
          </p:nvSpPr>
          <p:spPr>
            <a:xfrm>
              <a:off x="2862347" y="1503227"/>
              <a:ext cx="13808" cy="10572"/>
            </a:xfrm>
            <a:custGeom>
              <a:avLst/>
              <a:gdLst/>
              <a:ahLst/>
              <a:cxnLst/>
              <a:rect l="l" t="t" r="r" b="b"/>
              <a:pathLst>
                <a:path w="320" h="245" extrusionOk="0">
                  <a:moveTo>
                    <a:pt x="66" y="1"/>
                  </a:moveTo>
                  <a:cubicBezTo>
                    <a:pt x="43" y="26"/>
                    <a:pt x="22" y="52"/>
                    <a:pt x="0" y="76"/>
                  </a:cubicBezTo>
                  <a:lnTo>
                    <a:pt x="232" y="244"/>
                  </a:lnTo>
                  <a:cubicBezTo>
                    <a:pt x="261" y="213"/>
                    <a:pt x="291" y="182"/>
                    <a:pt x="320" y="151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5"/>
            <p:cNvSpPr/>
            <p:nvPr/>
          </p:nvSpPr>
          <p:spPr>
            <a:xfrm>
              <a:off x="2865151" y="1480185"/>
              <a:ext cx="30421" cy="29601"/>
            </a:xfrm>
            <a:custGeom>
              <a:avLst/>
              <a:gdLst/>
              <a:ahLst/>
              <a:cxnLst/>
              <a:rect l="l" t="t" r="r" b="b"/>
              <a:pathLst>
                <a:path w="705" h="686" extrusionOk="0">
                  <a:moveTo>
                    <a:pt x="428" y="1"/>
                  </a:moveTo>
                  <a:cubicBezTo>
                    <a:pt x="282" y="191"/>
                    <a:pt x="139" y="371"/>
                    <a:pt x="1" y="535"/>
                  </a:cubicBezTo>
                  <a:lnTo>
                    <a:pt x="255" y="685"/>
                  </a:lnTo>
                  <a:cubicBezTo>
                    <a:pt x="406" y="522"/>
                    <a:pt x="555" y="353"/>
                    <a:pt x="705" y="177"/>
                  </a:cubicBezTo>
                  <a:cubicBezTo>
                    <a:pt x="612" y="117"/>
                    <a:pt x="520" y="58"/>
                    <a:pt x="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5"/>
            <p:cNvSpPr/>
            <p:nvPr/>
          </p:nvSpPr>
          <p:spPr>
            <a:xfrm>
              <a:off x="2844784" y="1506507"/>
              <a:ext cx="27573" cy="25027"/>
            </a:xfrm>
            <a:custGeom>
              <a:avLst/>
              <a:gdLst/>
              <a:ahLst/>
              <a:cxnLst/>
              <a:rect l="l" t="t" r="r" b="b"/>
              <a:pathLst>
                <a:path w="639" h="580" extrusionOk="0">
                  <a:moveTo>
                    <a:pt x="407" y="0"/>
                  </a:moveTo>
                  <a:cubicBezTo>
                    <a:pt x="266" y="163"/>
                    <a:pt x="131" y="307"/>
                    <a:pt x="0" y="434"/>
                  </a:cubicBezTo>
                  <a:cubicBezTo>
                    <a:pt x="75" y="481"/>
                    <a:pt x="151" y="529"/>
                    <a:pt x="228" y="579"/>
                  </a:cubicBezTo>
                  <a:cubicBezTo>
                    <a:pt x="365" y="450"/>
                    <a:pt x="503" y="311"/>
                    <a:pt x="639" y="168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5"/>
            <p:cNvSpPr/>
            <p:nvPr/>
          </p:nvSpPr>
          <p:spPr>
            <a:xfrm>
              <a:off x="2844957" y="1469483"/>
              <a:ext cx="36203" cy="37066"/>
            </a:xfrm>
            <a:custGeom>
              <a:avLst/>
              <a:gdLst/>
              <a:ahLst/>
              <a:cxnLst/>
              <a:rect l="l" t="t" r="r" b="b"/>
              <a:pathLst>
                <a:path w="839" h="859" extrusionOk="0">
                  <a:moveTo>
                    <a:pt x="512" y="1"/>
                  </a:moveTo>
                  <a:cubicBezTo>
                    <a:pt x="342" y="199"/>
                    <a:pt x="172" y="389"/>
                    <a:pt x="0" y="567"/>
                  </a:cubicBezTo>
                  <a:lnTo>
                    <a:pt x="403" y="858"/>
                  </a:lnTo>
                  <a:cubicBezTo>
                    <a:pt x="425" y="834"/>
                    <a:pt x="446" y="808"/>
                    <a:pt x="469" y="783"/>
                  </a:cubicBezTo>
                  <a:lnTo>
                    <a:pt x="838" y="210"/>
                  </a:lnTo>
                  <a:cubicBezTo>
                    <a:pt x="727" y="140"/>
                    <a:pt x="618" y="69"/>
                    <a:pt x="51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5"/>
            <p:cNvSpPr/>
            <p:nvPr/>
          </p:nvSpPr>
          <p:spPr>
            <a:xfrm>
              <a:off x="2865151" y="1478545"/>
              <a:ext cx="18468" cy="24725"/>
            </a:xfrm>
            <a:custGeom>
              <a:avLst/>
              <a:gdLst/>
              <a:ahLst/>
              <a:cxnLst/>
              <a:rect l="l" t="t" r="r" b="b"/>
              <a:pathLst>
                <a:path w="428" h="573" extrusionOk="0">
                  <a:moveTo>
                    <a:pt x="369" y="1"/>
                  </a:moveTo>
                  <a:lnTo>
                    <a:pt x="1" y="573"/>
                  </a:lnTo>
                  <a:cubicBezTo>
                    <a:pt x="140" y="409"/>
                    <a:pt x="283" y="229"/>
                    <a:pt x="427" y="39"/>
                  </a:cubicBezTo>
                  <a:cubicBezTo>
                    <a:pt x="408" y="25"/>
                    <a:pt x="390" y="14"/>
                    <a:pt x="369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5"/>
            <p:cNvSpPr/>
            <p:nvPr/>
          </p:nvSpPr>
          <p:spPr>
            <a:xfrm>
              <a:off x="2825453" y="1493907"/>
              <a:ext cx="36936" cy="31370"/>
            </a:xfrm>
            <a:custGeom>
              <a:avLst/>
              <a:gdLst/>
              <a:ahLst/>
              <a:cxnLst/>
              <a:rect l="l" t="t" r="r" b="b"/>
              <a:pathLst>
                <a:path w="856" h="727" extrusionOk="0">
                  <a:moveTo>
                    <a:pt x="451" y="1"/>
                  </a:moveTo>
                  <a:cubicBezTo>
                    <a:pt x="302" y="155"/>
                    <a:pt x="150" y="303"/>
                    <a:pt x="1" y="438"/>
                  </a:cubicBezTo>
                  <a:cubicBezTo>
                    <a:pt x="144" y="530"/>
                    <a:pt x="293" y="626"/>
                    <a:pt x="448" y="726"/>
                  </a:cubicBezTo>
                  <a:cubicBezTo>
                    <a:pt x="579" y="599"/>
                    <a:pt x="714" y="453"/>
                    <a:pt x="855" y="292"/>
                  </a:cubicBezTo>
                  <a:lnTo>
                    <a:pt x="4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5"/>
            <p:cNvSpPr/>
            <p:nvPr/>
          </p:nvSpPr>
          <p:spPr>
            <a:xfrm>
              <a:off x="3010958" y="1610241"/>
              <a:ext cx="150982" cy="56311"/>
            </a:xfrm>
            <a:custGeom>
              <a:avLst/>
              <a:gdLst/>
              <a:ahLst/>
              <a:cxnLst/>
              <a:rect l="l" t="t" r="r" b="b"/>
              <a:pathLst>
                <a:path w="3499" h="1305" extrusionOk="0">
                  <a:moveTo>
                    <a:pt x="844" y="1"/>
                  </a:moveTo>
                  <a:lnTo>
                    <a:pt x="0" y="86"/>
                  </a:lnTo>
                  <a:lnTo>
                    <a:pt x="831" y="686"/>
                  </a:lnTo>
                  <a:lnTo>
                    <a:pt x="421" y="731"/>
                  </a:lnTo>
                  <a:cubicBezTo>
                    <a:pt x="661" y="882"/>
                    <a:pt x="908" y="1037"/>
                    <a:pt x="1161" y="1194"/>
                  </a:cubicBezTo>
                  <a:lnTo>
                    <a:pt x="1269" y="1262"/>
                  </a:lnTo>
                  <a:lnTo>
                    <a:pt x="1491" y="1304"/>
                  </a:lnTo>
                  <a:lnTo>
                    <a:pt x="2457" y="1207"/>
                  </a:lnTo>
                  <a:lnTo>
                    <a:pt x="3499" y="298"/>
                  </a:lnTo>
                  <a:lnTo>
                    <a:pt x="2355" y="82"/>
                  </a:lnTo>
                  <a:lnTo>
                    <a:pt x="1783" y="552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5"/>
            <p:cNvSpPr/>
            <p:nvPr/>
          </p:nvSpPr>
          <p:spPr>
            <a:xfrm>
              <a:off x="3047377" y="1606660"/>
              <a:ext cx="65200" cy="27487"/>
            </a:xfrm>
            <a:custGeom>
              <a:avLst/>
              <a:gdLst/>
              <a:ahLst/>
              <a:cxnLst/>
              <a:rect l="l" t="t" r="r" b="b"/>
              <a:pathLst>
                <a:path w="1511" h="637" extrusionOk="0">
                  <a:moveTo>
                    <a:pt x="844" y="1"/>
                  </a:moveTo>
                  <a:lnTo>
                    <a:pt x="0" y="85"/>
                  </a:lnTo>
                  <a:lnTo>
                    <a:pt x="940" y="636"/>
                  </a:lnTo>
                  <a:lnTo>
                    <a:pt x="1511" y="166"/>
                  </a:lnTo>
                  <a:lnTo>
                    <a:pt x="932" y="57"/>
                  </a:lnTo>
                  <a:cubicBezTo>
                    <a:pt x="902" y="38"/>
                    <a:pt x="873" y="18"/>
                    <a:pt x="84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5"/>
            <p:cNvSpPr/>
            <p:nvPr/>
          </p:nvSpPr>
          <p:spPr>
            <a:xfrm>
              <a:off x="2988390" y="1613952"/>
              <a:ext cx="58555" cy="27918"/>
            </a:xfrm>
            <a:custGeom>
              <a:avLst/>
              <a:gdLst/>
              <a:ahLst/>
              <a:cxnLst/>
              <a:rect l="l" t="t" r="r" b="b"/>
              <a:pathLst>
                <a:path w="1357" h="647" extrusionOk="0">
                  <a:moveTo>
                    <a:pt x="524" y="1"/>
                  </a:moveTo>
                  <a:lnTo>
                    <a:pt x="0" y="53"/>
                  </a:lnTo>
                  <a:cubicBezTo>
                    <a:pt x="303" y="245"/>
                    <a:pt x="620" y="442"/>
                    <a:pt x="945" y="646"/>
                  </a:cubicBezTo>
                  <a:lnTo>
                    <a:pt x="1356" y="601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5"/>
            <p:cNvSpPr/>
            <p:nvPr/>
          </p:nvSpPr>
          <p:spPr>
            <a:xfrm>
              <a:off x="5188260" y="2374312"/>
              <a:ext cx="433614" cy="138080"/>
            </a:xfrm>
            <a:custGeom>
              <a:avLst/>
              <a:gdLst/>
              <a:ahLst/>
              <a:cxnLst/>
              <a:rect l="l" t="t" r="r" b="b"/>
              <a:pathLst>
                <a:path w="10049" h="3200" extrusionOk="0">
                  <a:moveTo>
                    <a:pt x="10049" y="0"/>
                  </a:moveTo>
                  <a:lnTo>
                    <a:pt x="7182" y="1569"/>
                  </a:lnTo>
                  <a:lnTo>
                    <a:pt x="7182" y="1375"/>
                  </a:lnTo>
                  <a:cubicBezTo>
                    <a:pt x="7040" y="1515"/>
                    <a:pt x="6902" y="1659"/>
                    <a:pt x="6765" y="1805"/>
                  </a:cubicBezTo>
                  <a:lnTo>
                    <a:pt x="1" y="923"/>
                  </a:lnTo>
                  <a:lnTo>
                    <a:pt x="1428" y="2483"/>
                  </a:lnTo>
                  <a:lnTo>
                    <a:pt x="6924" y="3200"/>
                  </a:lnTo>
                  <a:lnTo>
                    <a:pt x="6928" y="2792"/>
                  </a:lnTo>
                  <a:cubicBezTo>
                    <a:pt x="6929" y="2792"/>
                    <a:pt x="8011" y="1452"/>
                    <a:pt x="1004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5"/>
            <p:cNvSpPr/>
            <p:nvPr/>
          </p:nvSpPr>
          <p:spPr>
            <a:xfrm>
              <a:off x="5801001" y="2242271"/>
              <a:ext cx="106020" cy="34045"/>
            </a:xfrm>
            <a:custGeom>
              <a:avLst/>
              <a:gdLst/>
              <a:ahLst/>
              <a:cxnLst/>
              <a:rect l="l" t="t" r="r" b="b"/>
              <a:pathLst>
                <a:path w="2457" h="789" extrusionOk="0">
                  <a:moveTo>
                    <a:pt x="2456" y="1"/>
                  </a:moveTo>
                  <a:lnTo>
                    <a:pt x="1235" y="113"/>
                  </a:lnTo>
                  <a:lnTo>
                    <a:pt x="1" y="789"/>
                  </a:lnTo>
                  <a:cubicBezTo>
                    <a:pt x="764" y="485"/>
                    <a:pt x="1582" y="216"/>
                    <a:pt x="2456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5"/>
            <p:cNvSpPr/>
            <p:nvPr/>
          </p:nvSpPr>
          <p:spPr>
            <a:xfrm>
              <a:off x="5498126" y="2185614"/>
              <a:ext cx="738383" cy="256397"/>
            </a:xfrm>
            <a:custGeom>
              <a:avLst/>
              <a:gdLst/>
              <a:ahLst/>
              <a:cxnLst/>
              <a:rect l="l" t="t" r="r" b="b"/>
              <a:pathLst>
                <a:path w="17112" h="5942" extrusionOk="0">
                  <a:moveTo>
                    <a:pt x="15060" y="0"/>
                  </a:moveTo>
                  <a:cubicBezTo>
                    <a:pt x="13982" y="0"/>
                    <a:pt x="12610" y="72"/>
                    <a:pt x="11077" y="317"/>
                  </a:cubicBezTo>
                  <a:cubicBezTo>
                    <a:pt x="6652" y="1027"/>
                    <a:pt x="2845" y="2899"/>
                    <a:pt x="1" y="5748"/>
                  </a:cubicBezTo>
                  <a:lnTo>
                    <a:pt x="1" y="5942"/>
                  </a:lnTo>
                  <a:lnTo>
                    <a:pt x="2868" y="4373"/>
                  </a:lnTo>
                  <a:cubicBezTo>
                    <a:pt x="3976" y="3584"/>
                    <a:pt x="5367" y="2761"/>
                    <a:pt x="7020" y="2102"/>
                  </a:cubicBezTo>
                  <a:lnTo>
                    <a:pt x="8254" y="1426"/>
                  </a:lnTo>
                  <a:lnTo>
                    <a:pt x="9475" y="1314"/>
                  </a:lnTo>
                  <a:cubicBezTo>
                    <a:pt x="10823" y="983"/>
                    <a:pt x="12299" y="781"/>
                    <a:pt x="13896" y="781"/>
                  </a:cubicBezTo>
                  <a:cubicBezTo>
                    <a:pt x="14683" y="781"/>
                    <a:pt x="15499" y="830"/>
                    <a:pt x="16343" y="936"/>
                  </a:cubicBezTo>
                  <a:lnTo>
                    <a:pt x="17111" y="1006"/>
                  </a:lnTo>
                  <a:lnTo>
                    <a:pt x="17111" y="94"/>
                  </a:lnTo>
                  <a:cubicBezTo>
                    <a:pt x="16706" y="54"/>
                    <a:pt x="15994" y="0"/>
                    <a:pt x="1506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5"/>
            <p:cNvSpPr/>
            <p:nvPr/>
          </p:nvSpPr>
          <p:spPr>
            <a:xfrm>
              <a:off x="5487079" y="2220652"/>
              <a:ext cx="749429" cy="293981"/>
            </a:xfrm>
            <a:custGeom>
              <a:avLst/>
              <a:gdLst/>
              <a:ahLst/>
              <a:cxnLst/>
              <a:rect l="l" t="t" r="r" b="b"/>
              <a:pathLst>
                <a:path w="17368" h="6813" extrusionOk="0">
                  <a:moveTo>
                    <a:pt x="15207" y="0"/>
                  </a:moveTo>
                  <a:lnTo>
                    <a:pt x="9731" y="503"/>
                  </a:lnTo>
                  <a:cubicBezTo>
                    <a:pt x="8857" y="718"/>
                    <a:pt x="8039" y="987"/>
                    <a:pt x="7276" y="1291"/>
                  </a:cubicBezTo>
                  <a:lnTo>
                    <a:pt x="3124" y="3562"/>
                  </a:lnTo>
                  <a:cubicBezTo>
                    <a:pt x="1086" y="5015"/>
                    <a:pt x="4" y="6355"/>
                    <a:pt x="4" y="6355"/>
                  </a:cubicBezTo>
                  <a:lnTo>
                    <a:pt x="1" y="6764"/>
                  </a:lnTo>
                  <a:lnTo>
                    <a:pt x="372" y="6813"/>
                  </a:lnTo>
                  <a:lnTo>
                    <a:pt x="612" y="6543"/>
                  </a:lnTo>
                  <a:cubicBezTo>
                    <a:pt x="5304" y="1301"/>
                    <a:pt x="11982" y="559"/>
                    <a:pt x="15381" y="559"/>
                  </a:cubicBezTo>
                  <a:cubicBezTo>
                    <a:pt x="16351" y="559"/>
                    <a:pt x="17054" y="620"/>
                    <a:pt x="17367" y="653"/>
                  </a:cubicBezTo>
                  <a:lnTo>
                    <a:pt x="17367" y="236"/>
                  </a:lnTo>
                  <a:cubicBezTo>
                    <a:pt x="17109" y="194"/>
                    <a:pt x="16853" y="157"/>
                    <a:pt x="16599" y="124"/>
                  </a:cubicBezTo>
                  <a:lnTo>
                    <a:pt x="152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5"/>
            <p:cNvSpPr/>
            <p:nvPr/>
          </p:nvSpPr>
          <p:spPr>
            <a:xfrm>
              <a:off x="5621839" y="2276274"/>
              <a:ext cx="179202" cy="98080"/>
            </a:xfrm>
            <a:custGeom>
              <a:avLst/>
              <a:gdLst/>
              <a:ahLst/>
              <a:cxnLst/>
              <a:rect l="l" t="t" r="r" b="b"/>
              <a:pathLst>
                <a:path w="4153" h="2273" extrusionOk="0">
                  <a:moveTo>
                    <a:pt x="4153" y="1"/>
                  </a:moveTo>
                  <a:lnTo>
                    <a:pt x="4153" y="1"/>
                  </a:lnTo>
                  <a:cubicBezTo>
                    <a:pt x="2498" y="660"/>
                    <a:pt x="1109" y="1482"/>
                    <a:pt x="1" y="2272"/>
                  </a:cubicBezTo>
                  <a:lnTo>
                    <a:pt x="41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5"/>
            <p:cNvSpPr/>
            <p:nvPr/>
          </p:nvSpPr>
          <p:spPr>
            <a:xfrm>
              <a:off x="5906980" y="2219315"/>
              <a:ext cx="296354" cy="22999"/>
            </a:xfrm>
            <a:custGeom>
              <a:avLst/>
              <a:gdLst/>
              <a:ahLst/>
              <a:cxnLst/>
              <a:rect l="l" t="t" r="r" b="b"/>
              <a:pathLst>
                <a:path w="6868" h="533" extrusionOk="0">
                  <a:moveTo>
                    <a:pt x="4428" y="1"/>
                  </a:moveTo>
                  <a:cubicBezTo>
                    <a:pt x="2828" y="1"/>
                    <a:pt x="1350" y="202"/>
                    <a:pt x="0" y="533"/>
                  </a:cubicBezTo>
                  <a:lnTo>
                    <a:pt x="5476" y="30"/>
                  </a:lnTo>
                  <a:lnTo>
                    <a:pt x="6868" y="154"/>
                  </a:lnTo>
                  <a:cubicBezTo>
                    <a:pt x="6026" y="49"/>
                    <a:pt x="5212" y="1"/>
                    <a:pt x="4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5"/>
            <p:cNvSpPr/>
            <p:nvPr/>
          </p:nvSpPr>
          <p:spPr>
            <a:xfrm>
              <a:off x="5159479" y="2411422"/>
              <a:ext cx="90486" cy="70076"/>
            </a:xfrm>
            <a:custGeom>
              <a:avLst/>
              <a:gdLst/>
              <a:ahLst/>
              <a:cxnLst/>
              <a:rect l="l" t="t" r="r" b="b"/>
              <a:pathLst>
                <a:path w="2097" h="1624" extrusionOk="0">
                  <a:moveTo>
                    <a:pt x="177" y="1"/>
                  </a:moveTo>
                  <a:lnTo>
                    <a:pt x="1" y="1351"/>
                  </a:lnTo>
                  <a:lnTo>
                    <a:pt x="2096" y="1623"/>
                  </a:lnTo>
                  <a:lnTo>
                    <a:pt x="2096" y="1623"/>
                  </a:lnTo>
                  <a:lnTo>
                    <a:pt x="669" y="65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5"/>
            <p:cNvSpPr/>
            <p:nvPr/>
          </p:nvSpPr>
          <p:spPr>
            <a:xfrm>
              <a:off x="3359185" y="1371833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5"/>
            <p:cNvSpPr/>
            <p:nvPr/>
          </p:nvSpPr>
          <p:spPr>
            <a:xfrm>
              <a:off x="3376013" y="1386807"/>
              <a:ext cx="2860457" cy="692946"/>
            </a:xfrm>
            <a:custGeom>
              <a:avLst/>
              <a:gdLst/>
              <a:ahLst/>
              <a:cxnLst/>
              <a:rect l="l" t="t" r="r" b="b"/>
              <a:pathLst>
                <a:path w="66291" h="16059" extrusionOk="0">
                  <a:moveTo>
                    <a:pt x="1282" y="0"/>
                  </a:moveTo>
                  <a:lnTo>
                    <a:pt x="0" y="1126"/>
                  </a:lnTo>
                  <a:lnTo>
                    <a:pt x="33939" y="8162"/>
                  </a:lnTo>
                  <a:lnTo>
                    <a:pt x="49180" y="15334"/>
                  </a:lnTo>
                  <a:lnTo>
                    <a:pt x="49180" y="14632"/>
                  </a:lnTo>
                  <a:lnTo>
                    <a:pt x="62912" y="16058"/>
                  </a:lnTo>
                  <a:lnTo>
                    <a:pt x="66290" y="14583"/>
                  </a:lnTo>
                  <a:lnTo>
                    <a:pt x="66290" y="13481"/>
                  </a:lnTo>
                  <a:lnTo>
                    <a:pt x="65755" y="13322"/>
                  </a:lnTo>
                  <a:lnTo>
                    <a:pt x="64372" y="15350"/>
                  </a:lnTo>
                  <a:lnTo>
                    <a:pt x="50327" y="14367"/>
                  </a:lnTo>
                  <a:lnTo>
                    <a:pt x="34447" y="6896"/>
                  </a:lnTo>
                  <a:lnTo>
                    <a:pt x="34374" y="6861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5"/>
            <p:cNvSpPr/>
            <p:nvPr/>
          </p:nvSpPr>
          <p:spPr>
            <a:xfrm>
              <a:off x="5498126" y="2016031"/>
              <a:ext cx="738383" cy="94240"/>
            </a:xfrm>
            <a:custGeom>
              <a:avLst/>
              <a:gdLst/>
              <a:ahLst/>
              <a:cxnLst/>
              <a:rect l="l" t="t" r="r" b="b"/>
              <a:pathLst>
                <a:path w="17112" h="2184" extrusionOk="0">
                  <a:moveTo>
                    <a:pt x="17111" y="1"/>
                  </a:moveTo>
                  <a:lnTo>
                    <a:pt x="13733" y="1476"/>
                  </a:lnTo>
                  <a:lnTo>
                    <a:pt x="1" y="50"/>
                  </a:lnTo>
                  <a:lnTo>
                    <a:pt x="1" y="752"/>
                  </a:lnTo>
                  <a:lnTo>
                    <a:pt x="797" y="1126"/>
                  </a:lnTo>
                  <a:lnTo>
                    <a:pt x="15878" y="2183"/>
                  </a:lnTo>
                  <a:lnTo>
                    <a:pt x="17111" y="373"/>
                  </a:lnTo>
                  <a:lnTo>
                    <a:pt x="1711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5"/>
            <p:cNvSpPr/>
            <p:nvPr/>
          </p:nvSpPr>
          <p:spPr>
            <a:xfrm>
              <a:off x="3340802" y="1368899"/>
              <a:ext cx="18425" cy="19159"/>
            </a:xfrm>
            <a:custGeom>
              <a:avLst/>
              <a:gdLst/>
              <a:ahLst/>
              <a:cxnLst/>
              <a:rect l="l" t="t" r="r" b="b"/>
              <a:pathLst>
                <a:path w="427" h="444" extrusionOk="0">
                  <a:moveTo>
                    <a:pt x="93" y="0"/>
                  </a:moveTo>
                  <a:lnTo>
                    <a:pt x="1" y="443"/>
                  </a:lnTo>
                  <a:lnTo>
                    <a:pt x="426" y="6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5"/>
            <p:cNvSpPr/>
            <p:nvPr/>
          </p:nvSpPr>
          <p:spPr>
            <a:xfrm>
              <a:off x="3338515" y="1371833"/>
              <a:ext cx="92859" cy="63560"/>
            </a:xfrm>
            <a:custGeom>
              <a:avLst/>
              <a:gdLst/>
              <a:ahLst/>
              <a:cxnLst/>
              <a:rect l="l" t="t" r="r" b="b"/>
              <a:pathLst>
                <a:path w="2152" h="1473" extrusionOk="0">
                  <a:moveTo>
                    <a:pt x="479" y="1"/>
                  </a:moveTo>
                  <a:lnTo>
                    <a:pt x="1475" y="539"/>
                  </a:lnTo>
                  <a:lnTo>
                    <a:pt x="1104" y="1224"/>
                  </a:lnTo>
                  <a:lnTo>
                    <a:pt x="487" y="891"/>
                  </a:lnTo>
                  <a:lnTo>
                    <a:pt x="0" y="1293"/>
                  </a:lnTo>
                  <a:lnTo>
                    <a:pt x="869" y="1473"/>
                  </a:lnTo>
                  <a:lnTo>
                    <a:pt x="2151" y="347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5"/>
            <p:cNvSpPr/>
            <p:nvPr/>
          </p:nvSpPr>
          <p:spPr>
            <a:xfrm>
              <a:off x="3332820" y="1398802"/>
              <a:ext cx="26753" cy="28824"/>
            </a:xfrm>
            <a:custGeom>
              <a:avLst/>
              <a:gdLst/>
              <a:ahLst/>
              <a:cxnLst/>
              <a:rect l="l" t="t" r="r" b="b"/>
              <a:pathLst>
                <a:path w="620" h="668" extrusionOk="0">
                  <a:moveTo>
                    <a:pt x="133" y="1"/>
                  </a:moveTo>
                  <a:lnTo>
                    <a:pt x="0" y="640"/>
                  </a:lnTo>
                  <a:lnTo>
                    <a:pt x="132" y="668"/>
                  </a:lnTo>
                  <a:lnTo>
                    <a:pt x="619" y="266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5"/>
            <p:cNvSpPr/>
            <p:nvPr/>
          </p:nvSpPr>
          <p:spPr>
            <a:xfrm>
              <a:off x="3340716" y="1371833"/>
              <a:ext cx="61446" cy="52859"/>
            </a:xfrm>
            <a:custGeom>
              <a:avLst/>
              <a:gdLst/>
              <a:ahLst/>
              <a:cxnLst/>
              <a:rect l="l" t="t" r="r" b="b"/>
              <a:pathLst>
                <a:path w="1424" h="1225" extrusionOk="0">
                  <a:moveTo>
                    <a:pt x="428" y="1"/>
                  </a:moveTo>
                  <a:lnTo>
                    <a:pt x="3" y="375"/>
                  </a:lnTo>
                  <a:lnTo>
                    <a:pt x="1" y="383"/>
                  </a:lnTo>
                  <a:lnTo>
                    <a:pt x="624" y="736"/>
                  </a:lnTo>
                  <a:lnTo>
                    <a:pt x="436" y="891"/>
                  </a:lnTo>
                  <a:lnTo>
                    <a:pt x="1053" y="1224"/>
                  </a:lnTo>
                  <a:lnTo>
                    <a:pt x="1424" y="53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5"/>
            <p:cNvSpPr/>
            <p:nvPr/>
          </p:nvSpPr>
          <p:spPr>
            <a:xfrm>
              <a:off x="3338559" y="1388360"/>
              <a:ext cx="29083" cy="21920"/>
            </a:xfrm>
            <a:custGeom>
              <a:avLst/>
              <a:gdLst/>
              <a:ahLst/>
              <a:cxnLst/>
              <a:rect l="l" t="t" r="r" b="b"/>
              <a:pathLst>
                <a:path w="674" h="508" extrusionOk="0">
                  <a:moveTo>
                    <a:pt x="51" y="0"/>
                  </a:moveTo>
                  <a:lnTo>
                    <a:pt x="0" y="243"/>
                  </a:lnTo>
                  <a:lnTo>
                    <a:pt x="486" y="508"/>
                  </a:lnTo>
                  <a:lnTo>
                    <a:pt x="674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5"/>
            <p:cNvSpPr/>
            <p:nvPr/>
          </p:nvSpPr>
          <p:spPr>
            <a:xfrm>
              <a:off x="2991108" y="4349022"/>
              <a:ext cx="39698" cy="277368"/>
            </a:xfrm>
            <a:custGeom>
              <a:avLst/>
              <a:gdLst/>
              <a:ahLst/>
              <a:cxnLst/>
              <a:rect l="l" t="t" r="r" b="b"/>
              <a:pathLst>
                <a:path w="920" h="6428" extrusionOk="0">
                  <a:moveTo>
                    <a:pt x="1" y="0"/>
                  </a:moveTo>
                  <a:lnTo>
                    <a:pt x="1" y="6428"/>
                  </a:lnTo>
                  <a:lnTo>
                    <a:pt x="920" y="6428"/>
                  </a:lnTo>
                  <a:lnTo>
                    <a:pt x="700" y="292"/>
                  </a:lnTo>
                  <a:cubicBezTo>
                    <a:pt x="464" y="194"/>
                    <a:pt x="231" y="96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5"/>
            <p:cNvSpPr/>
            <p:nvPr/>
          </p:nvSpPr>
          <p:spPr>
            <a:xfrm>
              <a:off x="2810264" y="3965972"/>
              <a:ext cx="210313" cy="323409"/>
            </a:xfrm>
            <a:custGeom>
              <a:avLst/>
              <a:gdLst/>
              <a:ahLst/>
              <a:cxnLst/>
              <a:rect l="l" t="t" r="r" b="b"/>
              <a:pathLst>
                <a:path w="4874" h="7495" extrusionOk="0">
                  <a:moveTo>
                    <a:pt x="1" y="0"/>
                  </a:moveTo>
                  <a:lnTo>
                    <a:pt x="1" y="1819"/>
                  </a:lnTo>
                  <a:lnTo>
                    <a:pt x="4024" y="7331"/>
                  </a:lnTo>
                  <a:cubicBezTo>
                    <a:pt x="4156" y="7385"/>
                    <a:pt x="4289" y="7440"/>
                    <a:pt x="4421" y="7495"/>
                  </a:cubicBezTo>
                  <a:lnTo>
                    <a:pt x="4873" y="6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5"/>
            <p:cNvSpPr/>
            <p:nvPr/>
          </p:nvSpPr>
          <p:spPr>
            <a:xfrm>
              <a:off x="3021314" y="4361579"/>
              <a:ext cx="28695" cy="264768"/>
            </a:xfrm>
            <a:custGeom>
              <a:avLst/>
              <a:gdLst/>
              <a:ahLst/>
              <a:cxnLst/>
              <a:rect l="l" t="t" r="r" b="b"/>
              <a:pathLst>
                <a:path w="665" h="6136" extrusionOk="0">
                  <a:moveTo>
                    <a:pt x="1" y="1"/>
                  </a:moveTo>
                  <a:lnTo>
                    <a:pt x="221" y="6136"/>
                  </a:lnTo>
                  <a:lnTo>
                    <a:pt x="665" y="6136"/>
                  </a:lnTo>
                  <a:lnTo>
                    <a:pt x="665" y="280"/>
                  </a:lnTo>
                  <a:cubicBezTo>
                    <a:pt x="441" y="185"/>
                    <a:pt x="220" y="93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5"/>
            <p:cNvSpPr/>
            <p:nvPr/>
          </p:nvSpPr>
          <p:spPr>
            <a:xfrm>
              <a:off x="2810220" y="3944656"/>
              <a:ext cx="239741" cy="365092"/>
            </a:xfrm>
            <a:custGeom>
              <a:avLst/>
              <a:gdLst/>
              <a:ahLst/>
              <a:cxnLst/>
              <a:rect l="l" t="t" r="r" b="b"/>
              <a:pathLst>
                <a:path w="5556" h="8461" extrusionOk="0">
                  <a:moveTo>
                    <a:pt x="1" y="1"/>
                  </a:moveTo>
                  <a:lnTo>
                    <a:pt x="1" y="493"/>
                  </a:lnTo>
                  <a:lnTo>
                    <a:pt x="4875" y="7393"/>
                  </a:lnTo>
                  <a:lnTo>
                    <a:pt x="4422" y="7988"/>
                  </a:lnTo>
                  <a:cubicBezTo>
                    <a:pt x="4800" y="8143"/>
                    <a:pt x="5179" y="8302"/>
                    <a:pt x="5556" y="8461"/>
                  </a:cubicBezTo>
                  <a:lnTo>
                    <a:pt x="5556" y="76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5"/>
            <p:cNvSpPr/>
            <p:nvPr/>
          </p:nvSpPr>
          <p:spPr>
            <a:xfrm>
              <a:off x="2810264" y="4214046"/>
              <a:ext cx="180885" cy="134973"/>
            </a:xfrm>
            <a:custGeom>
              <a:avLst/>
              <a:gdLst/>
              <a:ahLst/>
              <a:cxnLst/>
              <a:rect l="l" t="t" r="r" b="b"/>
              <a:pathLst>
                <a:path w="4192" h="3128" extrusionOk="0">
                  <a:moveTo>
                    <a:pt x="1" y="0"/>
                  </a:moveTo>
                  <a:lnTo>
                    <a:pt x="1" y="1440"/>
                  </a:lnTo>
                  <a:cubicBezTo>
                    <a:pt x="1047" y="1837"/>
                    <a:pt x="2530" y="2437"/>
                    <a:pt x="4192" y="3127"/>
                  </a:cubicBezTo>
                  <a:lnTo>
                    <a:pt x="4192" y="2394"/>
                  </a:lnTo>
                  <a:lnTo>
                    <a:pt x="3992" y="2309"/>
                  </a:lnTo>
                  <a:lnTo>
                    <a:pt x="4192" y="2047"/>
                  </a:lnTo>
                  <a:lnTo>
                    <a:pt x="4192" y="1811"/>
                  </a:lnTo>
                  <a:lnTo>
                    <a:pt x="4024" y="1581"/>
                  </a:lnTo>
                  <a:cubicBezTo>
                    <a:pt x="2498" y="952"/>
                    <a:pt x="1044" y="373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5"/>
            <p:cNvSpPr/>
            <p:nvPr/>
          </p:nvSpPr>
          <p:spPr>
            <a:xfrm>
              <a:off x="4367273" y="4452066"/>
              <a:ext cx="464078" cy="123797"/>
            </a:xfrm>
            <a:custGeom>
              <a:avLst/>
              <a:gdLst/>
              <a:ahLst/>
              <a:cxnLst/>
              <a:rect l="l" t="t" r="r" b="b"/>
              <a:pathLst>
                <a:path w="10755" h="2869" extrusionOk="0">
                  <a:moveTo>
                    <a:pt x="1" y="0"/>
                  </a:moveTo>
                  <a:lnTo>
                    <a:pt x="1402" y="987"/>
                  </a:lnTo>
                  <a:lnTo>
                    <a:pt x="10477" y="2868"/>
                  </a:lnTo>
                  <a:lnTo>
                    <a:pt x="10754" y="1534"/>
                  </a:lnTo>
                  <a:lnTo>
                    <a:pt x="10663" y="1515"/>
                  </a:lnTo>
                  <a:lnTo>
                    <a:pt x="10273" y="2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5"/>
            <p:cNvSpPr/>
            <p:nvPr/>
          </p:nvSpPr>
          <p:spPr>
            <a:xfrm>
              <a:off x="3049966" y="4342247"/>
              <a:ext cx="1134457" cy="270464"/>
            </a:xfrm>
            <a:custGeom>
              <a:avLst/>
              <a:gdLst/>
              <a:ahLst/>
              <a:cxnLst/>
              <a:rect l="l" t="t" r="r" b="b"/>
              <a:pathLst>
                <a:path w="26291" h="6268" extrusionOk="0">
                  <a:moveTo>
                    <a:pt x="1" y="1"/>
                  </a:moveTo>
                  <a:lnTo>
                    <a:pt x="1" y="226"/>
                  </a:lnTo>
                  <a:lnTo>
                    <a:pt x="4293" y="1824"/>
                  </a:lnTo>
                  <a:lnTo>
                    <a:pt x="23247" y="6268"/>
                  </a:lnTo>
                  <a:lnTo>
                    <a:pt x="26291" y="4712"/>
                  </a:lnTo>
                  <a:lnTo>
                    <a:pt x="26291" y="4712"/>
                  </a:lnTo>
                  <a:cubicBezTo>
                    <a:pt x="24941" y="5363"/>
                    <a:pt x="23694" y="5908"/>
                    <a:pt x="23304" y="5908"/>
                  </a:cubicBezTo>
                  <a:cubicBezTo>
                    <a:pt x="23282" y="5908"/>
                    <a:pt x="23263" y="5906"/>
                    <a:pt x="23247" y="5902"/>
                  </a:cubicBezTo>
                  <a:cubicBezTo>
                    <a:pt x="22510" y="5744"/>
                    <a:pt x="3768" y="1598"/>
                    <a:pt x="3768" y="15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5"/>
            <p:cNvSpPr/>
            <p:nvPr/>
          </p:nvSpPr>
          <p:spPr>
            <a:xfrm>
              <a:off x="3049966" y="4351999"/>
              <a:ext cx="1377780" cy="275815"/>
            </a:xfrm>
            <a:custGeom>
              <a:avLst/>
              <a:gdLst/>
              <a:ahLst/>
              <a:cxnLst/>
              <a:rect l="l" t="t" r="r" b="b"/>
              <a:pathLst>
                <a:path w="31930" h="6392" extrusionOk="0">
                  <a:moveTo>
                    <a:pt x="1" y="1"/>
                  </a:moveTo>
                  <a:lnTo>
                    <a:pt x="1" y="503"/>
                  </a:lnTo>
                  <a:cubicBezTo>
                    <a:pt x="1317" y="1059"/>
                    <a:pt x="2696" y="1648"/>
                    <a:pt x="4022" y="2223"/>
                  </a:cubicBezTo>
                  <a:lnTo>
                    <a:pt x="4083" y="2251"/>
                  </a:lnTo>
                  <a:lnTo>
                    <a:pt x="23324" y="6392"/>
                  </a:lnTo>
                  <a:lnTo>
                    <a:pt x="30609" y="3034"/>
                  </a:lnTo>
                  <a:lnTo>
                    <a:pt x="31929" y="3307"/>
                  </a:lnTo>
                  <a:lnTo>
                    <a:pt x="30528" y="2320"/>
                  </a:lnTo>
                  <a:cubicBezTo>
                    <a:pt x="30528" y="2320"/>
                    <a:pt x="30528" y="2320"/>
                    <a:pt x="30528" y="2320"/>
                  </a:cubicBezTo>
                  <a:lnTo>
                    <a:pt x="30528" y="2320"/>
                  </a:lnTo>
                  <a:cubicBezTo>
                    <a:pt x="30527" y="2320"/>
                    <a:pt x="28293" y="3520"/>
                    <a:pt x="26291" y="4486"/>
                  </a:cubicBezTo>
                  <a:lnTo>
                    <a:pt x="23247" y="6042"/>
                  </a:lnTo>
                  <a:lnTo>
                    <a:pt x="4293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5"/>
            <p:cNvSpPr/>
            <p:nvPr/>
          </p:nvSpPr>
          <p:spPr>
            <a:xfrm>
              <a:off x="3049923" y="4309711"/>
              <a:ext cx="1777478" cy="287465"/>
            </a:xfrm>
            <a:custGeom>
              <a:avLst/>
              <a:gdLst/>
              <a:ahLst/>
              <a:cxnLst/>
              <a:rect l="l" t="t" r="r" b="b"/>
              <a:pathLst>
                <a:path w="41193" h="6662" extrusionOk="0">
                  <a:moveTo>
                    <a:pt x="1" y="1"/>
                  </a:moveTo>
                  <a:lnTo>
                    <a:pt x="1" y="754"/>
                  </a:lnTo>
                  <a:lnTo>
                    <a:pt x="3769" y="2352"/>
                  </a:lnTo>
                  <a:cubicBezTo>
                    <a:pt x="3769" y="2352"/>
                    <a:pt x="22511" y="6498"/>
                    <a:pt x="23248" y="6656"/>
                  </a:cubicBezTo>
                  <a:cubicBezTo>
                    <a:pt x="23264" y="6660"/>
                    <a:pt x="23283" y="6662"/>
                    <a:pt x="23305" y="6662"/>
                  </a:cubicBezTo>
                  <a:cubicBezTo>
                    <a:pt x="23695" y="6662"/>
                    <a:pt x="24941" y="6116"/>
                    <a:pt x="26292" y="5465"/>
                  </a:cubicBezTo>
                  <a:lnTo>
                    <a:pt x="30530" y="3299"/>
                  </a:lnTo>
                  <a:lnTo>
                    <a:pt x="40802" y="5802"/>
                  </a:lnTo>
                  <a:lnTo>
                    <a:pt x="41192" y="4814"/>
                  </a:lnTo>
                  <a:lnTo>
                    <a:pt x="30448" y="2585"/>
                  </a:lnTo>
                  <a:lnTo>
                    <a:pt x="23168" y="5943"/>
                  </a:lnTo>
                  <a:lnTo>
                    <a:pt x="4503" y="1926"/>
                  </a:lnTo>
                  <a:cubicBezTo>
                    <a:pt x="3368" y="1433"/>
                    <a:pt x="1711" y="719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5"/>
            <p:cNvSpPr/>
            <p:nvPr/>
          </p:nvSpPr>
          <p:spPr>
            <a:xfrm>
              <a:off x="2982521" y="4302333"/>
              <a:ext cx="8630" cy="15059"/>
            </a:xfrm>
            <a:custGeom>
              <a:avLst/>
              <a:gdLst/>
              <a:ahLst/>
              <a:cxnLst/>
              <a:rect l="l" t="t" r="r" b="b"/>
              <a:pathLst>
                <a:path w="200" h="349" extrusionOk="0">
                  <a:moveTo>
                    <a:pt x="200" y="1"/>
                  </a:moveTo>
                  <a:lnTo>
                    <a:pt x="0" y="263"/>
                  </a:lnTo>
                  <a:lnTo>
                    <a:pt x="200" y="34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5"/>
            <p:cNvSpPr/>
            <p:nvPr/>
          </p:nvSpPr>
          <p:spPr>
            <a:xfrm>
              <a:off x="4184400" y="4452066"/>
              <a:ext cx="182913" cy="93549"/>
            </a:xfrm>
            <a:custGeom>
              <a:avLst/>
              <a:gdLst/>
              <a:ahLst/>
              <a:cxnLst/>
              <a:rect l="l" t="t" r="r" b="b"/>
              <a:pathLst>
                <a:path w="4239" h="2168" extrusionOk="0">
                  <a:moveTo>
                    <a:pt x="4239" y="0"/>
                  </a:moveTo>
                  <a:lnTo>
                    <a:pt x="1" y="2167"/>
                  </a:lnTo>
                  <a:cubicBezTo>
                    <a:pt x="2004" y="1201"/>
                    <a:pt x="4238" y="1"/>
                    <a:pt x="423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5"/>
            <p:cNvSpPr/>
            <p:nvPr/>
          </p:nvSpPr>
          <p:spPr>
            <a:xfrm>
              <a:off x="2991195" y="4317349"/>
              <a:ext cx="58813" cy="44272"/>
            </a:xfrm>
            <a:custGeom>
              <a:avLst/>
              <a:gdLst/>
              <a:ahLst/>
              <a:cxnLst/>
              <a:rect l="l" t="t" r="r" b="b"/>
              <a:pathLst>
                <a:path w="1363" h="1026" extrusionOk="0">
                  <a:moveTo>
                    <a:pt x="1" y="1"/>
                  </a:moveTo>
                  <a:lnTo>
                    <a:pt x="1" y="734"/>
                  </a:lnTo>
                  <a:cubicBezTo>
                    <a:pt x="231" y="830"/>
                    <a:pt x="463" y="928"/>
                    <a:pt x="699" y="1026"/>
                  </a:cubicBezTo>
                  <a:lnTo>
                    <a:pt x="681" y="549"/>
                  </a:lnTo>
                  <a:lnTo>
                    <a:pt x="1363" y="803"/>
                  </a:lnTo>
                  <a:lnTo>
                    <a:pt x="1363" y="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5"/>
            <p:cNvSpPr/>
            <p:nvPr/>
          </p:nvSpPr>
          <p:spPr>
            <a:xfrm>
              <a:off x="2983902" y="4282267"/>
              <a:ext cx="17174" cy="20108"/>
            </a:xfrm>
            <a:custGeom>
              <a:avLst/>
              <a:gdLst/>
              <a:ahLst/>
              <a:cxnLst/>
              <a:rect l="l" t="t" r="r" b="b"/>
              <a:pathLst>
                <a:path w="398" h="466" extrusionOk="0">
                  <a:moveTo>
                    <a:pt x="0" y="0"/>
                  </a:moveTo>
                  <a:lnTo>
                    <a:pt x="168" y="230"/>
                  </a:lnTo>
                  <a:lnTo>
                    <a:pt x="168" y="466"/>
                  </a:lnTo>
                  <a:lnTo>
                    <a:pt x="397" y="165"/>
                  </a:lnTo>
                  <a:cubicBezTo>
                    <a:pt x="265" y="110"/>
                    <a:pt x="132" y="55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5"/>
            <p:cNvSpPr/>
            <p:nvPr/>
          </p:nvSpPr>
          <p:spPr>
            <a:xfrm>
              <a:off x="3020494" y="4341039"/>
              <a:ext cx="29471" cy="32665"/>
            </a:xfrm>
            <a:custGeom>
              <a:avLst/>
              <a:gdLst/>
              <a:ahLst/>
              <a:cxnLst/>
              <a:rect l="l" t="t" r="r" b="b"/>
              <a:pathLst>
                <a:path w="683" h="757" extrusionOk="0">
                  <a:moveTo>
                    <a:pt x="0" y="0"/>
                  </a:moveTo>
                  <a:lnTo>
                    <a:pt x="19" y="477"/>
                  </a:lnTo>
                  <a:cubicBezTo>
                    <a:pt x="238" y="569"/>
                    <a:pt x="460" y="663"/>
                    <a:pt x="683" y="756"/>
                  </a:cubicBezTo>
                  <a:lnTo>
                    <a:pt x="683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5"/>
            <p:cNvSpPr/>
            <p:nvPr/>
          </p:nvSpPr>
          <p:spPr>
            <a:xfrm>
              <a:off x="2991108" y="4289258"/>
              <a:ext cx="58857" cy="52945"/>
            </a:xfrm>
            <a:custGeom>
              <a:avLst/>
              <a:gdLst/>
              <a:ahLst/>
              <a:cxnLst/>
              <a:rect l="l" t="t" r="r" b="b"/>
              <a:pathLst>
                <a:path w="1364" h="1227" extrusionOk="0">
                  <a:moveTo>
                    <a:pt x="230" y="1"/>
                  </a:moveTo>
                  <a:lnTo>
                    <a:pt x="1" y="304"/>
                  </a:lnTo>
                  <a:lnTo>
                    <a:pt x="1" y="651"/>
                  </a:lnTo>
                  <a:lnTo>
                    <a:pt x="1364" y="1227"/>
                  </a:lnTo>
                  <a:lnTo>
                    <a:pt x="1364" y="474"/>
                  </a:lnTo>
                  <a:cubicBezTo>
                    <a:pt x="986" y="315"/>
                    <a:pt x="606" y="156"/>
                    <a:pt x="230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5"/>
            <p:cNvSpPr/>
            <p:nvPr/>
          </p:nvSpPr>
          <p:spPr>
            <a:xfrm>
              <a:off x="2843360" y="2514639"/>
              <a:ext cx="326430" cy="137562"/>
            </a:xfrm>
            <a:custGeom>
              <a:avLst/>
              <a:gdLst/>
              <a:ahLst/>
              <a:cxnLst/>
              <a:rect l="l" t="t" r="r" b="b"/>
              <a:pathLst>
                <a:path w="7565" h="3188" extrusionOk="0">
                  <a:moveTo>
                    <a:pt x="352" y="1"/>
                  </a:moveTo>
                  <a:lnTo>
                    <a:pt x="0" y="1611"/>
                  </a:lnTo>
                  <a:lnTo>
                    <a:pt x="7213" y="3187"/>
                  </a:lnTo>
                  <a:lnTo>
                    <a:pt x="7565" y="157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5"/>
            <p:cNvSpPr/>
            <p:nvPr/>
          </p:nvSpPr>
          <p:spPr>
            <a:xfrm>
              <a:off x="3043709" y="1732272"/>
              <a:ext cx="347616" cy="290227"/>
            </a:xfrm>
            <a:custGeom>
              <a:avLst/>
              <a:gdLst/>
              <a:ahLst/>
              <a:cxnLst/>
              <a:rect l="l" t="t" r="r" b="b"/>
              <a:pathLst>
                <a:path w="8056" h="6726" extrusionOk="0">
                  <a:moveTo>
                    <a:pt x="1138" y="1"/>
                  </a:moveTo>
                  <a:lnTo>
                    <a:pt x="1" y="5214"/>
                  </a:lnTo>
                  <a:lnTo>
                    <a:pt x="6916" y="6725"/>
                  </a:lnTo>
                  <a:lnTo>
                    <a:pt x="8055" y="1512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5"/>
            <p:cNvSpPr/>
            <p:nvPr/>
          </p:nvSpPr>
          <p:spPr>
            <a:xfrm>
              <a:off x="2967289" y="1992428"/>
              <a:ext cx="153355" cy="153398"/>
            </a:xfrm>
            <a:custGeom>
              <a:avLst/>
              <a:gdLst/>
              <a:ahLst/>
              <a:cxnLst/>
              <a:rect l="l" t="t" r="r" b="b"/>
              <a:pathLst>
                <a:path w="3554" h="3555" extrusionOk="0">
                  <a:moveTo>
                    <a:pt x="637" y="1"/>
                  </a:moveTo>
                  <a:lnTo>
                    <a:pt x="0" y="2917"/>
                  </a:lnTo>
                  <a:lnTo>
                    <a:pt x="2916" y="3554"/>
                  </a:lnTo>
                  <a:lnTo>
                    <a:pt x="3554" y="63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5"/>
            <p:cNvSpPr/>
            <p:nvPr/>
          </p:nvSpPr>
          <p:spPr>
            <a:xfrm>
              <a:off x="4450123" y="1157374"/>
              <a:ext cx="208285" cy="267530"/>
            </a:xfrm>
            <a:custGeom>
              <a:avLst/>
              <a:gdLst/>
              <a:ahLst/>
              <a:cxnLst/>
              <a:rect l="l" t="t" r="r" b="b"/>
              <a:pathLst>
                <a:path w="4827" h="6200" extrusionOk="0">
                  <a:moveTo>
                    <a:pt x="2034" y="1"/>
                  </a:moveTo>
                  <a:lnTo>
                    <a:pt x="0" y="5436"/>
                  </a:lnTo>
                  <a:lnTo>
                    <a:pt x="2519" y="6199"/>
                  </a:lnTo>
                  <a:lnTo>
                    <a:pt x="4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5"/>
            <p:cNvSpPr/>
            <p:nvPr/>
          </p:nvSpPr>
          <p:spPr>
            <a:xfrm>
              <a:off x="3688382" y="1157374"/>
              <a:ext cx="642892" cy="183172"/>
            </a:xfrm>
            <a:custGeom>
              <a:avLst/>
              <a:gdLst/>
              <a:ahLst/>
              <a:cxnLst/>
              <a:rect l="l" t="t" r="r" b="b"/>
              <a:pathLst>
                <a:path w="14899" h="4245" extrusionOk="0">
                  <a:moveTo>
                    <a:pt x="68" y="1"/>
                  </a:moveTo>
                  <a:cubicBezTo>
                    <a:pt x="24" y="47"/>
                    <a:pt x="0" y="74"/>
                    <a:pt x="0" y="74"/>
                  </a:cubicBezTo>
                  <a:lnTo>
                    <a:pt x="13732" y="4244"/>
                  </a:lnTo>
                  <a:lnTo>
                    <a:pt x="14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5"/>
            <p:cNvSpPr/>
            <p:nvPr/>
          </p:nvSpPr>
          <p:spPr>
            <a:xfrm>
              <a:off x="4313033" y="1157374"/>
              <a:ext cx="188997" cy="224811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1230" y="1"/>
                  </a:moveTo>
                  <a:lnTo>
                    <a:pt x="0" y="4470"/>
                  </a:lnTo>
                  <a:lnTo>
                    <a:pt x="2430" y="520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5"/>
            <p:cNvSpPr/>
            <p:nvPr/>
          </p:nvSpPr>
          <p:spPr>
            <a:xfrm>
              <a:off x="4277174" y="1340506"/>
              <a:ext cx="35901" cy="22309"/>
            </a:xfrm>
            <a:custGeom>
              <a:avLst/>
              <a:gdLst/>
              <a:ahLst/>
              <a:cxnLst/>
              <a:rect l="l" t="t" r="r" b="b"/>
              <a:pathLst>
                <a:path w="832" h="517" extrusionOk="0">
                  <a:moveTo>
                    <a:pt x="86" y="0"/>
                  </a:moveTo>
                  <a:lnTo>
                    <a:pt x="0" y="309"/>
                  </a:lnTo>
                  <a:lnTo>
                    <a:pt x="751" y="517"/>
                  </a:lnTo>
                  <a:lnTo>
                    <a:pt x="831" y="22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5"/>
            <p:cNvSpPr/>
            <p:nvPr/>
          </p:nvSpPr>
          <p:spPr>
            <a:xfrm>
              <a:off x="4280885" y="1157374"/>
              <a:ext cx="85264" cy="192924"/>
            </a:xfrm>
            <a:custGeom>
              <a:avLst/>
              <a:gdLst/>
              <a:ahLst/>
              <a:cxnLst/>
              <a:rect l="l" t="t" r="r" b="b"/>
              <a:pathLst>
                <a:path w="1976" h="4471" extrusionOk="0">
                  <a:moveTo>
                    <a:pt x="1168" y="1"/>
                  </a:moveTo>
                  <a:lnTo>
                    <a:pt x="0" y="4244"/>
                  </a:lnTo>
                  <a:lnTo>
                    <a:pt x="745" y="447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5"/>
            <p:cNvSpPr/>
            <p:nvPr/>
          </p:nvSpPr>
          <p:spPr>
            <a:xfrm>
              <a:off x="4411934" y="1382146"/>
              <a:ext cx="38231" cy="27745"/>
            </a:xfrm>
            <a:custGeom>
              <a:avLst/>
              <a:gdLst/>
              <a:ahLst/>
              <a:cxnLst/>
              <a:rect l="l" t="t" r="r" b="b"/>
              <a:pathLst>
                <a:path w="886" h="643" extrusionOk="0">
                  <a:moveTo>
                    <a:pt x="138" y="0"/>
                  </a:moveTo>
                  <a:lnTo>
                    <a:pt x="0" y="369"/>
                  </a:lnTo>
                  <a:lnTo>
                    <a:pt x="730" y="643"/>
                  </a:lnTo>
                  <a:lnTo>
                    <a:pt x="885" y="2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5"/>
            <p:cNvSpPr/>
            <p:nvPr/>
          </p:nvSpPr>
          <p:spPr>
            <a:xfrm>
              <a:off x="4417889" y="1157374"/>
              <a:ext cx="120043" cy="234607"/>
            </a:xfrm>
            <a:custGeom>
              <a:avLst/>
              <a:gdLst/>
              <a:ahLst/>
              <a:cxnLst/>
              <a:rect l="l" t="t" r="r" b="b"/>
              <a:pathLst>
                <a:path w="2782" h="5437" extrusionOk="0">
                  <a:moveTo>
                    <a:pt x="1949" y="1"/>
                  </a:moveTo>
                  <a:lnTo>
                    <a:pt x="0" y="5209"/>
                  </a:lnTo>
                  <a:lnTo>
                    <a:pt x="747" y="5436"/>
                  </a:lnTo>
                  <a:lnTo>
                    <a:pt x="27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5"/>
            <p:cNvSpPr/>
            <p:nvPr/>
          </p:nvSpPr>
          <p:spPr>
            <a:xfrm>
              <a:off x="3631682" y="1099465"/>
              <a:ext cx="38490" cy="45005"/>
            </a:xfrm>
            <a:custGeom>
              <a:avLst/>
              <a:gdLst/>
              <a:ahLst/>
              <a:cxnLst/>
              <a:rect l="l" t="t" r="r" b="b"/>
              <a:pathLst>
                <a:path w="892" h="1043" extrusionOk="0">
                  <a:moveTo>
                    <a:pt x="885" y="1"/>
                  </a:moveTo>
                  <a:lnTo>
                    <a:pt x="0" y="776"/>
                  </a:lnTo>
                  <a:lnTo>
                    <a:pt x="892" y="1042"/>
                  </a:lnTo>
                  <a:lnTo>
                    <a:pt x="892" y="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5"/>
            <p:cNvSpPr/>
            <p:nvPr/>
          </p:nvSpPr>
          <p:spPr>
            <a:xfrm>
              <a:off x="5743395" y="1740514"/>
              <a:ext cx="128803" cy="128803"/>
            </a:xfrm>
            <a:custGeom>
              <a:avLst/>
              <a:gdLst/>
              <a:ahLst/>
              <a:cxnLst/>
              <a:rect l="l" t="t" r="r" b="b"/>
              <a:pathLst>
                <a:path w="2985" h="2985" extrusionOk="0">
                  <a:moveTo>
                    <a:pt x="1492" y="0"/>
                  </a:moveTo>
                  <a:cubicBezTo>
                    <a:pt x="669" y="0"/>
                    <a:pt x="0" y="668"/>
                    <a:pt x="0" y="1493"/>
                  </a:cubicBezTo>
                  <a:cubicBezTo>
                    <a:pt x="0" y="2317"/>
                    <a:pt x="669" y="2985"/>
                    <a:pt x="1492" y="2985"/>
                  </a:cubicBezTo>
                  <a:cubicBezTo>
                    <a:pt x="2317" y="2985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5"/>
            <p:cNvSpPr/>
            <p:nvPr/>
          </p:nvSpPr>
          <p:spPr>
            <a:xfrm>
              <a:off x="5851617" y="3971754"/>
              <a:ext cx="41079" cy="41079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476" y="79"/>
                  </a:moveTo>
                  <a:cubicBezTo>
                    <a:pt x="696" y="79"/>
                    <a:pt x="874" y="256"/>
                    <a:pt x="874" y="476"/>
                  </a:cubicBezTo>
                  <a:cubicBezTo>
                    <a:pt x="874" y="695"/>
                    <a:pt x="695" y="874"/>
                    <a:pt x="476" y="874"/>
                  </a:cubicBezTo>
                  <a:cubicBezTo>
                    <a:pt x="257" y="874"/>
                    <a:pt x="78" y="696"/>
                    <a:pt x="78" y="476"/>
                  </a:cubicBezTo>
                  <a:cubicBezTo>
                    <a:pt x="78" y="258"/>
                    <a:pt x="256" y="79"/>
                    <a:pt x="476" y="79"/>
                  </a:cubicBezTo>
                  <a:close/>
                  <a:moveTo>
                    <a:pt x="476" y="0"/>
                  </a:moveTo>
                  <a:cubicBezTo>
                    <a:pt x="214" y="0"/>
                    <a:pt x="0" y="214"/>
                    <a:pt x="0" y="476"/>
                  </a:cubicBezTo>
                  <a:cubicBezTo>
                    <a:pt x="0" y="739"/>
                    <a:pt x="214" y="952"/>
                    <a:pt x="476" y="952"/>
                  </a:cubicBezTo>
                  <a:cubicBezTo>
                    <a:pt x="738" y="952"/>
                    <a:pt x="952" y="739"/>
                    <a:pt x="952" y="476"/>
                  </a:cubicBezTo>
                  <a:cubicBezTo>
                    <a:pt x="952" y="214"/>
                    <a:pt x="73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4A0204-20A3-D889-5487-63E2400A7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018" y="1190918"/>
            <a:ext cx="6500487" cy="240578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6CE15C-452D-0155-D01C-9B74FE53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649" y="3887477"/>
            <a:ext cx="4408987" cy="869096"/>
          </a:xfrm>
          <a:prstGeom prst="roundRect">
            <a:avLst/>
          </a:prstGeom>
          <a:ln w="38100">
            <a:solidFill>
              <a:srgbClr val="8BBFFF"/>
            </a:solidFill>
          </a:ln>
        </p:spPr>
        <p:txBody>
          <a:bodyPr/>
          <a:lstStyle/>
          <a:p>
            <a:pPr marL="114300" indent="0" algn="ctr">
              <a:buClrTx/>
              <a:buNone/>
            </a:pPr>
            <a:r>
              <a:rPr lang="en-CA" dirty="0">
                <a:solidFill>
                  <a:schemeClr val="tx1"/>
                </a:solidFill>
                <a:latin typeface="Franklin Gothic Demi" panose="020B0703020102020204" pitchFamily="34" charset="0"/>
              </a:rPr>
              <a:t>Users input their request in natural language.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F243395B-BC73-D218-5927-07DEAF5438CA}"/>
              </a:ext>
            </a:extLst>
          </p:cNvPr>
          <p:cNvSpPr/>
          <p:nvPr/>
        </p:nvSpPr>
        <p:spPr>
          <a:xfrm>
            <a:off x="6873241" y="3380843"/>
            <a:ext cx="1359102" cy="977055"/>
          </a:xfrm>
          <a:prstGeom prst="arc">
            <a:avLst>
              <a:gd name="adj1" fmla="val 16242360"/>
              <a:gd name="adj2" fmla="val 4774998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8FD9A7-BBB4-057A-A841-3A4E1D608D48}"/>
              </a:ext>
            </a:extLst>
          </p:cNvPr>
          <p:cNvCxnSpPr/>
          <p:nvPr/>
        </p:nvCxnSpPr>
        <p:spPr>
          <a:xfrm flipH="1">
            <a:off x="7399020" y="3381324"/>
            <a:ext cx="16197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10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p45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NLP PROCESSING BY TENSORFLOW MODEL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138657-8480-966E-3E5E-FCF3CBD692BC}"/>
              </a:ext>
            </a:extLst>
          </p:cNvPr>
          <p:cNvGrpSpPr/>
          <p:nvPr/>
        </p:nvGrpSpPr>
        <p:grpSpPr>
          <a:xfrm>
            <a:off x="-1799247" y="865325"/>
            <a:ext cx="3598494" cy="3640670"/>
            <a:chOff x="2746875" y="1073575"/>
            <a:chExt cx="3598494" cy="3640670"/>
          </a:xfrm>
        </p:grpSpPr>
        <p:sp>
          <p:nvSpPr>
            <p:cNvPr id="6444" name="Google Shape;6444;p45"/>
            <p:cNvSpPr/>
            <p:nvPr/>
          </p:nvSpPr>
          <p:spPr>
            <a:xfrm>
              <a:off x="6215939" y="4225956"/>
              <a:ext cx="13679" cy="5221"/>
            </a:xfrm>
            <a:custGeom>
              <a:avLst/>
              <a:gdLst/>
              <a:ahLst/>
              <a:cxnLst/>
              <a:rect l="l" t="t" r="r" b="b"/>
              <a:pathLst>
                <a:path w="317" h="121" extrusionOk="0">
                  <a:moveTo>
                    <a:pt x="317" y="1"/>
                  </a:moveTo>
                  <a:lnTo>
                    <a:pt x="317" y="1"/>
                  </a:lnTo>
                  <a:cubicBezTo>
                    <a:pt x="218" y="15"/>
                    <a:pt x="112" y="30"/>
                    <a:pt x="1" y="49"/>
                  </a:cubicBezTo>
                  <a:lnTo>
                    <a:pt x="286" y="12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45"/>
            <p:cNvSpPr/>
            <p:nvPr/>
          </p:nvSpPr>
          <p:spPr>
            <a:xfrm>
              <a:off x="6216673" y="4190960"/>
              <a:ext cx="19849" cy="35038"/>
            </a:xfrm>
            <a:custGeom>
              <a:avLst/>
              <a:gdLst/>
              <a:ahLst/>
              <a:cxnLst/>
              <a:rect l="l" t="t" r="r" b="b"/>
              <a:pathLst>
                <a:path w="460" h="812" extrusionOk="0">
                  <a:moveTo>
                    <a:pt x="459" y="0"/>
                  </a:moveTo>
                  <a:cubicBezTo>
                    <a:pt x="320" y="16"/>
                    <a:pt x="167" y="35"/>
                    <a:pt x="1" y="61"/>
                  </a:cubicBezTo>
                  <a:cubicBezTo>
                    <a:pt x="28" y="69"/>
                    <a:pt x="54" y="75"/>
                    <a:pt x="81" y="81"/>
                  </a:cubicBezTo>
                  <a:lnTo>
                    <a:pt x="458" y="176"/>
                  </a:lnTo>
                  <a:lnTo>
                    <a:pt x="300" y="812"/>
                  </a:lnTo>
                  <a:cubicBezTo>
                    <a:pt x="355" y="803"/>
                    <a:pt x="408" y="797"/>
                    <a:pt x="459" y="791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45"/>
            <p:cNvSpPr/>
            <p:nvPr/>
          </p:nvSpPr>
          <p:spPr>
            <a:xfrm>
              <a:off x="6203296" y="2226003"/>
              <a:ext cx="33225" cy="4833"/>
            </a:xfrm>
            <a:custGeom>
              <a:avLst/>
              <a:gdLst/>
              <a:ahLst/>
              <a:cxnLst/>
              <a:rect l="l" t="t" r="r" b="b"/>
              <a:pathLst>
                <a:path w="770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255" y="33"/>
                    <a:pt x="511" y="70"/>
                    <a:pt x="769" y="112"/>
                  </a:cubicBezTo>
                  <a:lnTo>
                    <a:pt x="76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45"/>
            <p:cNvSpPr/>
            <p:nvPr/>
          </p:nvSpPr>
          <p:spPr>
            <a:xfrm>
              <a:off x="6213437" y="1944272"/>
              <a:ext cx="23172" cy="24250"/>
            </a:xfrm>
            <a:custGeom>
              <a:avLst/>
              <a:gdLst/>
              <a:ahLst/>
              <a:cxnLst/>
              <a:rect l="l" t="t" r="r" b="b"/>
              <a:pathLst>
                <a:path w="537" h="562" extrusionOk="0">
                  <a:moveTo>
                    <a:pt x="273" y="0"/>
                  </a:moveTo>
                  <a:lnTo>
                    <a:pt x="0" y="403"/>
                  </a:lnTo>
                  <a:lnTo>
                    <a:pt x="536" y="562"/>
                  </a:lnTo>
                  <a:lnTo>
                    <a:pt x="536" y="83"/>
                  </a:lnTo>
                  <a:lnTo>
                    <a:pt x="534" y="83"/>
                  </a:lnTo>
                  <a:cubicBezTo>
                    <a:pt x="450" y="57"/>
                    <a:pt x="363" y="29"/>
                    <a:pt x="273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45"/>
            <p:cNvSpPr/>
            <p:nvPr/>
          </p:nvSpPr>
          <p:spPr>
            <a:xfrm>
              <a:off x="6225217" y="1927702"/>
              <a:ext cx="11305" cy="20194"/>
            </a:xfrm>
            <a:custGeom>
              <a:avLst/>
              <a:gdLst/>
              <a:ahLst/>
              <a:cxnLst/>
              <a:rect l="l" t="t" r="r" b="b"/>
              <a:pathLst>
                <a:path w="262" h="468" extrusionOk="0">
                  <a:moveTo>
                    <a:pt x="261" y="1"/>
                  </a:moveTo>
                  <a:lnTo>
                    <a:pt x="0" y="384"/>
                  </a:lnTo>
                  <a:cubicBezTo>
                    <a:pt x="90" y="413"/>
                    <a:pt x="177" y="441"/>
                    <a:pt x="261" y="467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45"/>
            <p:cNvSpPr/>
            <p:nvPr/>
          </p:nvSpPr>
          <p:spPr>
            <a:xfrm>
              <a:off x="2746875" y="4254737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3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45"/>
            <p:cNvSpPr/>
            <p:nvPr/>
          </p:nvSpPr>
          <p:spPr>
            <a:xfrm>
              <a:off x="2824848" y="1157374"/>
              <a:ext cx="3411612" cy="3489799"/>
            </a:xfrm>
            <a:custGeom>
              <a:avLst/>
              <a:gdLst/>
              <a:ahLst/>
              <a:cxnLst/>
              <a:rect l="l" t="t" r="r" b="b"/>
              <a:pathLst>
                <a:path w="79064" h="80876" extrusionOk="0">
                  <a:moveTo>
                    <a:pt x="1" y="1"/>
                  </a:moveTo>
                  <a:lnTo>
                    <a:pt x="1" y="80876"/>
                  </a:lnTo>
                  <a:lnTo>
                    <a:pt x="4749" y="80876"/>
                  </a:lnTo>
                  <a:lnTo>
                    <a:pt x="4496" y="73780"/>
                  </a:lnTo>
                  <a:lnTo>
                    <a:pt x="9428" y="75632"/>
                  </a:lnTo>
                  <a:lnTo>
                    <a:pt x="28219" y="80076"/>
                  </a:lnTo>
                  <a:lnTo>
                    <a:pt x="35439" y="76353"/>
                  </a:lnTo>
                  <a:lnTo>
                    <a:pt x="41809" y="80876"/>
                  </a:lnTo>
                  <a:lnTo>
                    <a:pt x="44393" y="80876"/>
                  </a:lnTo>
                  <a:cubicBezTo>
                    <a:pt x="45476" y="76338"/>
                    <a:pt x="48202" y="68427"/>
                    <a:pt x="50723" y="63359"/>
                  </a:cubicBezTo>
                  <a:cubicBezTo>
                    <a:pt x="53595" y="57584"/>
                    <a:pt x="56456" y="52775"/>
                    <a:pt x="56859" y="52102"/>
                  </a:cubicBezTo>
                  <a:lnTo>
                    <a:pt x="58219" y="47273"/>
                  </a:lnTo>
                  <a:lnTo>
                    <a:pt x="54974" y="11175"/>
                  </a:lnTo>
                  <a:lnTo>
                    <a:pt x="56320" y="11052"/>
                  </a:lnTo>
                  <a:lnTo>
                    <a:pt x="59586" y="47402"/>
                  </a:lnTo>
                  <a:lnTo>
                    <a:pt x="58108" y="52651"/>
                  </a:lnTo>
                  <a:lnTo>
                    <a:pt x="58060" y="52730"/>
                  </a:lnTo>
                  <a:cubicBezTo>
                    <a:pt x="58032" y="52778"/>
                    <a:pt x="55340" y="57239"/>
                    <a:pt x="52476" y="62882"/>
                  </a:cubicBezTo>
                  <a:lnTo>
                    <a:pt x="60022" y="66326"/>
                  </a:lnTo>
                  <a:lnTo>
                    <a:pt x="60221" y="66465"/>
                  </a:lnTo>
                  <a:lnTo>
                    <a:pt x="74495" y="80876"/>
                  </a:lnTo>
                  <a:lnTo>
                    <a:pt x="79063" y="80876"/>
                  </a:lnTo>
                  <a:lnTo>
                    <a:pt x="79063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45"/>
            <p:cNvSpPr/>
            <p:nvPr/>
          </p:nvSpPr>
          <p:spPr>
            <a:xfrm>
              <a:off x="3121855" y="3624908"/>
              <a:ext cx="650227" cy="548350"/>
            </a:xfrm>
            <a:custGeom>
              <a:avLst/>
              <a:gdLst/>
              <a:ahLst/>
              <a:cxnLst/>
              <a:rect l="l" t="t" r="r" b="b"/>
              <a:pathLst>
                <a:path w="15069" h="12708" extrusionOk="0">
                  <a:moveTo>
                    <a:pt x="49" y="1"/>
                  </a:moveTo>
                  <a:lnTo>
                    <a:pt x="1" y="809"/>
                  </a:lnTo>
                  <a:lnTo>
                    <a:pt x="9374" y="12708"/>
                  </a:lnTo>
                  <a:lnTo>
                    <a:pt x="15068" y="1979"/>
                  </a:lnTo>
                  <a:lnTo>
                    <a:pt x="12893" y="896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45"/>
            <p:cNvSpPr/>
            <p:nvPr/>
          </p:nvSpPr>
          <p:spPr>
            <a:xfrm>
              <a:off x="4817595" y="4038983"/>
              <a:ext cx="987919" cy="608242"/>
            </a:xfrm>
            <a:custGeom>
              <a:avLst/>
              <a:gdLst/>
              <a:ahLst/>
              <a:cxnLst/>
              <a:rect l="l" t="t" r="r" b="b"/>
              <a:pathLst>
                <a:path w="22895" h="14096" extrusionOk="0">
                  <a:moveTo>
                    <a:pt x="4893" y="0"/>
                  </a:moveTo>
                  <a:cubicBezTo>
                    <a:pt x="2886" y="4620"/>
                    <a:pt x="913" y="10446"/>
                    <a:pt x="0" y="14096"/>
                  </a:cubicBezTo>
                  <a:lnTo>
                    <a:pt x="14616" y="14096"/>
                  </a:lnTo>
                  <a:lnTo>
                    <a:pt x="8331" y="10802"/>
                  </a:lnTo>
                  <a:lnTo>
                    <a:pt x="4452" y="13841"/>
                  </a:lnTo>
                  <a:lnTo>
                    <a:pt x="3971" y="13229"/>
                  </a:lnTo>
                  <a:lnTo>
                    <a:pt x="8247" y="9879"/>
                  </a:lnTo>
                  <a:lnTo>
                    <a:pt x="16293" y="14096"/>
                  </a:lnTo>
                  <a:lnTo>
                    <a:pt x="22895" y="14096"/>
                  </a:lnTo>
                  <a:lnTo>
                    <a:pt x="10338" y="2429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45"/>
            <p:cNvSpPr/>
            <p:nvPr/>
          </p:nvSpPr>
          <p:spPr>
            <a:xfrm>
              <a:off x="5448330" y="4647194"/>
              <a:ext cx="82330" cy="5264"/>
            </a:xfrm>
            <a:custGeom>
              <a:avLst/>
              <a:gdLst/>
              <a:ahLst/>
              <a:cxnLst/>
              <a:rect l="l" t="t" r="r" b="b"/>
              <a:pathLst>
                <a:path w="1908" h="122" extrusionOk="0">
                  <a:moveTo>
                    <a:pt x="0" y="1"/>
                  </a:moveTo>
                  <a:lnTo>
                    <a:pt x="230" y="122"/>
                  </a:lnTo>
                  <a:lnTo>
                    <a:pt x="1908" y="122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45"/>
            <p:cNvSpPr/>
            <p:nvPr/>
          </p:nvSpPr>
          <p:spPr>
            <a:xfrm>
              <a:off x="4988990" y="4465270"/>
              <a:ext cx="531737" cy="181964"/>
            </a:xfrm>
            <a:custGeom>
              <a:avLst/>
              <a:gdLst/>
              <a:ahLst/>
              <a:cxnLst/>
              <a:rect l="l" t="t" r="r" b="b"/>
              <a:pathLst>
                <a:path w="12323" h="4217" extrusionOk="0">
                  <a:moveTo>
                    <a:pt x="4276" y="0"/>
                  </a:moveTo>
                  <a:lnTo>
                    <a:pt x="0" y="3350"/>
                  </a:lnTo>
                  <a:lnTo>
                    <a:pt x="481" y="3962"/>
                  </a:lnTo>
                  <a:lnTo>
                    <a:pt x="4361" y="923"/>
                  </a:lnTo>
                  <a:lnTo>
                    <a:pt x="10645" y="4217"/>
                  </a:lnTo>
                  <a:lnTo>
                    <a:pt x="12322" y="4217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45"/>
            <p:cNvSpPr/>
            <p:nvPr/>
          </p:nvSpPr>
          <p:spPr>
            <a:xfrm>
              <a:off x="4755760" y="4647194"/>
              <a:ext cx="61834" cy="5264"/>
            </a:xfrm>
            <a:custGeom>
              <a:avLst/>
              <a:gdLst/>
              <a:ahLst/>
              <a:cxnLst/>
              <a:rect l="l" t="t" r="r" b="b"/>
              <a:pathLst>
                <a:path w="1433" h="122" extrusionOk="0">
                  <a:moveTo>
                    <a:pt x="30" y="1"/>
                  </a:moveTo>
                  <a:cubicBezTo>
                    <a:pt x="20" y="42"/>
                    <a:pt x="11" y="82"/>
                    <a:pt x="1" y="122"/>
                  </a:cubicBezTo>
                  <a:lnTo>
                    <a:pt x="1402" y="122"/>
                  </a:lnTo>
                  <a:cubicBezTo>
                    <a:pt x="1413" y="82"/>
                    <a:pt x="1422" y="41"/>
                    <a:pt x="143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45"/>
            <p:cNvSpPr/>
            <p:nvPr/>
          </p:nvSpPr>
          <p:spPr>
            <a:xfrm>
              <a:off x="4756968" y="1634276"/>
              <a:ext cx="661360" cy="3012906"/>
            </a:xfrm>
            <a:custGeom>
              <a:avLst/>
              <a:gdLst/>
              <a:ahLst/>
              <a:cxnLst/>
              <a:rect l="l" t="t" r="r" b="b"/>
              <a:pathLst>
                <a:path w="15327" h="69824" extrusionOk="0">
                  <a:moveTo>
                    <a:pt x="12031" y="0"/>
                  </a:moveTo>
                  <a:lnTo>
                    <a:pt x="10673" y="123"/>
                  </a:lnTo>
                  <a:lnTo>
                    <a:pt x="13946" y="36221"/>
                  </a:lnTo>
                  <a:lnTo>
                    <a:pt x="12575" y="41049"/>
                  </a:lnTo>
                  <a:cubicBezTo>
                    <a:pt x="12167" y="41723"/>
                    <a:pt x="9282" y="46532"/>
                    <a:pt x="6385" y="52307"/>
                  </a:cubicBezTo>
                  <a:cubicBezTo>
                    <a:pt x="3842" y="57374"/>
                    <a:pt x="1094" y="65286"/>
                    <a:pt x="0" y="69824"/>
                  </a:cubicBezTo>
                  <a:lnTo>
                    <a:pt x="1403" y="69824"/>
                  </a:lnTo>
                  <a:cubicBezTo>
                    <a:pt x="2318" y="66174"/>
                    <a:pt x="4291" y="60349"/>
                    <a:pt x="6298" y="55728"/>
                  </a:cubicBezTo>
                  <a:lnTo>
                    <a:pt x="5406" y="55330"/>
                  </a:lnTo>
                  <a:lnTo>
                    <a:pt x="5960" y="54086"/>
                  </a:lnTo>
                  <a:lnTo>
                    <a:pt x="6216" y="54200"/>
                  </a:lnTo>
                  <a:lnTo>
                    <a:pt x="6924" y="52767"/>
                  </a:lnTo>
                  <a:lnTo>
                    <a:pt x="6491" y="52572"/>
                  </a:lnTo>
                  <a:lnTo>
                    <a:pt x="7053" y="51331"/>
                  </a:lnTo>
                  <a:lnTo>
                    <a:pt x="8155" y="51830"/>
                  </a:lnTo>
                  <a:cubicBezTo>
                    <a:pt x="11044" y="46187"/>
                    <a:pt x="13760" y="41726"/>
                    <a:pt x="13788" y="41678"/>
                  </a:cubicBezTo>
                  <a:lnTo>
                    <a:pt x="13837" y="41599"/>
                  </a:lnTo>
                  <a:lnTo>
                    <a:pt x="15327" y="36350"/>
                  </a:lnTo>
                  <a:lnTo>
                    <a:pt x="120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45"/>
            <p:cNvSpPr/>
            <p:nvPr/>
          </p:nvSpPr>
          <p:spPr>
            <a:xfrm>
              <a:off x="5938135" y="4647194"/>
              <a:ext cx="49752" cy="3797"/>
            </a:xfrm>
            <a:custGeom>
              <a:avLst/>
              <a:gdLst/>
              <a:ahLst/>
              <a:cxnLst/>
              <a:rect l="l" t="t" r="r" b="b"/>
              <a:pathLst>
                <a:path w="1153" h="88" extrusionOk="0">
                  <a:moveTo>
                    <a:pt x="1" y="1"/>
                  </a:moveTo>
                  <a:lnTo>
                    <a:pt x="1153" y="8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45"/>
            <p:cNvSpPr/>
            <p:nvPr/>
          </p:nvSpPr>
          <p:spPr>
            <a:xfrm>
              <a:off x="5052680" y="3923253"/>
              <a:ext cx="931436" cy="723971"/>
            </a:xfrm>
            <a:custGeom>
              <a:avLst/>
              <a:gdLst/>
              <a:ahLst/>
              <a:cxnLst/>
              <a:rect l="l" t="t" r="r" b="b"/>
              <a:pathLst>
                <a:path w="21586" h="16778" extrusionOk="0">
                  <a:moveTo>
                    <a:pt x="686" y="1"/>
                  </a:moveTo>
                  <a:cubicBezTo>
                    <a:pt x="460" y="456"/>
                    <a:pt x="230" y="938"/>
                    <a:pt x="1" y="1438"/>
                  </a:cubicBezTo>
                  <a:lnTo>
                    <a:pt x="5548" y="3912"/>
                  </a:lnTo>
                  <a:lnTo>
                    <a:pt x="5736" y="4035"/>
                  </a:lnTo>
                  <a:lnTo>
                    <a:pt x="19354" y="16690"/>
                  </a:lnTo>
                  <a:lnTo>
                    <a:pt x="20521" y="16778"/>
                  </a:lnTo>
                  <a:lnTo>
                    <a:pt x="21586" y="16778"/>
                  </a:lnTo>
                  <a:lnTo>
                    <a:pt x="8238" y="3418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45"/>
            <p:cNvSpPr/>
            <p:nvPr/>
          </p:nvSpPr>
          <p:spPr>
            <a:xfrm>
              <a:off x="5025150" y="3911214"/>
              <a:ext cx="57174" cy="74132"/>
            </a:xfrm>
            <a:custGeom>
              <a:avLst/>
              <a:gdLst/>
              <a:ahLst/>
              <a:cxnLst/>
              <a:rect l="l" t="t" r="r" b="b"/>
              <a:pathLst>
                <a:path w="1325" h="1718" extrusionOk="0">
                  <a:moveTo>
                    <a:pt x="707" y="0"/>
                  </a:moveTo>
                  <a:lnTo>
                    <a:pt x="0" y="1433"/>
                  </a:lnTo>
                  <a:lnTo>
                    <a:pt x="639" y="1717"/>
                  </a:lnTo>
                  <a:cubicBezTo>
                    <a:pt x="869" y="1217"/>
                    <a:pt x="1098" y="736"/>
                    <a:pt x="1324" y="280"/>
                  </a:cubicBezTo>
                  <a:lnTo>
                    <a:pt x="707" y="0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45"/>
            <p:cNvSpPr/>
            <p:nvPr/>
          </p:nvSpPr>
          <p:spPr>
            <a:xfrm>
              <a:off x="5805575" y="4647194"/>
              <a:ext cx="48803" cy="5264"/>
            </a:xfrm>
            <a:custGeom>
              <a:avLst/>
              <a:gdLst/>
              <a:ahLst/>
              <a:cxnLst/>
              <a:rect l="l" t="t" r="r" b="b"/>
              <a:pathLst>
                <a:path w="1131" h="122" extrusionOk="0">
                  <a:moveTo>
                    <a:pt x="0" y="1"/>
                  </a:moveTo>
                  <a:lnTo>
                    <a:pt x="130" y="122"/>
                  </a:lnTo>
                  <a:lnTo>
                    <a:pt x="1131" y="12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45"/>
            <p:cNvSpPr/>
            <p:nvPr/>
          </p:nvSpPr>
          <p:spPr>
            <a:xfrm>
              <a:off x="6025601" y="4647194"/>
              <a:ext cx="46818" cy="5264"/>
            </a:xfrm>
            <a:custGeom>
              <a:avLst/>
              <a:gdLst/>
              <a:ahLst/>
              <a:cxnLst/>
              <a:rect l="l" t="t" r="r" b="b"/>
              <a:pathLst>
                <a:path w="1085" h="122" extrusionOk="0">
                  <a:moveTo>
                    <a:pt x="1" y="1"/>
                  </a:moveTo>
                  <a:lnTo>
                    <a:pt x="121" y="122"/>
                  </a:lnTo>
                  <a:lnTo>
                    <a:pt x="1084" y="122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45"/>
            <p:cNvSpPr/>
            <p:nvPr/>
          </p:nvSpPr>
          <p:spPr>
            <a:xfrm>
              <a:off x="5095529" y="3870782"/>
              <a:ext cx="971652" cy="776441"/>
            </a:xfrm>
            <a:custGeom>
              <a:avLst/>
              <a:gdLst/>
              <a:ahLst/>
              <a:cxnLst/>
              <a:rect l="l" t="t" r="r" b="b"/>
              <a:pathLst>
                <a:path w="22518" h="17994" extrusionOk="0">
                  <a:moveTo>
                    <a:pt x="309" y="0"/>
                  </a:moveTo>
                  <a:cubicBezTo>
                    <a:pt x="207" y="201"/>
                    <a:pt x="103" y="404"/>
                    <a:pt x="0" y="608"/>
                  </a:cubicBezTo>
                  <a:lnTo>
                    <a:pt x="7639" y="4064"/>
                  </a:lnTo>
                  <a:lnTo>
                    <a:pt x="21555" y="17994"/>
                  </a:lnTo>
                  <a:lnTo>
                    <a:pt x="22517" y="17994"/>
                  </a:lnTo>
                  <a:lnTo>
                    <a:pt x="8121" y="3583"/>
                  </a:lnTo>
                  <a:lnTo>
                    <a:pt x="7921" y="34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45"/>
            <p:cNvSpPr/>
            <p:nvPr/>
          </p:nvSpPr>
          <p:spPr>
            <a:xfrm>
              <a:off x="5028732" y="4007872"/>
              <a:ext cx="820066" cy="639354"/>
            </a:xfrm>
            <a:custGeom>
              <a:avLst/>
              <a:gdLst/>
              <a:ahLst/>
              <a:cxnLst/>
              <a:rect l="l" t="t" r="r" b="b"/>
              <a:pathLst>
                <a:path w="19005" h="14817" extrusionOk="0">
                  <a:moveTo>
                    <a:pt x="319" y="0"/>
                  </a:moveTo>
                  <a:cubicBezTo>
                    <a:pt x="213" y="236"/>
                    <a:pt x="106" y="478"/>
                    <a:pt x="0" y="722"/>
                  </a:cubicBezTo>
                  <a:lnTo>
                    <a:pt x="5446" y="3150"/>
                  </a:lnTo>
                  <a:lnTo>
                    <a:pt x="18003" y="14817"/>
                  </a:lnTo>
                  <a:lnTo>
                    <a:pt x="19005" y="14817"/>
                  </a:lnTo>
                  <a:lnTo>
                    <a:pt x="5827" y="257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45"/>
            <p:cNvSpPr/>
            <p:nvPr/>
          </p:nvSpPr>
          <p:spPr>
            <a:xfrm>
              <a:off x="5037017" y="3849206"/>
              <a:ext cx="71888" cy="62050"/>
            </a:xfrm>
            <a:custGeom>
              <a:avLst/>
              <a:gdLst/>
              <a:ahLst/>
              <a:cxnLst/>
              <a:rect l="l" t="t" r="r" b="b"/>
              <a:pathLst>
                <a:path w="1666" h="1438" extrusionOk="0">
                  <a:moveTo>
                    <a:pt x="563" y="1"/>
                  </a:moveTo>
                  <a:lnTo>
                    <a:pt x="0" y="1242"/>
                  </a:lnTo>
                  <a:lnTo>
                    <a:pt x="432" y="1437"/>
                  </a:lnTo>
                  <a:lnTo>
                    <a:pt x="734" y="826"/>
                  </a:lnTo>
                  <a:lnTo>
                    <a:pt x="1356" y="1108"/>
                  </a:lnTo>
                  <a:cubicBezTo>
                    <a:pt x="1459" y="903"/>
                    <a:pt x="1562" y="701"/>
                    <a:pt x="1665" y="500"/>
                  </a:cubicBezTo>
                  <a:lnTo>
                    <a:pt x="5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45"/>
            <p:cNvSpPr/>
            <p:nvPr/>
          </p:nvSpPr>
          <p:spPr>
            <a:xfrm>
              <a:off x="4990155" y="3968130"/>
              <a:ext cx="52298" cy="70895"/>
            </a:xfrm>
            <a:custGeom>
              <a:avLst/>
              <a:gdLst/>
              <a:ahLst/>
              <a:cxnLst/>
              <a:rect l="l" t="t" r="r" b="b"/>
              <a:pathLst>
                <a:path w="1212" h="1643" extrusionOk="0">
                  <a:moveTo>
                    <a:pt x="555" y="0"/>
                  </a:moveTo>
                  <a:lnTo>
                    <a:pt x="1" y="1244"/>
                  </a:lnTo>
                  <a:lnTo>
                    <a:pt x="893" y="1642"/>
                  </a:lnTo>
                  <a:cubicBezTo>
                    <a:pt x="999" y="1398"/>
                    <a:pt x="1106" y="1157"/>
                    <a:pt x="1211" y="920"/>
                  </a:cubicBezTo>
                  <a:lnTo>
                    <a:pt x="564" y="616"/>
                  </a:lnTo>
                  <a:lnTo>
                    <a:pt x="811" y="11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45"/>
            <p:cNvSpPr/>
            <p:nvPr/>
          </p:nvSpPr>
          <p:spPr>
            <a:xfrm>
              <a:off x="5848726" y="4647194"/>
              <a:ext cx="182136" cy="5264"/>
            </a:xfrm>
            <a:custGeom>
              <a:avLst/>
              <a:gdLst/>
              <a:ahLst/>
              <a:cxnLst/>
              <a:rect l="l" t="t" r="r" b="b"/>
              <a:pathLst>
                <a:path w="4221" h="122" extrusionOk="0">
                  <a:moveTo>
                    <a:pt x="1" y="1"/>
                  </a:moveTo>
                  <a:lnTo>
                    <a:pt x="131" y="122"/>
                  </a:lnTo>
                  <a:lnTo>
                    <a:pt x="4220" y="122"/>
                  </a:lnTo>
                  <a:lnTo>
                    <a:pt x="4100" y="1"/>
                  </a:lnTo>
                  <a:lnTo>
                    <a:pt x="3138" y="1"/>
                  </a:lnTo>
                  <a:lnTo>
                    <a:pt x="3225" y="88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45"/>
            <p:cNvSpPr/>
            <p:nvPr/>
          </p:nvSpPr>
          <p:spPr>
            <a:xfrm>
              <a:off x="5082282" y="3896974"/>
              <a:ext cx="943388" cy="750249"/>
            </a:xfrm>
            <a:custGeom>
              <a:avLst/>
              <a:gdLst/>
              <a:ahLst/>
              <a:cxnLst/>
              <a:rect l="l" t="t" r="r" b="b"/>
              <a:pathLst>
                <a:path w="21863" h="17387" extrusionOk="0">
                  <a:moveTo>
                    <a:pt x="308" y="1"/>
                  </a:moveTo>
                  <a:lnTo>
                    <a:pt x="67" y="480"/>
                  </a:lnTo>
                  <a:cubicBezTo>
                    <a:pt x="43" y="524"/>
                    <a:pt x="22" y="566"/>
                    <a:pt x="0" y="610"/>
                  </a:cubicBezTo>
                  <a:lnTo>
                    <a:pt x="7552" y="4027"/>
                  </a:lnTo>
                  <a:lnTo>
                    <a:pt x="20900" y="17387"/>
                  </a:lnTo>
                  <a:lnTo>
                    <a:pt x="21863" y="17387"/>
                  </a:lnTo>
                  <a:lnTo>
                    <a:pt x="7947" y="3457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45"/>
            <p:cNvSpPr/>
            <p:nvPr/>
          </p:nvSpPr>
          <p:spPr>
            <a:xfrm>
              <a:off x="5042497" y="3985347"/>
              <a:ext cx="895665" cy="661921"/>
            </a:xfrm>
            <a:custGeom>
              <a:avLst/>
              <a:gdLst/>
              <a:ahLst/>
              <a:cxnLst/>
              <a:rect l="l" t="t" r="r" b="b"/>
              <a:pathLst>
                <a:path w="20757" h="15340" extrusionOk="0">
                  <a:moveTo>
                    <a:pt x="237" y="0"/>
                  </a:moveTo>
                  <a:cubicBezTo>
                    <a:pt x="157" y="171"/>
                    <a:pt x="79" y="345"/>
                    <a:pt x="0" y="522"/>
                  </a:cubicBezTo>
                  <a:lnTo>
                    <a:pt x="5507" y="3096"/>
                  </a:lnTo>
                  <a:lnTo>
                    <a:pt x="18685" y="15340"/>
                  </a:lnTo>
                  <a:lnTo>
                    <a:pt x="20757" y="15340"/>
                  </a:lnTo>
                  <a:lnTo>
                    <a:pt x="19590" y="15251"/>
                  </a:lnTo>
                  <a:lnTo>
                    <a:pt x="5972" y="2596"/>
                  </a:lnTo>
                  <a:lnTo>
                    <a:pt x="5784" y="247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45"/>
            <p:cNvSpPr/>
            <p:nvPr/>
          </p:nvSpPr>
          <p:spPr>
            <a:xfrm>
              <a:off x="5055658" y="3884849"/>
              <a:ext cx="39871" cy="38447"/>
            </a:xfrm>
            <a:custGeom>
              <a:avLst/>
              <a:gdLst/>
              <a:ahLst/>
              <a:cxnLst/>
              <a:rect l="l" t="t" r="r" b="b"/>
              <a:pathLst>
                <a:path w="924" h="891" extrusionOk="0">
                  <a:moveTo>
                    <a:pt x="301" y="0"/>
                  </a:moveTo>
                  <a:lnTo>
                    <a:pt x="0" y="611"/>
                  </a:lnTo>
                  <a:lnTo>
                    <a:pt x="617" y="891"/>
                  </a:lnTo>
                  <a:cubicBezTo>
                    <a:pt x="639" y="847"/>
                    <a:pt x="660" y="805"/>
                    <a:pt x="681" y="761"/>
                  </a:cubicBezTo>
                  <a:cubicBezTo>
                    <a:pt x="761" y="600"/>
                    <a:pt x="842" y="440"/>
                    <a:pt x="923" y="282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45"/>
            <p:cNvSpPr/>
            <p:nvPr/>
          </p:nvSpPr>
          <p:spPr>
            <a:xfrm>
              <a:off x="5014449" y="3973049"/>
              <a:ext cx="38274" cy="34865"/>
            </a:xfrm>
            <a:custGeom>
              <a:avLst/>
              <a:gdLst/>
              <a:ahLst/>
              <a:cxnLst/>
              <a:rect l="l" t="t" r="r" b="b"/>
              <a:pathLst>
                <a:path w="887" h="808" extrusionOk="0">
                  <a:moveTo>
                    <a:pt x="248" y="1"/>
                  </a:moveTo>
                  <a:lnTo>
                    <a:pt x="1" y="504"/>
                  </a:lnTo>
                  <a:lnTo>
                    <a:pt x="650" y="807"/>
                  </a:lnTo>
                  <a:cubicBezTo>
                    <a:pt x="729" y="630"/>
                    <a:pt x="807" y="456"/>
                    <a:pt x="887" y="285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45"/>
            <p:cNvSpPr/>
            <p:nvPr/>
          </p:nvSpPr>
          <p:spPr>
            <a:xfrm>
              <a:off x="3971667" y="2710716"/>
              <a:ext cx="911975" cy="820497"/>
            </a:xfrm>
            <a:custGeom>
              <a:avLst/>
              <a:gdLst/>
              <a:ahLst/>
              <a:cxnLst/>
              <a:rect l="l" t="t" r="r" b="b"/>
              <a:pathLst>
                <a:path w="21135" h="19015" extrusionOk="0">
                  <a:moveTo>
                    <a:pt x="9884" y="1"/>
                  </a:moveTo>
                  <a:lnTo>
                    <a:pt x="738" y="1045"/>
                  </a:lnTo>
                  <a:lnTo>
                    <a:pt x="1" y="9414"/>
                  </a:lnTo>
                  <a:lnTo>
                    <a:pt x="4585" y="13784"/>
                  </a:lnTo>
                  <a:lnTo>
                    <a:pt x="10697" y="16469"/>
                  </a:lnTo>
                  <a:lnTo>
                    <a:pt x="15068" y="19015"/>
                  </a:lnTo>
                  <a:lnTo>
                    <a:pt x="17294" y="15865"/>
                  </a:lnTo>
                  <a:lnTo>
                    <a:pt x="21135" y="9844"/>
                  </a:lnTo>
                  <a:lnTo>
                    <a:pt x="16552" y="4722"/>
                  </a:lnTo>
                  <a:lnTo>
                    <a:pt x="14288" y="496"/>
                  </a:lnTo>
                  <a:lnTo>
                    <a:pt x="9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45"/>
            <p:cNvSpPr/>
            <p:nvPr/>
          </p:nvSpPr>
          <p:spPr>
            <a:xfrm>
              <a:off x="3636817" y="2883146"/>
              <a:ext cx="373722" cy="46645"/>
            </a:xfrm>
            <a:custGeom>
              <a:avLst/>
              <a:gdLst/>
              <a:ahLst/>
              <a:cxnLst/>
              <a:rect l="l" t="t" r="r" b="b"/>
              <a:pathLst>
                <a:path w="8661" h="1081" extrusionOk="0">
                  <a:moveTo>
                    <a:pt x="8633" y="0"/>
                  </a:moveTo>
                  <a:lnTo>
                    <a:pt x="0" y="302"/>
                  </a:lnTo>
                  <a:lnTo>
                    <a:pt x="27" y="1081"/>
                  </a:lnTo>
                  <a:lnTo>
                    <a:pt x="8660" y="77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45"/>
            <p:cNvSpPr/>
            <p:nvPr/>
          </p:nvSpPr>
          <p:spPr>
            <a:xfrm>
              <a:off x="3848601" y="2742518"/>
              <a:ext cx="33657" cy="174758"/>
            </a:xfrm>
            <a:custGeom>
              <a:avLst/>
              <a:gdLst/>
              <a:ahLst/>
              <a:cxnLst/>
              <a:rect l="l" t="t" r="r" b="b"/>
              <a:pathLst>
                <a:path w="780" h="4050" extrusionOk="0">
                  <a:moveTo>
                    <a:pt x="0" y="1"/>
                  </a:moveTo>
                  <a:lnTo>
                    <a:pt x="0" y="4049"/>
                  </a:lnTo>
                  <a:lnTo>
                    <a:pt x="780" y="4049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45"/>
            <p:cNvSpPr/>
            <p:nvPr/>
          </p:nvSpPr>
          <p:spPr>
            <a:xfrm>
              <a:off x="3115081" y="2746488"/>
              <a:ext cx="316376" cy="446775"/>
            </a:xfrm>
            <a:custGeom>
              <a:avLst/>
              <a:gdLst/>
              <a:ahLst/>
              <a:cxnLst/>
              <a:rect l="l" t="t" r="r" b="b"/>
              <a:pathLst>
                <a:path w="7332" h="10354" extrusionOk="0">
                  <a:moveTo>
                    <a:pt x="6561" y="1"/>
                  </a:moveTo>
                  <a:lnTo>
                    <a:pt x="5269" y="8873"/>
                  </a:lnTo>
                  <a:lnTo>
                    <a:pt x="0" y="9582"/>
                  </a:lnTo>
                  <a:lnTo>
                    <a:pt x="103" y="10353"/>
                  </a:lnTo>
                  <a:lnTo>
                    <a:pt x="5956" y="9567"/>
                  </a:lnTo>
                  <a:lnTo>
                    <a:pt x="7331" y="11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5"/>
            <p:cNvSpPr/>
            <p:nvPr/>
          </p:nvSpPr>
          <p:spPr>
            <a:xfrm>
              <a:off x="5854293" y="3490580"/>
              <a:ext cx="261144" cy="201208"/>
            </a:xfrm>
            <a:custGeom>
              <a:avLst/>
              <a:gdLst/>
              <a:ahLst/>
              <a:cxnLst/>
              <a:rect l="l" t="t" r="r" b="b"/>
              <a:pathLst>
                <a:path w="6052" h="4663" extrusionOk="0">
                  <a:moveTo>
                    <a:pt x="1171" y="0"/>
                  </a:moveTo>
                  <a:lnTo>
                    <a:pt x="1" y="1813"/>
                  </a:lnTo>
                  <a:lnTo>
                    <a:pt x="4877" y="4662"/>
                  </a:lnTo>
                  <a:lnTo>
                    <a:pt x="6052" y="3001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0A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45"/>
            <p:cNvSpPr/>
            <p:nvPr/>
          </p:nvSpPr>
          <p:spPr>
            <a:xfrm>
              <a:off x="3655587" y="1476172"/>
              <a:ext cx="704467" cy="368717"/>
            </a:xfrm>
            <a:custGeom>
              <a:avLst/>
              <a:gdLst/>
              <a:ahLst/>
              <a:cxnLst/>
              <a:rect l="l" t="t" r="r" b="b"/>
              <a:pathLst>
                <a:path w="16326" h="8545" extrusionOk="0">
                  <a:moveTo>
                    <a:pt x="1433" y="0"/>
                  </a:moveTo>
                  <a:lnTo>
                    <a:pt x="1" y="6356"/>
                  </a:lnTo>
                  <a:lnTo>
                    <a:pt x="12098" y="8544"/>
                  </a:lnTo>
                  <a:lnTo>
                    <a:pt x="16326" y="3087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45"/>
            <p:cNvSpPr/>
            <p:nvPr/>
          </p:nvSpPr>
          <p:spPr>
            <a:xfrm>
              <a:off x="3627410" y="1448469"/>
              <a:ext cx="774197" cy="421921"/>
            </a:xfrm>
            <a:custGeom>
              <a:avLst/>
              <a:gdLst/>
              <a:ahLst/>
              <a:cxnLst/>
              <a:rect l="l" t="t" r="r" b="b"/>
              <a:pathLst>
                <a:path w="17942" h="9778" extrusionOk="0">
                  <a:moveTo>
                    <a:pt x="2499" y="1282"/>
                  </a:moveTo>
                  <a:lnTo>
                    <a:pt x="16017" y="4083"/>
                  </a:lnTo>
                  <a:lnTo>
                    <a:pt x="12523" y="8593"/>
                  </a:lnTo>
                  <a:lnTo>
                    <a:pt x="1308" y="6565"/>
                  </a:lnTo>
                  <a:lnTo>
                    <a:pt x="2499" y="1282"/>
                  </a:lnTo>
                  <a:close/>
                  <a:moveTo>
                    <a:pt x="1676" y="1"/>
                  </a:moveTo>
                  <a:lnTo>
                    <a:pt x="0" y="7431"/>
                  </a:lnTo>
                  <a:lnTo>
                    <a:pt x="12978" y="9777"/>
                  </a:lnTo>
                  <a:lnTo>
                    <a:pt x="17942" y="3373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5"/>
            <p:cNvSpPr/>
            <p:nvPr/>
          </p:nvSpPr>
          <p:spPr>
            <a:xfrm>
              <a:off x="5175660" y="2725085"/>
              <a:ext cx="212902" cy="569968"/>
            </a:xfrm>
            <a:custGeom>
              <a:avLst/>
              <a:gdLst/>
              <a:ahLst/>
              <a:cxnLst/>
              <a:rect l="l" t="t" r="r" b="b"/>
              <a:pathLst>
                <a:path w="4934" h="13209" extrusionOk="0">
                  <a:moveTo>
                    <a:pt x="3936" y="0"/>
                  </a:moveTo>
                  <a:lnTo>
                    <a:pt x="2288" y="485"/>
                  </a:lnTo>
                  <a:lnTo>
                    <a:pt x="0" y="13209"/>
                  </a:lnTo>
                  <a:lnTo>
                    <a:pt x="0" y="13209"/>
                  </a:lnTo>
                  <a:lnTo>
                    <a:pt x="4934" y="11008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45"/>
            <p:cNvSpPr/>
            <p:nvPr/>
          </p:nvSpPr>
          <p:spPr>
            <a:xfrm>
              <a:off x="5672973" y="3214329"/>
              <a:ext cx="149385" cy="167681"/>
            </a:xfrm>
            <a:custGeom>
              <a:avLst/>
              <a:gdLst/>
              <a:ahLst/>
              <a:cxnLst/>
              <a:rect l="l" t="t" r="r" b="b"/>
              <a:pathLst>
                <a:path w="3462" h="3886" extrusionOk="0">
                  <a:moveTo>
                    <a:pt x="1536" y="0"/>
                  </a:moveTo>
                  <a:lnTo>
                    <a:pt x="0" y="633"/>
                  </a:lnTo>
                  <a:lnTo>
                    <a:pt x="1926" y="3885"/>
                  </a:lnTo>
                  <a:lnTo>
                    <a:pt x="3462" y="3231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45"/>
            <p:cNvSpPr/>
            <p:nvPr/>
          </p:nvSpPr>
          <p:spPr>
            <a:xfrm>
              <a:off x="5910173" y="2705149"/>
              <a:ext cx="130054" cy="128932"/>
            </a:xfrm>
            <a:custGeom>
              <a:avLst/>
              <a:gdLst/>
              <a:ahLst/>
              <a:cxnLst/>
              <a:rect l="l" t="t" r="r" b="b"/>
              <a:pathLst>
                <a:path w="3014" h="2988" extrusionOk="0">
                  <a:moveTo>
                    <a:pt x="1441" y="1"/>
                  </a:moveTo>
                  <a:lnTo>
                    <a:pt x="1" y="1712"/>
                  </a:lnTo>
                  <a:lnTo>
                    <a:pt x="1502" y="2988"/>
                  </a:lnTo>
                  <a:lnTo>
                    <a:pt x="3013" y="1262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5"/>
            <p:cNvSpPr/>
            <p:nvPr/>
          </p:nvSpPr>
          <p:spPr>
            <a:xfrm>
              <a:off x="5944089" y="1755659"/>
              <a:ext cx="154348" cy="117325"/>
            </a:xfrm>
            <a:custGeom>
              <a:avLst/>
              <a:gdLst/>
              <a:ahLst/>
              <a:cxnLst/>
              <a:rect l="l" t="t" r="r" b="b"/>
              <a:pathLst>
                <a:path w="3577" h="2719" extrusionOk="0">
                  <a:moveTo>
                    <a:pt x="748" y="0"/>
                  </a:moveTo>
                  <a:lnTo>
                    <a:pt x="1" y="1781"/>
                  </a:lnTo>
                  <a:lnTo>
                    <a:pt x="3088" y="2719"/>
                  </a:lnTo>
                  <a:lnTo>
                    <a:pt x="3577" y="712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45"/>
            <p:cNvSpPr/>
            <p:nvPr/>
          </p:nvSpPr>
          <p:spPr>
            <a:xfrm>
              <a:off x="5498126" y="1232111"/>
              <a:ext cx="359051" cy="418080"/>
            </a:xfrm>
            <a:custGeom>
              <a:avLst/>
              <a:gdLst/>
              <a:ahLst/>
              <a:cxnLst/>
              <a:rect l="l" t="t" r="r" b="b"/>
              <a:pathLst>
                <a:path w="8321" h="9689" extrusionOk="0">
                  <a:moveTo>
                    <a:pt x="3444" y="0"/>
                  </a:moveTo>
                  <a:lnTo>
                    <a:pt x="1" y="9316"/>
                  </a:lnTo>
                  <a:lnTo>
                    <a:pt x="1622" y="9689"/>
                  </a:lnTo>
                  <a:lnTo>
                    <a:pt x="2142" y="8573"/>
                  </a:lnTo>
                  <a:lnTo>
                    <a:pt x="4270" y="9112"/>
                  </a:lnTo>
                  <a:lnTo>
                    <a:pt x="6629" y="2648"/>
                  </a:lnTo>
                  <a:lnTo>
                    <a:pt x="7589" y="2938"/>
                  </a:lnTo>
                  <a:lnTo>
                    <a:pt x="8320" y="1337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45"/>
            <p:cNvSpPr/>
            <p:nvPr/>
          </p:nvSpPr>
          <p:spPr>
            <a:xfrm>
              <a:off x="3625123" y="1215023"/>
              <a:ext cx="124962" cy="107573"/>
            </a:xfrm>
            <a:custGeom>
              <a:avLst/>
              <a:gdLst/>
              <a:ahLst/>
              <a:cxnLst/>
              <a:rect l="l" t="t" r="r" b="b"/>
              <a:pathLst>
                <a:path w="2896" h="2493" extrusionOk="0">
                  <a:moveTo>
                    <a:pt x="673" y="0"/>
                  </a:moveTo>
                  <a:lnTo>
                    <a:pt x="1" y="1733"/>
                  </a:lnTo>
                  <a:lnTo>
                    <a:pt x="2310" y="2493"/>
                  </a:lnTo>
                  <a:lnTo>
                    <a:pt x="2895" y="745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45"/>
            <p:cNvSpPr/>
            <p:nvPr/>
          </p:nvSpPr>
          <p:spPr>
            <a:xfrm>
              <a:off x="3898742" y="1300246"/>
              <a:ext cx="276419" cy="175923"/>
            </a:xfrm>
            <a:custGeom>
              <a:avLst/>
              <a:gdLst/>
              <a:ahLst/>
              <a:cxnLst/>
              <a:rect l="l" t="t" r="r" b="b"/>
              <a:pathLst>
                <a:path w="6406" h="4077" extrusionOk="0">
                  <a:moveTo>
                    <a:pt x="846" y="0"/>
                  </a:moveTo>
                  <a:cubicBezTo>
                    <a:pt x="846" y="162"/>
                    <a:pt x="1" y="2655"/>
                    <a:pt x="1" y="2655"/>
                  </a:cubicBezTo>
                  <a:lnTo>
                    <a:pt x="5495" y="4076"/>
                  </a:lnTo>
                  <a:lnTo>
                    <a:pt x="6406" y="166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45"/>
            <p:cNvSpPr/>
            <p:nvPr/>
          </p:nvSpPr>
          <p:spPr>
            <a:xfrm>
              <a:off x="3954061" y="2706573"/>
              <a:ext cx="1181059" cy="1133162"/>
            </a:xfrm>
            <a:custGeom>
              <a:avLst/>
              <a:gdLst/>
              <a:ahLst/>
              <a:cxnLst/>
              <a:rect l="l" t="t" r="r" b="b"/>
              <a:pathLst>
                <a:path w="27371" h="26261" extrusionOk="0">
                  <a:moveTo>
                    <a:pt x="1038" y="1"/>
                  </a:moveTo>
                  <a:lnTo>
                    <a:pt x="1" y="9659"/>
                  </a:lnTo>
                  <a:lnTo>
                    <a:pt x="4791" y="14226"/>
                  </a:lnTo>
                  <a:lnTo>
                    <a:pt x="8005" y="15210"/>
                  </a:lnTo>
                  <a:lnTo>
                    <a:pt x="26980" y="26261"/>
                  </a:lnTo>
                  <a:lnTo>
                    <a:pt x="27371" y="25589"/>
                  </a:lnTo>
                  <a:lnTo>
                    <a:pt x="8358" y="14515"/>
                  </a:lnTo>
                  <a:lnTo>
                    <a:pt x="8319" y="14492"/>
                  </a:lnTo>
                  <a:lnTo>
                    <a:pt x="5195" y="13535"/>
                  </a:lnTo>
                  <a:lnTo>
                    <a:pt x="817" y="9361"/>
                  </a:lnTo>
                  <a:lnTo>
                    <a:pt x="1814" y="85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45"/>
            <p:cNvSpPr/>
            <p:nvPr/>
          </p:nvSpPr>
          <p:spPr>
            <a:xfrm>
              <a:off x="3500547" y="3334288"/>
              <a:ext cx="232233" cy="325653"/>
            </a:xfrm>
            <a:custGeom>
              <a:avLst/>
              <a:gdLst/>
              <a:ahLst/>
              <a:cxnLst/>
              <a:rect l="l" t="t" r="r" b="b"/>
              <a:pathLst>
                <a:path w="5382" h="7547" extrusionOk="0">
                  <a:moveTo>
                    <a:pt x="360" y="0"/>
                  </a:moveTo>
                  <a:lnTo>
                    <a:pt x="0" y="692"/>
                  </a:lnTo>
                  <a:lnTo>
                    <a:pt x="4363" y="2954"/>
                  </a:lnTo>
                  <a:lnTo>
                    <a:pt x="2390" y="7220"/>
                  </a:lnTo>
                  <a:lnTo>
                    <a:pt x="3097" y="7546"/>
                  </a:lnTo>
                  <a:lnTo>
                    <a:pt x="5381" y="260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45"/>
            <p:cNvSpPr/>
            <p:nvPr/>
          </p:nvSpPr>
          <p:spPr>
            <a:xfrm>
              <a:off x="3718027" y="3196076"/>
              <a:ext cx="368587" cy="492514"/>
            </a:xfrm>
            <a:custGeom>
              <a:avLst/>
              <a:gdLst/>
              <a:ahLst/>
              <a:cxnLst/>
              <a:rect l="l" t="t" r="r" b="b"/>
              <a:pathLst>
                <a:path w="8542" h="11414" extrusionOk="0">
                  <a:moveTo>
                    <a:pt x="7910" y="1"/>
                  </a:moveTo>
                  <a:lnTo>
                    <a:pt x="1" y="10957"/>
                  </a:lnTo>
                  <a:lnTo>
                    <a:pt x="632" y="11413"/>
                  </a:lnTo>
                  <a:lnTo>
                    <a:pt x="8541" y="456"/>
                  </a:lnTo>
                  <a:lnTo>
                    <a:pt x="791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45"/>
            <p:cNvSpPr/>
            <p:nvPr/>
          </p:nvSpPr>
          <p:spPr>
            <a:xfrm>
              <a:off x="3841524" y="3307534"/>
              <a:ext cx="389903" cy="455448"/>
            </a:xfrm>
            <a:custGeom>
              <a:avLst/>
              <a:gdLst/>
              <a:ahLst/>
              <a:cxnLst/>
              <a:rect l="l" t="t" r="r" b="b"/>
              <a:pathLst>
                <a:path w="9036" h="10555" extrusionOk="0">
                  <a:moveTo>
                    <a:pt x="8439" y="0"/>
                  </a:moveTo>
                  <a:lnTo>
                    <a:pt x="1" y="10054"/>
                  </a:lnTo>
                  <a:lnTo>
                    <a:pt x="597" y="10554"/>
                  </a:lnTo>
                  <a:lnTo>
                    <a:pt x="9035" y="502"/>
                  </a:lnTo>
                  <a:lnTo>
                    <a:pt x="843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45"/>
            <p:cNvSpPr/>
            <p:nvPr/>
          </p:nvSpPr>
          <p:spPr>
            <a:xfrm>
              <a:off x="3706678" y="3790003"/>
              <a:ext cx="257001" cy="495880"/>
            </a:xfrm>
            <a:custGeom>
              <a:avLst/>
              <a:gdLst/>
              <a:ahLst/>
              <a:cxnLst/>
              <a:rect l="l" t="t" r="r" b="b"/>
              <a:pathLst>
                <a:path w="5956" h="11492" extrusionOk="0">
                  <a:moveTo>
                    <a:pt x="5251" y="1"/>
                  </a:moveTo>
                  <a:lnTo>
                    <a:pt x="1" y="11160"/>
                  </a:lnTo>
                  <a:lnTo>
                    <a:pt x="706" y="11491"/>
                  </a:lnTo>
                  <a:lnTo>
                    <a:pt x="5956" y="332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45"/>
            <p:cNvSpPr/>
            <p:nvPr/>
          </p:nvSpPr>
          <p:spPr>
            <a:xfrm>
              <a:off x="3770153" y="3916219"/>
              <a:ext cx="277541" cy="644877"/>
            </a:xfrm>
            <a:custGeom>
              <a:avLst/>
              <a:gdLst/>
              <a:ahLst/>
              <a:cxnLst/>
              <a:rect l="l" t="t" r="r" b="b"/>
              <a:pathLst>
                <a:path w="6432" h="14945" extrusionOk="0">
                  <a:moveTo>
                    <a:pt x="5726" y="1"/>
                  </a:moveTo>
                  <a:lnTo>
                    <a:pt x="1587" y="8914"/>
                  </a:lnTo>
                  <a:lnTo>
                    <a:pt x="0" y="14741"/>
                  </a:lnTo>
                  <a:lnTo>
                    <a:pt x="752" y="14945"/>
                  </a:lnTo>
                  <a:lnTo>
                    <a:pt x="2307" y="9212"/>
                  </a:lnTo>
                  <a:lnTo>
                    <a:pt x="6432" y="329"/>
                  </a:lnTo>
                  <a:lnTo>
                    <a:pt x="572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45"/>
            <p:cNvSpPr/>
            <p:nvPr/>
          </p:nvSpPr>
          <p:spPr>
            <a:xfrm>
              <a:off x="3921483" y="3755267"/>
              <a:ext cx="306236" cy="166516"/>
            </a:xfrm>
            <a:custGeom>
              <a:avLst/>
              <a:gdLst/>
              <a:ahLst/>
              <a:cxnLst/>
              <a:rect l="l" t="t" r="r" b="b"/>
              <a:pathLst>
                <a:path w="7097" h="3859" extrusionOk="0">
                  <a:moveTo>
                    <a:pt x="5418" y="0"/>
                  </a:moveTo>
                  <a:lnTo>
                    <a:pt x="1" y="1016"/>
                  </a:lnTo>
                  <a:lnTo>
                    <a:pt x="144" y="1782"/>
                  </a:lnTo>
                  <a:lnTo>
                    <a:pt x="4973" y="876"/>
                  </a:lnTo>
                  <a:lnTo>
                    <a:pt x="6392" y="3859"/>
                  </a:lnTo>
                  <a:lnTo>
                    <a:pt x="7096" y="3523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45"/>
            <p:cNvSpPr/>
            <p:nvPr/>
          </p:nvSpPr>
          <p:spPr>
            <a:xfrm>
              <a:off x="3470988" y="2768322"/>
              <a:ext cx="221273" cy="877283"/>
            </a:xfrm>
            <a:custGeom>
              <a:avLst/>
              <a:gdLst/>
              <a:ahLst/>
              <a:cxnLst/>
              <a:rect l="l" t="t" r="r" b="b"/>
              <a:pathLst>
                <a:path w="5128" h="20331" extrusionOk="0">
                  <a:moveTo>
                    <a:pt x="4543" y="0"/>
                  </a:moveTo>
                  <a:lnTo>
                    <a:pt x="3767" y="72"/>
                  </a:lnTo>
                  <a:lnTo>
                    <a:pt x="3803" y="459"/>
                  </a:lnTo>
                  <a:cubicBezTo>
                    <a:pt x="3809" y="522"/>
                    <a:pt x="4334" y="6758"/>
                    <a:pt x="603" y="13309"/>
                  </a:cubicBezTo>
                  <a:lnTo>
                    <a:pt x="560" y="13384"/>
                  </a:lnTo>
                  <a:lnTo>
                    <a:pt x="1" y="20268"/>
                  </a:lnTo>
                  <a:lnTo>
                    <a:pt x="778" y="20331"/>
                  </a:lnTo>
                  <a:lnTo>
                    <a:pt x="1321" y="13619"/>
                  </a:lnTo>
                  <a:cubicBezTo>
                    <a:pt x="5127" y="6886"/>
                    <a:pt x="4602" y="651"/>
                    <a:pt x="4579" y="388"/>
                  </a:cubicBezTo>
                  <a:lnTo>
                    <a:pt x="454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45"/>
            <p:cNvSpPr/>
            <p:nvPr/>
          </p:nvSpPr>
          <p:spPr>
            <a:xfrm>
              <a:off x="3683333" y="2437183"/>
              <a:ext cx="97303" cy="346581"/>
            </a:xfrm>
            <a:custGeom>
              <a:avLst/>
              <a:gdLst/>
              <a:ahLst/>
              <a:cxnLst/>
              <a:rect l="l" t="t" r="r" b="b"/>
              <a:pathLst>
                <a:path w="2255" h="8032" extrusionOk="0">
                  <a:moveTo>
                    <a:pt x="766" y="0"/>
                  </a:moveTo>
                  <a:lnTo>
                    <a:pt x="0" y="144"/>
                  </a:lnTo>
                  <a:lnTo>
                    <a:pt x="1489" y="8031"/>
                  </a:lnTo>
                  <a:lnTo>
                    <a:pt x="2255" y="7887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45"/>
            <p:cNvSpPr/>
            <p:nvPr/>
          </p:nvSpPr>
          <p:spPr>
            <a:xfrm>
              <a:off x="3507235" y="1390086"/>
              <a:ext cx="1033399" cy="1411652"/>
            </a:xfrm>
            <a:custGeom>
              <a:avLst/>
              <a:gdLst/>
              <a:ahLst/>
              <a:cxnLst/>
              <a:rect l="l" t="t" r="r" b="b"/>
              <a:pathLst>
                <a:path w="23949" h="32715" extrusionOk="0">
                  <a:moveTo>
                    <a:pt x="22711" y="0"/>
                  </a:moveTo>
                  <a:lnTo>
                    <a:pt x="1497" y="27811"/>
                  </a:lnTo>
                  <a:lnTo>
                    <a:pt x="1417" y="27916"/>
                  </a:lnTo>
                  <a:lnTo>
                    <a:pt x="1" y="32229"/>
                  </a:lnTo>
                  <a:lnTo>
                    <a:pt x="1479" y="32715"/>
                  </a:lnTo>
                  <a:lnTo>
                    <a:pt x="2815" y="28652"/>
                  </a:lnTo>
                  <a:lnTo>
                    <a:pt x="23949" y="944"/>
                  </a:lnTo>
                  <a:lnTo>
                    <a:pt x="227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45"/>
            <p:cNvSpPr/>
            <p:nvPr/>
          </p:nvSpPr>
          <p:spPr>
            <a:xfrm>
              <a:off x="4380391" y="1488815"/>
              <a:ext cx="433010" cy="1248718"/>
            </a:xfrm>
            <a:custGeom>
              <a:avLst/>
              <a:gdLst/>
              <a:ahLst/>
              <a:cxnLst/>
              <a:rect l="l" t="t" r="r" b="b"/>
              <a:pathLst>
                <a:path w="10035" h="28939" extrusionOk="0">
                  <a:moveTo>
                    <a:pt x="8542" y="0"/>
                  </a:moveTo>
                  <a:lnTo>
                    <a:pt x="1" y="28491"/>
                  </a:lnTo>
                  <a:lnTo>
                    <a:pt x="1492" y="28939"/>
                  </a:lnTo>
                  <a:lnTo>
                    <a:pt x="10035" y="448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45"/>
            <p:cNvSpPr/>
            <p:nvPr/>
          </p:nvSpPr>
          <p:spPr>
            <a:xfrm>
              <a:off x="3862539" y="2196833"/>
              <a:ext cx="680044" cy="204574"/>
            </a:xfrm>
            <a:custGeom>
              <a:avLst/>
              <a:gdLst/>
              <a:ahLst/>
              <a:cxnLst/>
              <a:rect l="l" t="t" r="r" b="b"/>
              <a:pathLst>
                <a:path w="15760" h="4741" extrusionOk="0">
                  <a:moveTo>
                    <a:pt x="544" y="1"/>
                  </a:moveTo>
                  <a:lnTo>
                    <a:pt x="1" y="558"/>
                  </a:lnTo>
                  <a:lnTo>
                    <a:pt x="279" y="830"/>
                  </a:lnTo>
                  <a:cubicBezTo>
                    <a:pt x="346" y="896"/>
                    <a:pt x="1966" y="2465"/>
                    <a:pt x="4514" y="3648"/>
                  </a:cubicBezTo>
                  <a:cubicBezTo>
                    <a:pt x="5848" y="4267"/>
                    <a:pt x="7715" y="4740"/>
                    <a:pt x="9785" y="4740"/>
                  </a:cubicBezTo>
                  <a:cubicBezTo>
                    <a:pt x="11580" y="4740"/>
                    <a:pt x="13527" y="4384"/>
                    <a:pt x="15411" y="3462"/>
                  </a:cubicBezTo>
                  <a:lnTo>
                    <a:pt x="15760" y="3290"/>
                  </a:lnTo>
                  <a:lnTo>
                    <a:pt x="15418" y="2591"/>
                  </a:lnTo>
                  <a:lnTo>
                    <a:pt x="15069" y="2763"/>
                  </a:lnTo>
                  <a:cubicBezTo>
                    <a:pt x="13297" y="3630"/>
                    <a:pt x="11467" y="3964"/>
                    <a:pt x="9781" y="3964"/>
                  </a:cubicBezTo>
                  <a:cubicBezTo>
                    <a:pt x="7840" y="3964"/>
                    <a:pt x="6090" y="3521"/>
                    <a:pt x="4841" y="2941"/>
                  </a:cubicBezTo>
                  <a:cubicBezTo>
                    <a:pt x="2419" y="1816"/>
                    <a:pt x="838" y="287"/>
                    <a:pt x="822" y="272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45"/>
            <p:cNvSpPr/>
            <p:nvPr/>
          </p:nvSpPr>
          <p:spPr>
            <a:xfrm>
              <a:off x="3982023" y="2315541"/>
              <a:ext cx="207638" cy="193183"/>
            </a:xfrm>
            <a:custGeom>
              <a:avLst/>
              <a:gdLst/>
              <a:ahLst/>
              <a:cxnLst/>
              <a:rect l="l" t="t" r="r" b="b"/>
              <a:pathLst>
                <a:path w="4812" h="4477" extrusionOk="0">
                  <a:moveTo>
                    <a:pt x="1822" y="0"/>
                  </a:moveTo>
                  <a:lnTo>
                    <a:pt x="0" y="2518"/>
                  </a:lnTo>
                  <a:lnTo>
                    <a:pt x="2651" y="4477"/>
                  </a:lnTo>
                  <a:lnTo>
                    <a:pt x="4811" y="1297"/>
                  </a:lnTo>
                  <a:lnTo>
                    <a:pt x="4169" y="859"/>
                  </a:lnTo>
                  <a:lnTo>
                    <a:pt x="2462" y="3369"/>
                  </a:lnTo>
                  <a:lnTo>
                    <a:pt x="1082" y="2349"/>
                  </a:lnTo>
                  <a:lnTo>
                    <a:pt x="2452" y="457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45"/>
            <p:cNvSpPr/>
            <p:nvPr/>
          </p:nvSpPr>
          <p:spPr>
            <a:xfrm>
              <a:off x="3523978" y="1710740"/>
              <a:ext cx="260367" cy="690529"/>
            </a:xfrm>
            <a:custGeom>
              <a:avLst/>
              <a:gdLst/>
              <a:ahLst/>
              <a:cxnLst/>
              <a:rect l="l" t="t" r="r" b="b"/>
              <a:pathLst>
                <a:path w="6034" h="16003" extrusionOk="0">
                  <a:moveTo>
                    <a:pt x="740" y="1"/>
                  </a:moveTo>
                  <a:lnTo>
                    <a:pt x="1" y="248"/>
                  </a:lnTo>
                  <a:lnTo>
                    <a:pt x="5296" y="16002"/>
                  </a:lnTo>
                  <a:lnTo>
                    <a:pt x="6033" y="1575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45"/>
            <p:cNvSpPr/>
            <p:nvPr/>
          </p:nvSpPr>
          <p:spPr>
            <a:xfrm>
              <a:off x="3626331" y="1983409"/>
              <a:ext cx="411219" cy="70895"/>
            </a:xfrm>
            <a:custGeom>
              <a:avLst/>
              <a:gdLst/>
              <a:ahLst/>
              <a:cxnLst/>
              <a:rect l="l" t="t" r="r" b="b"/>
              <a:pathLst>
                <a:path w="9530" h="1643" extrusionOk="0">
                  <a:moveTo>
                    <a:pt x="72" y="1"/>
                  </a:moveTo>
                  <a:lnTo>
                    <a:pt x="1" y="776"/>
                  </a:lnTo>
                  <a:lnTo>
                    <a:pt x="9459" y="1642"/>
                  </a:lnTo>
                  <a:lnTo>
                    <a:pt x="9529" y="86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45"/>
            <p:cNvSpPr/>
            <p:nvPr/>
          </p:nvSpPr>
          <p:spPr>
            <a:xfrm>
              <a:off x="3163151" y="2359770"/>
              <a:ext cx="339591" cy="124272"/>
            </a:xfrm>
            <a:custGeom>
              <a:avLst/>
              <a:gdLst/>
              <a:ahLst/>
              <a:cxnLst/>
              <a:rect l="l" t="t" r="r" b="b"/>
              <a:pathLst>
                <a:path w="7870" h="2880" extrusionOk="0">
                  <a:moveTo>
                    <a:pt x="7661" y="0"/>
                  </a:moveTo>
                  <a:lnTo>
                    <a:pt x="0" y="2129"/>
                  </a:lnTo>
                  <a:lnTo>
                    <a:pt x="209" y="2880"/>
                  </a:lnTo>
                  <a:lnTo>
                    <a:pt x="7870" y="752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45"/>
            <p:cNvSpPr/>
            <p:nvPr/>
          </p:nvSpPr>
          <p:spPr>
            <a:xfrm>
              <a:off x="4371373" y="3596386"/>
              <a:ext cx="426797" cy="402935"/>
            </a:xfrm>
            <a:custGeom>
              <a:avLst/>
              <a:gdLst/>
              <a:ahLst/>
              <a:cxnLst/>
              <a:rect l="l" t="t" r="r" b="b"/>
              <a:pathLst>
                <a:path w="9891" h="9338" extrusionOk="0">
                  <a:moveTo>
                    <a:pt x="9296" y="1"/>
                  </a:moveTo>
                  <a:lnTo>
                    <a:pt x="3487" y="6883"/>
                  </a:lnTo>
                  <a:lnTo>
                    <a:pt x="1" y="8642"/>
                  </a:lnTo>
                  <a:lnTo>
                    <a:pt x="351" y="9338"/>
                  </a:lnTo>
                  <a:lnTo>
                    <a:pt x="3907" y="7543"/>
                  </a:lnTo>
                  <a:lnTo>
                    <a:pt x="4030" y="7446"/>
                  </a:lnTo>
                  <a:lnTo>
                    <a:pt x="9891" y="502"/>
                  </a:lnTo>
                  <a:lnTo>
                    <a:pt x="929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45"/>
            <p:cNvSpPr/>
            <p:nvPr/>
          </p:nvSpPr>
          <p:spPr>
            <a:xfrm>
              <a:off x="4776084" y="2014909"/>
              <a:ext cx="237843" cy="324661"/>
            </a:xfrm>
            <a:custGeom>
              <a:avLst/>
              <a:gdLst/>
              <a:ahLst/>
              <a:cxnLst/>
              <a:rect l="l" t="t" r="r" b="b"/>
              <a:pathLst>
                <a:path w="5512" h="7524" extrusionOk="0">
                  <a:moveTo>
                    <a:pt x="2512" y="0"/>
                  </a:moveTo>
                  <a:lnTo>
                    <a:pt x="0" y="2390"/>
                  </a:lnTo>
                  <a:lnTo>
                    <a:pt x="862" y="6516"/>
                  </a:lnTo>
                  <a:lnTo>
                    <a:pt x="2696" y="7524"/>
                  </a:lnTo>
                  <a:lnTo>
                    <a:pt x="5511" y="4546"/>
                  </a:lnTo>
                  <a:lnTo>
                    <a:pt x="4946" y="4011"/>
                  </a:lnTo>
                  <a:lnTo>
                    <a:pt x="2544" y="6552"/>
                  </a:lnTo>
                  <a:lnTo>
                    <a:pt x="1550" y="6005"/>
                  </a:lnTo>
                  <a:lnTo>
                    <a:pt x="851" y="2655"/>
                  </a:lnTo>
                  <a:lnTo>
                    <a:pt x="3048" y="564"/>
                  </a:lnTo>
                  <a:lnTo>
                    <a:pt x="251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45"/>
            <p:cNvSpPr/>
            <p:nvPr/>
          </p:nvSpPr>
          <p:spPr>
            <a:xfrm>
              <a:off x="5304336" y="1118322"/>
              <a:ext cx="308868" cy="570400"/>
            </a:xfrm>
            <a:custGeom>
              <a:avLst/>
              <a:gdLst/>
              <a:ahLst/>
              <a:cxnLst/>
              <a:rect l="l" t="t" r="r" b="b"/>
              <a:pathLst>
                <a:path w="7158" h="13219" extrusionOk="0">
                  <a:moveTo>
                    <a:pt x="6462" y="0"/>
                  </a:moveTo>
                  <a:lnTo>
                    <a:pt x="1" y="12868"/>
                  </a:lnTo>
                  <a:lnTo>
                    <a:pt x="698" y="13218"/>
                  </a:lnTo>
                  <a:lnTo>
                    <a:pt x="7158" y="349"/>
                  </a:lnTo>
                  <a:lnTo>
                    <a:pt x="646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45"/>
            <p:cNvSpPr/>
            <p:nvPr/>
          </p:nvSpPr>
          <p:spPr>
            <a:xfrm>
              <a:off x="5610750" y="1073575"/>
              <a:ext cx="295534" cy="703518"/>
            </a:xfrm>
            <a:custGeom>
              <a:avLst/>
              <a:gdLst/>
              <a:ahLst/>
              <a:cxnLst/>
              <a:rect l="l" t="t" r="r" b="b"/>
              <a:pathLst>
                <a:path w="6849" h="16304" extrusionOk="0">
                  <a:moveTo>
                    <a:pt x="6121" y="1"/>
                  </a:moveTo>
                  <a:lnTo>
                    <a:pt x="1" y="16025"/>
                  </a:lnTo>
                  <a:lnTo>
                    <a:pt x="728" y="16303"/>
                  </a:lnTo>
                  <a:lnTo>
                    <a:pt x="6849" y="279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45"/>
            <p:cNvSpPr/>
            <p:nvPr/>
          </p:nvSpPr>
          <p:spPr>
            <a:xfrm>
              <a:off x="5469862" y="1734688"/>
              <a:ext cx="128544" cy="739462"/>
            </a:xfrm>
            <a:custGeom>
              <a:avLst/>
              <a:gdLst/>
              <a:ahLst/>
              <a:cxnLst/>
              <a:rect l="l" t="t" r="r" b="b"/>
              <a:pathLst>
                <a:path w="2979" h="17137" extrusionOk="0">
                  <a:moveTo>
                    <a:pt x="2232" y="0"/>
                  </a:moveTo>
                  <a:lnTo>
                    <a:pt x="19" y="7329"/>
                  </a:lnTo>
                  <a:lnTo>
                    <a:pt x="1" y="7390"/>
                  </a:lnTo>
                  <a:lnTo>
                    <a:pt x="274" y="17137"/>
                  </a:lnTo>
                  <a:lnTo>
                    <a:pt x="1052" y="17115"/>
                  </a:lnTo>
                  <a:lnTo>
                    <a:pt x="783" y="7495"/>
                  </a:lnTo>
                  <a:lnTo>
                    <a:pt x="2978" y="225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45"/>
            <p:cNvSpPr/>
            <p:nvPr/>
          </p:nvSpPr>
          <p:spPr>
            <a:xfrm>
              <a:off x="4537201" y="1133253"/>
              <a:ext cx="146537" cy="313744"/>
            </a:xfrm>
            <a:custGeom>
              <a:avLst/>
              <a:gdLst/>
              <a:ahLst/>
              <a:cxnLst/>
              <a:rect l="l" t="t" r="r" b="b"/>
              <a:pathLst>
                <a:path w="3396" h="7271" extrusionOk="0">
                  <a:moveTo>
                    <a:pt x="2667" y="0"/>
                  </a:moveTo>
                  <a:lnTo>
                    <a:pt x="1" y="6992"/>
                  </a:lnTo>
                  <a:lnTo>
                    <a:pt x="728" y="7270"/>
                  </a:lnTo>
                  <a:lnTo>
                    <a:pt x="3396" y="27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45"/>
            <p:cNvSpPr/>
            <p:nvPr/>
          </p:nvSpPr>
          <p:spPr>
            <a:xfrm>
              <a:off x="4583200" y="1285877"/>
              <a:ext cx="468868" cy="172643"/>
            </a:xfrm>
            <a:custGeom>
              <a:avLst/>
              <a:gdLst/>
              <a:ahLst/>
              <a:cxnLst/>
              <a:rect l="l" t="t" r="r" b="b"/>
              <a:pathLst>
                <a:path w="10866" h="4001" extrusionOk="0">
                  <a:moveTo>
                    <a:pt x="227" y="0"/>
                  </a:moveTo>
                  <a:lnTo>
                    <a:pt x="0" y="745"/>
                  </a:lnTo>
                  <a:lnTo>
                    <a:pt x="10637" y="4000"/>
                  </a:lnTo>
                  <a:lnTo>
                    <a:pt x="10865" y="325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45"/>
            <p:cNvSpPr/>
            <p:nvPr/>
          </p:nvSpPr>
          <p:spPr>
            <a:xfrm>
              <a:off x="4636189" y="1166996"/>
              <a:ext cx="476764" cy="143129"/>
            </a:xfrm>
            <a:custGeom>
              <a:avLst/>
              <a:gdLst/>
              <a:ahLst/>
              <a:cxnLst/>
              <a:rect l="l" t="t" r="r" b="b"/>
              <a:pathLst>
                <a:path w="11049" h="3317" extrusionOk="0">
                  <a:moveTo>
                    <a:pt x="180" y="0"/>
                  </a:moveTo>
                  <a:lnTo>
                    <a:pt x="1" y="758"/>
                  </a:lnTo>
                  <a:lnTo>
                    <a:pt x="10869" y="3316"/>
                  </a:lnTo>
                  <a:lnTo>
                    <a:pt x="11048" y="25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45"/>
            <p:cNvSpPr/>
            <p:nvPr/>
          </p:nvSpPr>
          <p:spPr>
            <a:xfrm>
              <a:off x="5303818" y="4315752"/>
              <a:ext cx="240691" cy="272837"/>
            </a:xfrm>
            <a:custGeom>
              <a:avLst/>
              <a:gdLst/>
              <a:ahLst/>
              <a:cxnLst/>
              <a:rect l="l" t="t" r="r" b="b"/>
              <a:pathLst>
                <a:path w="5578" h="6323" extrusionOk="0">
                  <a:moveTo>
                    <a:pt x="4987" y="1"/>
                  </a:moveTo>
                  <a:lnTo>
                    <a:pt x="1" y="5816"/>
                  </a:lnTo>
                  <a:lnTo>
                    <a:pt x="592" y="6322"/>
                  </a:lnTo>
                  <a:lnTo>
                    <a:pt x="5578" y="508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45"/>
            <p:cNvSpPr/>
            <p:nvPr/>
          </p:nvSpPr>
          <p:spPr>
            <a:xfrm>
              <a:off x="5457780" y="4424234"/>
              <a:ext cx="205610" cy="212082"/>
            </a:xfrm>
            <a:custGeom>
              <a:avLst/>
              <a:gdLst/>
              <a:ahLst/>
              <a:cxnLst/>
              <a:rect l="l" t="t" r="r" b="b"/>
              <a:pathLst>
                <a:path w="4765" h="4915" extrusionOk="0">
                  <a:moveTo>
                    <a:pt x="4203" y="1"/>
                  </a:moveTo>
                  <a:lnTo>
                    <a:pt x="0" y="4375"/>
                  </a:lnTo>
                  <a:lnTo>
                    <a:pt x="562" y="4914"/>
                  </a:lnTo>
                  <a:lnTo>
                    <a:pt x="4764" y="540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45"/>
            <p:cNvSpPr/>
            <p:nvPr/>
          </p:nvSpPr>
          <p:spPr>
            <a:xfrm>
              <a:off x="5229901" y="4190054"/>
              <a:ext cx="153528" cy="344208"/>
            </a:xfrm>
            <a:custGeom>
              <a:avLst/>
              <a:gdLst/>
              <a:ahLst/>
              <a:cxnLst/>
              <a:rect l="l" t="t" r="r" b="b"/>
              <a:pathLst>
                <a:path w="3558" h="7977" extrusionOk="0">
                  <a:moveTo>
                    <a:pt x="2914" y="1"/>
                  </a:moveTo>
                  <a:lnTo>
                    <a:pt x="372" y="3725"/>
                  </a:lnTo>
                  <a:lnTo>
                    <a:pt x="1" y="7908"/>
                  </a:lnTo>
                  <a:lnTo>
                    <a:pt x="775" y="7977"/>
                  </a:lnTo>
                  <a:lnTo>
                    <a:pt x="1129" y="3996"/>
                  </a:lnTo>
                  <a:lnTo>
                    <a:pt x="3557" y="440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45"/>
            <p:cNvSpPr/>
            <p:nvPr/>
          </p:nvSpPr>
          <p:spPr>
            <a:xfrm>
              <a:off x="4936821" y="4054302"/>
              <a:ext cx="300756" cy="581489"/>
            </a:xfrm>
            <a:custGeom>
              <a:avLst/>
              <a:gdLst/>
              <a:ahLst/>
              <a:cxnLst/>
              <a:rect l="l" t="t" r="r" b="b"/>
              <a:pathLst>
                <a:path w="6970" h="13476" extrusionOk="0">
                  <a:moveTo>
                    <a:pt x="6296" y="0"/>
                  </a:moveTo>
                  <a:lnTo>
                    <a:pt x="1" y="10870"/>
                  </a:lnTo>
                  <a:lnTo>
                    <a:pt x="1633" y="13476"/>
                  </a:lnTo>
                  <a:lnTo>
                    <a:pt x="2293" y="13064"/>
                  </a:lnTo>
                  <a:lnTo>
                    <a:pt x="910" y="10854"/>
                  </a:lnTo>
                  <a:lnTo>
                    <a:pt x="6970" y="391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45"/>
            <p:cNvSpPr/>
            <p:nvPr/>
          </p:nvSpPr>
          <p:spPr>
            <a:xfrm>
              <a:off x="5481642" y="3526481"/>
              <a:ext cx="309601" cy="732558"/>
            </a:xfrm>
            <a:custGeom>
              <a:avLst/>
              <a:gdLst/>
              <a:ahLst/>
              <a:cxnLst/>
              <a:rect l="l" t="t" r="r" b="b"/>
              <a:pathLst>
                <a:path w="7175" h="16977" extrusionOk="0">
                  <a:moveTo>
                    <a:pt x="1673" y="0"/>
                  </a:moveTo>
                  <a:lnTo>
                    <a:pt x="1" y="3840"/>
                  </a:lnTo>
                  <a:lnTo>
                    <a:pt x="6477" y="16977"/>
                  </a:lnTo>
                  <a:lnTo>
                    <a:pt x="7174" y="16632"/>
                  </a:lnTo>
                  <a:lnTo>
                    <a:pt x="859" y="3820"/>
                  </a:lnTo>
                  <a:lnTo>
                    <a:pt x="2386" y="31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45"/>
            <p:cNvSpPr/>
            <p:nvPr/>
          </p:nvSpPr>
          <p:spPr>
            <a:xfrm>
              <a:off x="5710816" y="3716733"/>
              <a:ext cx="257606" cy="661619"/>
            </a:xfrm>
            <a:custGeom>
              <a:avLst/>
              <a:gdLst/>
              <a:ahLst/>
              <a:cxnLst/>
              <a:rect l="l" t="t" r="r" b="b"/>
              <a:pathLst>
                <a:path w="5970" h="15333" extrusionOk="0">
                  <a:moveTo>
                    <a:pt x="5233" y="0"/>
                  </a:moveTo>
                  <a:lnTo>
                    <a:pt x="0" y="15077"/>
                  </a:lnTo>
                  <a:lnTo>
                    <a:pt x="736" y="15333"/>
                  </a:lnTo>
                  <a:lnTo>
                    <a:pt x="5970" y="256"/>
                  </a:lnTo>
                  <a:lnTo>
                    <a:pt x="52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45"/>
            <p:cNvSpPr/>
            <p:nvPr/>
          </p:nvSpPr>
          <p:spPr>
            <a:xfrm>
              <a:off x="5618517" y="3915917"/>
              <a:ext cx="420022" cy="179288"/>
            </a:xfrm>
            <a:custGeom>
              <a:avLst/>
              <a:gdLst/>
              <a:ahLst/>
              <a:cxnLst/>
              <a:rect l="l" t="t" r="r" b="b"/>
              <a:pathLst>
                <a:path w="9734" h="4155" extrusionOk="0">
                  <a:moveTo>
                    <a:pt x="266" y="1"/>
                  </a:moveTo>
                  <a:lnTo>
                    <a:pt x="1" y="733"/>
                  </a:lnTo>
                  <a:lnTo>
                    <a:pt x="9468" y="4155"/>
                  </a:lnTo>
                  <a:lnTo>
                    <a:pt x="9733" y="3422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45"/>
            <p:cNvSpPr/>
            <p:nvPr/>
          </p:nvSpPr>
          <p:spPr>
            <a:xfrm>
              <a:off x="5616489" y="3678890"/>
              <a:ext cx="261877" cy="282417"/>
            </a:xfrm>
            <a:custGeom>
              <a:avLst/>
              <a:gdLst/>
              <a:ahLst/>
              <a:cxnLst/>
              <a:rect l="l" t="t" r="r" b="b"/>
              <a:pathLst>
                <a:path w="6069" h="6545" extrusionOk="0">
                  <a:moveTo>
                    <a:pt x="5493" y="0"/>
                  </a:moveTo>
                  <a:lnTo>
                    <a:pt x="1" y="6020"/>
                  </a:lnTo>
                  <a:lnTo>
                    <a:pt x="576" y="6545"/>
                  </a:lnTo>
                  <a:lnTo>
                    <a:pt x="6068" y="525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45"/>
            <p:cNvSpPr/>
            <p:nvPr/>
          </p:nvSpPr>
          <p:spPr>
            <a:xfrm>
              <a:off x="5365998" y="3727909"/>
              <a:ext cx="172686" cy="307660"/>
            </a:xfrm>
            <a:custGeom>
              <a:avLst/>
              <a:gdLst/>
              <a:ahLst/>
              <a:cxnLst/>
              <a:rect l="l" t="t" r="r" b="b"/>
              <a:pathLst>
                <a:path w="4002" h="7130" extrusionOk="0">
                  <a:moveTo>
                    <a:pt x="3301" y="0"/>
                  </a:moveTo>
                  <a:lnTo>
                    <a:pt x="0" y="6789"/>
                  </a:lnTo>
                  <a:lnTo>
                    <a:pt x="701" y="7130"/>
                  </a:lnTo>
                  <a:lnTo>
                    <a:pt x="4002" y="341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45"/>
            <p:cNvSpPr/>
            <p:nvPr/>
          </p:nvSpPr>
          <p:spPr>
            <a:xfrm>
              <a:off x="5973346" y="4466823"/>
              <a:ext cx="116764" cy="175318"/>
            </a:xfrm>
            <a:custGeom>
              <a:avLst/>
              <a:gdLst/>
              <a:ahLst/>
              <a:cxnLst/>
              <a:rect l="l" t="t" r="r" b="b"/>
              <a:pathLst>
                <a:path w="2706" h="4063" extrusionOk="0">
                  <a:moveTo>
                    <a:pt x="2022" y="0"/>
                  </a:moveTo>
                  <a:lnTo>
                    <a:pt x="0" y="3688"/>
                  </a:lnTo>
                  <a:lnTo>
                    <a:pt x="683" y="4062"/>
                  </a:lnTo>
                  <a:lnTo>
                    <a:pt x="2705" y="37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45"/>
            <p:cNvSpPr/>
            <p:nvPr/>
          </p:nvSpPr>
          <p:spPr>
            <a:xfrm>
              <a:off x="4320973" y="2917840"/>
              <a:ext cx="260971" cy="259892"/>
            </a:xfrm>
            <a:custGeom>
              <a:avLst/>
              <a:gdLst/>
              <a:ahLst/>
              <a:cxnLst/>
              <a:rect l="l" t="t" r="r" b="b"/>
              <a:pathLst>
                <a:path w="6048" h="6023" extrusionOk="0">
                  <a:moveTo>
                    <a:pt x="3024" y="1"/>
                  </a:moveTo>
                  <a:cubicBezTo>
                    <a:pt x="1354" y="1"/>
                    <a:pt x="0" y="1349"/>
                    <a:pt x="0" y="3012"/>
                  </a:cubicBezTo>
                  <a:cubicBezTo>
                    <a:pt x="0" y="4675"/>
                    <a:pt x="1354" y="6022"/>
                    <a:pt x="3024" y="6022"/>
                  </a:cubicBezTo>
                  <a:cubicBezTo>
                    <a:pt x="4695" y="6022"/>
                    <a:pt x="6047" y="4675"/>
                    <a:pt x="6047" y="3012"/>
                  </a:cubicBezTo>
                  <a:cubicBezTo>
                    <a:pt x="6047" y="1349"/>
                    <a:pt x="4695" y="1"/>
                    <a:pt x="30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45"/>
            <p:cNvSpPr/>
            <p:nvPr/>
          </p:nvSpPr>
          <p:spPr>
            <a:xfrm>
              <a:off x="4304187" y="2901054"/>
              <a:ext cx="294542" cy="293420"/>
            </a:xfrm>
            <a:custGeom>
              <a:avLst/>
              <a:gdLst/>
              <a:ahLst/>
              <a:cxnLst/>
              <a:rect l="l" t="t" r="r" b="b"/>
              <a:pathLst>
                <a:path w="6826" h="6800" extrusionOk="0">
                  <a:moveTo>
                    <a:pt x="3413" y="778"/>
                  </a:moveTo>
                  <a:cubicBezTo>
                    <a:pt x="4866" y="778"/>
                    <a:pt x="6048" y="1955"/>
                    <a:pt x="6048" y="3401"/>
                  </a:cubicBezTo>
                  <a:cubicBezTo>
                    <a:pt x="6048" y="4848"/>
                    <a:pt x="4866" y="6022"/>
                    <a:pt x="3413" y="6022"/>
                  </a:cubicBezTo>
                  <a:cubicBezTo>
                    <a:pt x="1960" y="6022"/>
                    <a:pt x="778" y="4846"/>
                    <a:pt x="778" y="3401"/>
                  </a:cubicBezTo>
                  <a:cubicBezTo>
                    <a:pt x="778" y="1954"/>
                    <a:pt x="1960" y="778"/>
                    <a:pt x="3413" y="778"/>
                  </a:cubicBezTo>
                  <a:close/>
                  <a:moveTo>
                    <a:pt x="3413" y="1"/>
                  </a:moveTo>
                  <a:cubicBezTo>
                    <a:pt x="1532" y="1"/>
                    <a:pt x="1" y="1525"/>
                    <a:pt x="1" y="3401"/>
                  </a:cubicBezTo>
                  <a:cubicBezTo>
                    <a:pt x="1" y="5275"/>
                    <a:pt x="1532" y="6800"/>
                    <a:pt x="3413" y="6800"/>
                  </a:cubicBezTo>
                  <a:cubicBezTo>
                    <a:pt x="5294" y="6800"/>
                    <a:pt x="6825" y="5274"/>
                    <a:pt x="6825" y="3401"/>
                  </a:cubicBezTo>
                  <a:cubicBezTo>
                    <a:pt x="6825" y="1527"/>
                    <a:pt x="5294" y="1"/>
                    <a:pt x="341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45"/>
            <p:cNvSpPr/>
            <p:nvPr/>
          </p:nvSpPr>
          <p:spPr>
            <a:xfrm>
              <a:off x="4542811" y="2889662"/>
              <a:ext cx="183905" cy="117713"/>
            </a:xfrm>
            <a:custGeom>
              <a:avLst/>
              <a:gdLst/>
              <a:ahLst/>
              <a:cxnLst/>
              <a:rect l="l" t="t" r="r" b="b"/>
              <a:pathLst>
                <a:path w="4262" h="2728" extrusionOk="0">
                  <a:moveTo>
                    <a:pt x="3901" y="1"/>
                  </a:moveTo>
                  <a:lnTo>
                    <a:pt x="1" y="2037"/>
                  </a:lnTo>
                  <a:lnTo>
                    <a:pt x="361" y="2728"/>
                  </a:lnTo>
                  <a:lnTo>
                    <a:pt x="4261" y="691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45"/>
            <p:cNvSpPr/>
            <p:nvPr/>
          </p:nvSpPr>
          <p:spPr>
            <a:xfrm>
              <a:off x="4403175" y="3159096"/>
              <a:ext cx="67098" cy="268134"/>
            </a:xfrm>
            <a:custGeom>
              <a:avLst/>
              <a:gdLst/>
              <a:ahLst/>
              <a:cxnLst/>
              <a:rect l="l" t="t" r="r" b="b"/>
              <a:pathLst>
                <a:path w="1555" h="6214" extrusionOk="0">
                  <a:moveTo>
                    <a:pt x="782" y="0"/>
                  </a:moveTo>
                  <a:lnTo>
                    <a:pt x="1" y="6114"/>
                  </a:lnTo>
                  <a:lnTo>
                    <a:pt x="773" y="6213"/>
                  </a:lnTo>
                  <a:lnTo>
                    <a:pt x="1555" y="1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45"/>
            <p:cNvSpPr/>
            <p:nvPr/>
          </p:nvSpPr>
          <p:spPr>
            <a:xfrm>
              <a:off x="4245157" y="2682150"/>
              <a:ext cx="177864" cy="258943"/>
            </a:xfrm>
            <a:custGeom>
              <a:avLst/>
              <a:gdLst/>
              <a:ahLst/>
              <a:cxnLst/>
              <a:rect l="l" t="t" r="r" b="b"/>
              <a:pathLst>
                <a:path w="4122" h="6001" extrusionOk="0">
                  <a:moveTo>
                    <a:pt x="664" y="1"/>
                  </a:moveTo>
                  <a:lnTo>
                    <a:pt x="1" y="410"/>
                  </a:lnTo>
                  <a:lnTo>
                    <a:pt x="3459" y="6001"/>
                  </a:lnTo>
                  <a:lnTo>
                    <a:pt x="4122" y="5590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45"/>
            <p:cNvSpPr/>
            <p:nvPr/>
          </p:nvSpPr>
          <p:spPr>
            <a:xfrm>
              <a:off x="3961656" y="3030765"/>
              <a:ext cx="376743" cy="40086"/>
            </a:xfrm>
            <a:custGeom>
              <a:avLst/>
              <a:gdLst/>
              <a:ahLst/>
              <a:cxnLst/>
              <a:rect l="l" t="t" r="r" b="b"/>
              <a:pathLst>
                <a:path w="8731" h="929" extrusionOk="0">
                  <a:moveTo>
                    <a:pt x="8717" y="1"/>
                  </a:moveTo>
                  <a:lnTo>
                    <a:pt x="1" y="150"/>
                  </a:lnTo>
                  <a:lnTo>
                    <a:pt x="14" y="929"/>
                  </a:lnTo>
                  <a:lnTo>
                    <a:pt x="8730" y="780"/>
                  </a:lnTo>
                  <a:lnTo>
                    <a:pt x="87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45"/>
            <p:cNvSpPr/>
            <p:nvPr/>
          </p:nvSpPr>
          <p:spPr>
            <a:xfrm>
              <a:off x="4528787" y="3107056"/>
              <a:ext cx="269040" cy="203280"/>
            </a:xfrm>
            <a:custGeom>
              <a:avLst/>
              <a:gdLst/>
              <a:ahLst/>
              <a:cxnLst/>
              <a:rect l="l" t="t" r="r" b="b"/>
              <a:pathLst>
                <a:path w="6235" h="4711" extrusionOk="0">
                  <a:moveTo>
                    <a:pt x="450" y="1"/>
                  </a:moveTo>
                  <a:lnTo>
                    <a:pt x="0" y="638"/>
                  </a:lnTo>
                  <a:lnTo>
                    <a:pt x="5787" y="4711"/>
                  </a:lnTo>
                  <a:lnTo>
                    <a:pt x="6235" y="4074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45"/>
            <p:cNvSpPr/>
            <p:nvPr/>
          </p:nvSpPr>
          <p:spPr>
            <a:xfrm>
              <a:off x="4933153" y="2543507"/>
              <a:ext cx="357498" cy="266365"/>
            </a:xfrm>
            <a:custGeom>
              <a:avLst/>
              <a:gdLst/>
              <a:ahLst/>
              <a:cxnLst/>
              <a:rect l="l" t="t" r="r" b="b"/>
              <a:pathLst>
                <a:path w="8285" h="6173" extrusionOk="0">
                  <a:moveTo>
                    <a:pt x="450" y="1"/>
                  </a:moveTo>
                  <a:lnTo>
                    <a:pt x="1" y="636"/>
                  </a:lnTo>
                  <a:lnTo>
                    <a:pt x="7834" y="6173"/>
                  </a:lnTo>
                  <a:lnTo>
                    <a:pt x="8285" y="553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45"/>
            <p:cNvSpPr/>
            <p:nvPr/>
          </p:nvSpPr>
          <p:spPr>
            <a:xfrm>
              <a:off x="4450468" y="3793801"/>
              <a:ext cx="101575" cy="131262"/>
            </a:xfrm>
            <a:custGeom>
              <a:avLst/>
              <a:gdLst/>
              <a:ahLst/>
              <a:cxnLst/>
              <a:rect l="l" t="t" r="r" b="b"/>
              <a:pathLst>
                <a:path w="2354" h="3042" extrusionOk="0">
                  <a:moveTo>
                    <a:pt x="653" y="1"/>
                  </a:moveTo>
                  <a:lnTo>
                    <a:pt x="0" y="425"/>
                  </a:lnTo>
                  <a:lnTo>
                    <a:pt x="1700" y="3042"/>
                  </a:lnTo>
                  <a:lnTo>
                    <a:pt x="2354" y="261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45"/>
            <p:cNvSpPr/>
            <p:nvPr/>
          </p:nvSpPr>
          <p:spPr>
            <a:xfrm>
              <a:off x="3788406" y="3687477"/>
              <a:ext cx="278620" cy="276333"/>
            </a:xfrm>
            <a:custGeom>
              <a:avLst/>
              <a:gdLst/>
              <a:ahLst/>
              <a:cxnLst/>
              <a:rect l="l" t="t" r="r" b="b"/>
              <a:pathLst>
                <a:path w="6457" h="6404" extrusionOk="0">
                  <a:moveTo>
                    <a:pt x="305" y="1"/>
                  </a:moveTo>
                  <a:lnTo>
                    <a:pt x="1" y="717"/>
                  </a:lnTo>
                  <a:cubicBezTo>
                    <a:pt x="1809" y="1484"/>
                    <a:pt x="3765" y="3398"/>
                    <a:pt x="5812" y="6404"/>
                  </a:cubicBezTo>
                  <a:lnTo>
                    <a:pt x="6457" y="5967"/>
                  </a:lnTo>
                  <a:cubicBezTo>
                    <a:pt x="4324" y="2835"/>
                    <a:pt x="2254" y="827"/>
                    <a:pt x="305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45"/>
            <p:cNvSpPr/>
            <p:nvPr/>
          </p:nvSpPr>
          <p:spPr>
            <a:xfrm>
              <a:off x="2751233" y="2632786"/>
              <a:ext cx="3594136" cy="1313529"/>
            </a:xfrm>
            <a:custGeom>
              <a:avLst/>
              <a:gdLst/>
              <a:ahLst/>
              <a:cxnLst/>
              <a:rect l="l" t="t" r="r" b="b"/>
              <a:pathLst>
                <a:path w="83294" h="30441" extrusionOk="0">
                  <a:moveTo>
                    <a:pt x="213" y="1"/>
                  </a:moveTo>
                  <a:lnTo>
                    <a:pt x="1" y="1346"/>
                  </a:lnTo>
                  <a:lnTo>
                    <a:pt x="16697" y="3985"/>
                  </a:lnTo>
                  <a:cubicBezTo>
                    <a:pt x="17319" y="4083"/>
                    <a:pt x="17946" y="4132"/>
                    <a:pt x="18574" y="4132"/>
                  </a:cubicBezTo>
                  <a:cubicBezTo>
                    <a:pt x="19072" y="4132"/>
                    <a:pt x="19571" y="4101"/>
                    <a:pt x="20067" y="4039"/>
                  </a:cubicBezTo>
                  <a:cubicBezTo>
                    <a:pt x="29899" y="2814"/>
                    <a:pt x="35387" y="2490"/>
                    <a:pt x="38443" y="2490"/>
                  </a:cubicBezTo>
                  <a:cubicBezTo>
                    <a:pt x="40898" y="2490"/>
                    <a:pt x="41783" y="2699"/>
                    <a:pt x="42090" y="2820"/>
                  </a:cubicBezTo>
                  <a:lnTo>
                    <a:pt x="42183" y="2974"/>
                  </a:lnTo>
                  <a:cubicBezTo>
                    <a:pt x="49946" y="15933"/>
                    <a:pt x="56180" y="17512"/>
                    <a:pt x="57205" y="17688"/>
                  </a:cubicBezTo>
                  <a:lnTo>
                    <a:pt x="82686" y="30441"/>
                  </a:lnTo>
                  <a:lnTo>
                    <a:pt x="83294" y="29222"/>
                  </a:lnTo>
                  <a:lnTo>
                    <a:pt x="57716" y="16421"/>
                  </a:lnTo>
                  <a:lnTo>
                    <a:pt x="57603" y="16367"/>
                  </a:lnTo>
                  <a:lnTo>
                    <a:pt x="57486" y="16352"/>
                  </a:lnTo>
                  <a:cubicBezTo>
                    <a:pt x="57424" y="16346"/>
                    <a:pt x="51306" y="15477"/>
                    <a:pt x="43451" y="2441"/>
                  </a:cubicBezTo>
                  <a:cubicBezTo>
                    <a:pt x="43432" y="2324"/>
                    <a:pt x="43390" y="2200"/>
                    <a:pt x="43309" y="2078"/>
                  </a:cubicBezTo>
                  <a:cubicBezTo>
                    <a:pt x="43112" y="1778"/>
                    <a:pt x="42686" y="1131"/>
                    <a:pt x="38313" y="1131"/>
                  </a:cubicBezTo>
                  <a:cubicBezTo>
                    <a:pt x="34993" y="1131"/>
                    <a:pt x="29397" y="1504"/>
                    <a:pt x="19898" y="2688"/>
                  </a:cubicBezTo>
                  <a:cubicBezTo>
                    <a:pt x="19459" y="2743"/>
                    <a:pt x="19017" y="2770"/>
                    <a:pt x="18576" y="2770"/>
                  </a:cubicBezTo>
                  <a:cubicBezTo>
                    <a:pt x="18019" y="2770"/>
                    <a:pt x="17462" y="2726"/>
                    <a:pt x="16910" y="264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45"/>
            <p:cNvSpPr/>
            <p:nvPr/>
          </p:nvSpPr>
          <p:spPr>
            <a:xfrm>
              <a:off x="4974103" y="1077157"/>
              <a:ext cx="187142" cy="531608"/>
            </a:xfrm>
            <a:custGeom>
              <a:avLst/>
              <a:gdLst/>
              <a:ahLst/>
              <a:cxnLst/>
              <a:rect l="l" t="t" r="r" b="b"/>
              <a:pathLst>
                <a:path w="4337" h="12320" extrusionOk="0">
                  <a:moveTo>
                    <a:pt x="3016" y="1"/>
                  </a:moveTo>
                  <a:lnTo>
                    <a:pt x="0" y="11986"/>
                  </a:lnTo>
                  <a:lnTo>
                    <a:pt x="1321" y="12319"/>
                  </a:lnTo>
                  <a:lnTo>
                    <a:pt x="4337" y="333"/>
                  </a:lnTo>
                  <a:lnTo>
                    <a:pt x="301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45"/>
            <p:cNvSpPr/>
            <p:nvPr/>
          </p:nvSpPr>
          <p:spPr>
            <a:xfrm>
              <a:off x="5343172" y="2453580"/>
              <a:ext cx="178166" cy="635729"/>
            </a:xfrm>
            <a:custGeom>
              <a:avLst/>
              <a:gdLst/>
              <a:ahLst/>
              <a:cxnLst/>
              <a:rect l="l" t="t" r="r" b="b"/>
              <a:pathLst>
                <a:path w="4129" h="14733" extrusionOk="0">
                  <a:moveTo>
                    <a:pt x="2766" y="1"/>
                  </a:moveTo>
                  <a:lnTo>
                    <a:pt x="2650" y="10882"/>
                  </a:lnTo>
                  <a:lnTo>
                    <a:pt x="0" y="13820"/>
                  </a:lnTo>
                  <a:lnTo>
                    <a:pt x="1013" y="14733"/>
                  </a:lnTo>
                  <a:lnTo>
                    <a:pt x="4006" y="11413"/>
                  </a:lnTo>
                  <a:lnTo>
                    <a:pt x="4129" y="16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45"/>
            <p:cNvSpPr/>
            <p:nvPr/>
          </p:nvSpPr>
          <p:spPr>
            <a:xfrm>
              <a:off x="5145066" y="2602062"/>
              <a:ext cx="268220" cy="766128"/>
            </a:xfrm>
            <a:custGeom>
              <a:avLst/>
              <a:gdLst/>
              <a:ahLst/>
              <a:cxnLst/>
              <a:rect l="l" t="t" r="r" b="b"/>
              <a:pathLst>
                <a:path w="6216" h="17755" extrusionOk="0">
                  <a:moveTo>
                    <a:pt x="3350" y="1"/>
                  </a:moveTo>
                  <a:lnTo>
                    <a:pt x="0" y="17754"/>
                  </a:lnTo>
                  <a:lnTo>
                    <a:pt x="6216" y="14319"/>
                  </a:lnTo>
                  <a:lnTo>
                    <a:pt x="5558" y="13127"/>
                  </a:lnTo>
                  <a:lnTo>
                    <a:pt x="1876" y="15160"/>
                  </a:lnTo>
                  <a:lnTo>
                    <a:pt x="4689" y="252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45"/>
            <p:cNvSpPr/>
            <p:nvPr/>
          </p:nvSpPr>
          <p:spPr>
            <a:xfrm>
              <a:off x="5334757" y="3211438"/>
              <a:ext cx="189299" cy="304855"/>
            </a:xfrm>
            <a:custGeom>
              <a:avLst/>
              <a:gdLst/>
              <a:ahLst/>
              <a:cxnLst/>
              <a:rect l="l" t="t" r="r" b="b"/>
              <a:pathLst>
                <a:path w="4387" h="7065" extrusionOk="0">
                  <a:moveTo>
                    <a:pt x="1224" y="1"/>
                  </a:moveTo>
                  <a:lnTo>
                    <a:pt x="1" y="598"/>
                  </a:lnTo>
                  <a:lnTo>
                    <a:pt x="3162" y="7065"/>
                  </a:lnTo>
                  <a:lnTo>
                    <a:pt x="4386" y="6467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45"/>
            <p:cNvSpPr/>
            <p:nvPr/>
          </p:nvSpPr>
          <p:spPr>
            <a:xfrm>
              <a:off x="5257086" y="2842541"/>
              <a:ext cx="111241" cy="80820"/>
            </a:xfrm>
            <a:custGeom>
              <a:avLst/>
              <a:gdLst/>
              <a:ahLst/>
              <a:cxnLst/>
              <a:rect l="l" t="t" r="r" b="b"/>
              <a:pathLst>
                <a:path w="2578" h="1873" extrusionOk="0">
                  <a:moveTo>
                    <a:pt x="2209" y="0"/>
                  </a:moveTo>
                  <a:lnTo>
                    <a:pt x="1" y="1187"/>
                  </a:lnTo>
                  <a:lnTo>
                    <a:pt x="369" y="1872"/>
                  </a:lnTo>
                  <a:lnTo>
                    <a:pt x="2577" y="687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45"/>
            <p:cNvSpPr/>
            <p:nvPr/>
          </p:nvSpPr>
          <p:spPr>
            <a:xfrm>
              <a:off x="4349797" y="4427513"/>
              <a:ext cx="378512" cy="286732"/>
            </a:xfrm>
            <a:custGeom>
              <a:avLst/>
              <a:gdLst/>
              <a:ahLst/>
              <a:cxnLst/>
              <a:rect l="l" t="t" r="r" b="b"/>
              <a:pathLst>
                <a:path w="8772" h="6645" extrusionOk="0">
                  <a:moveTo>
                    <a:pt x="775" y="0"/>
                  </a:moveTo>
                  <a:lnTo>
                    <a:pt x="0" y="1121"/>
                  </a:lnTo>
                  <a:lnTo>
                    <a:pt x="7998" y="6644"/>
                  </a:lnTo>
                  <a:lnTo>
                    <a:pt x="8771" y="552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45"/>
            <p:cNvSpPr/>
            <p:nvPr/>
          </p:nvSpPr>
          <p:spPr>
            <a:xfrm>
              <a:off x="4774487" y="2406589"/>
              <a:ext cx="202028" cy="201122"/>
            </a:xfrm>
            <a:custGeom>
              <a:avLst/>
              <a:gdLst/>
              <a:ahLst/>
              <a:cxnLst/>
              <a:rect l="l" t="t" r="r" b="b"/>
              <a:pathLst>
                <a:path w="4682" h="4661" extrusionOk="0">
                  <a:moveTo>
                    <a:pt x="2341" y="0"/>
                  </a:moveTo>
                  <a:cubicBezTo>
                    <a:pt x="1048" y="0"/>
                    <a:pt x="1" y="1044"/>
                    <a:pt x="1" y="2331"/>
                  </a:cubicBezTo>
                  <a:cubicBezTo>
                    <a:pt x="1" y="3618"/>
                    <a:pt x="1048" y="4661"/>
                    <a:pt x="2341" y="4661"/>
                  </a:cubicBezTo>
                  <a:cubicBezTo>
                    <a:pt x="3633" y="4661"/>
                    <a:pt x="4682" y="3618"/>
                    <a:pt x="4682" y="2331"/>
                  </a:cubicBezTo>
                  <a:cubicBezTo>
                    <a:pt x="4682" y="1044"/>
                    <a:pt x="3633" y="0"/>
                    <a:pt x="2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45"/>
            <p:cNvSpPr/>
            <p:nvPr/>
          </p:nvSpPr>
          <p:spPr>
            <a:xfrm>
              <a:off x="4761067" y="2393169"/>
              <a:ext cx="228824" cy="227961"/>
            </a:xfrm>
            <a:custGeom>
              <a:avLst/>
              <a:gdLst/>
              <a:ahLst/>
              <a:cxnLst/>
              <a:rect l="l" t="t" r="r" b="b"/>
              <a:pathLst>
                <a:path w="5303" h="5283" extrusionOk="0">
                  <a:moveTo>
                    <a:pt x="2652" y="621"/>
                  </a:moveTo>
                  <a:cubicBezTo>
                    <a:pt x="3771" y="621"/>
                    <a:pt x="4683" y="1528"/>
                    <a:pt x="4683" y="2642"/>
                  </a:cubicBezTo>
                  <a:cubicBezTo>
                    <a:pt x="4683" y="3756"/>
                    <a:pt x="3771" y="4663"/>
                    <a:pt x="2652" y="4663"/>
                  </a:cubicBezTo>
                  <a:cubicBezTo>
                    <a:pt x="1531" y="4663"/>
                    <a:pt x="621" y="3755"/>
                    <a:pt x="621" y="2642"/>
                  </a:cubicBezTo>
                  <a:cubicBezTo>
                    <a:pt x="621" y="1528"/>
                    <a:pt x="1532" y="621"/>
                    <a:pt x="2652" y="621"/>
                  </a:cubicBezTo>
                  <a:close/>
                  <a:moveTo>
                    <a:pt x="2652" y="0"/>
                  </a:moveTo>
                  <a:cubicBezTo>
                    <a:pt x="1189" y="0"/>
                    <a:pt x="0" y="1185"/>
                    <a:pt x="0" y="2642"/>
                  </a:cubicBezTo>
                  <a:cubicBezTo>
                    <a:pt x="0" y="4098"/>
                    <a:pt x="1189" y="5283"/>
                    <a:pt x="2652" y="5283"/>
                  </a:cubicBezTo>
                  <a:cubicBezTo>
                    <a:pt x="4114" y="5283"/>
                    <a:pt x="5303" y="4098"/>
                    <a:pt x="5303" y="2642"/>
                  </a:cubicBezTo>
                  <a:cubicBezTo>
                    <a:pt x="5303" y="1185"/>
                    <a:pt x="4114" y="0"/>
                    <a:pt x="265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45"/>
            <p:cNvSpPr/>
            <p:nvPr/>
          </p:nvSpPr>
          <p:spPr>
            <a:xfrm>
              <a:off x="5683718" y="3046947"/>
              <a:ext cx="188436" cy="240043"/>
            </a:xfrm>
            <a:custGeom>
              <a:avLst/>
              <a:gdLst/>
              <a:ahLst/>
              <a:cxnLst/>
              <a:rect l="l" t="t" r="r" b="b"/>
              <a:pathLst>
                <a:path w="4367" h="5563" extrusionOk="0">
                  <a:moveTo>
                    <a:pt x="2183" y="0"/>
                  </a:moveTo>
                  <a:cubicBezTo>
                    <a:pt x="977" y="0"/>
                    <a:pt x="0" y="885"/>
                    <a:pt x="0" y="1979"/>
                  </a:cubicBezTo>
                  <a:cubicBezTo>
                    <a:pt x="0" y="3073"/>
                    <a:pt x="2183" y="5562"/>
                    <a:pt x="2183" y="5562"/>
                  </a:cubicBezTo>
                  <a:cubicBezTo>
                    <a:pt x="2183" y="5562"/>
                    <a:pt x="4367" y="3071"/>
                    <a:pt x="4367" y="1979"/>
                  </a:cubicBezTo>
                  <a:cubicBezTo>
                    <a:pt x="4367" y="885"/>
                    <a:pt x="3390" y="0"/>
                    <a:pt x="21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45"/>
            <p:cNvSpPr/>
            <p:nvPr/>
          </p:nvSpPr>
          <p:spPr>
            <a:xfrm>
              <a:off x="5683718" y="3034347"/>
              <a:ext cx="188436" cy="188436"/>
            </a:xfrm>
            <a:custGeom>
              <a:avLst/>
              <a:gdLst/>
              <a:ahLst/>
              <a:cxnLst/>
              <a:rect l="l" t="t" r="r" b="b"/>
              <a:pathLst>
                <a:path w="4367" h="4367" extrusionOk="0">
                  <a:moveTo>
                    <a:pt x="2183" y="1"/>
                  </a:moveTo>
                  <a:cubicBezTo>
                    <a:pt x="978" y="1"/>
                    <a:pt x="0" y="978"/>
                    <a:pt x="0" y="2184"/>
                  </a:cubicBezTo>
                  <a:cubicBezTo>
                    <a:pt x="0" y="3390"/>
                    <a:pt x="978" y="4367"/>
                    <a:pt x="2183" y="4367"/>
                  </a:cubicBezTo>
                  <a:cubicBezTo>
                    <a:pt x="3389" y="4367"/>
                    <a:pt x="4367" y="3390"/>
                    <a:pt x="4367" y="2184"/>
                  </a:cubicBezTo>
                  <a:cubicBezTo>
                    <a:pt x="4367" y="978"/>
                    <a:pt x="3389" y="1"/>
                    <a:pt x="2183" y="1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45"/>
            <p:cNvSpPr/>
            <p:nvPr/>
          </p:nvSpPr>
          <p:spPr>
            <a:xfrm>
              <a:off x="5713492" y="3064164"/>
              <a:ext cx="128889" cy="128846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1493" y="0"/>
                  </a:moveTo>
                  <a:cubicBezTo>
                    <a:pt x="669" y="0"/>
                    <a:pt x="1" y="669"/>
                    <a:pt x="1" y="1493"/>
                  </a:cubicBezTo>
                  <a:cubicBezTo>
                    <a:pt x="1" y="2317"/>
                    <a:pt x="669" y="2985"/>
                    <a:pt x="1493" y="2985"/>
                  </a:cubicBezTo>
                  <a:cubicBezTo>
                    <a:pt x="2318" y="2985"/>
                    <a:pt x="2986" y="2317"/>
                    <a:pt x="2986" y="1493"/>
                  </a:cubicBezTo>
                  <a:cubicBezTo>
                    <a:pt x="2986" y="669"/>
                    <a:pt x="2318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45"/>
            <p:cNvSpPr/>
            <p:nvPr/>
          </p:nvSpPr>
          <p:spPr>
            <a:xfrm>
              <a:off x="5737872" y="3087940"/>
              <a:ext cx="81942" cy="77541"/>
            </a:xfrm>
            <a:custGeom>
              <a:avLst/>
              <a:gdLst/>
              <a:ahLst/>
              <a:cxnLst/>
              <a:rect l="l" t="t" r="r" b="b"/>
              <a:pathLst>
                <a:path w="1899" h="1797" extrusionOk="0">
                  <a:moveTo>
                    <a:pt x="1530" y="1"/>
                  </a:moveTo>
                  <a:lnTo>
                    <a:pt x="860" y="1128"/>
                  </a:lnTo>
                  <a:lnTo>
                    <a:pt x="287" y="614"/>
                  </a:lnTo>
                  <a:lnTo>
                    <a:pt x="0" y="932"/>
                  </a:lnTo>
                  <a:lnTo>
                    <a:pt x="960" y="1797"/>
                  </a:lnTo>
                  <a:lnTo>
                    <a:pt x="1898" y="220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45"/>
            <p:cNvSpPr/>
            <p:nvPr/>
          </p:nvSpPr>
          <p:spPr>
            <a:xfrm>
              <a:off x="3178124" y="3488077"/>
              <a:ext cx="253938" cy="86257"/>
            </a:xfrm>
            <a:custGeom>
              <a:avLst/>
              <a:gdLst/>
              <a:ahLst/>
              <a:cxnLst/>
              <a:rect l="l" t="t" r="r" b="b"/>
              <a:pathLst>
                <a:path w="5885" h="1999" extrusionOk="0">
                  <a:moveTo>
                    <a:pt x="122" y="0"/>
                  </a:moveTo>
                  <a:lnTo>
                    <a:pt x="0" y="1547"/>
                  </a:lnTo>
                  <a:lnTo>
                    <a:pt x="5764" y="1998"/>
                  </a:lnTo>
                  <a:lnTo>
                    <a:pt x="5884" y="45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45"/>
            <p:cNvSpPr/>
            <p:nvPr/>
          </p:nvSpPr>
          <p:spPr>
            <a:xfrm>
              <a:off x="5171086" y="3623830"/>
              <a:ext cx="175534" cy="250831"/>
            </a:xfrm>
            <a:custGeom>
              <a:avLst/>
              <a:gdLst/>
              <a:ahLst/>
              <a:cxnLst/>
              <a:rect l="l" t="t" r="r" b="b"/>
              <a:pathLst>
                <a:path w="4068" h="5813" extrusionOk="0">
                  <a:moveTo>
                    <a:pt x="2705" y="0"/>
                  </a:moveTo>
                  <a:lnTo>
                    <a:pt x="1" y="5089"/>
                  </a:lnTo>
                  <a:lnTo>
                    <a:pt x="1366" y="5812"/>
                  </a:lnTo>
                  <a:lnTo>
                    <a:pt x="4068" y="726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45"/>
            <p:cNvSpPr/>
            <p:nvPr/>
          </p:nvSpPr>
          <p:spPr>
            <a:xfrm>
              <a:off x="5822016" y="4085543"/>
              <a:ext cx="124704" cy="199957"/>
            </a:xfrm>
            <a:custGeom>
              <a:avLst/>
              <a:gdLst/>
              <a:ahLst/>
              <a:cxnLst/>
              <a:rect l="l" t="t" r="r" b="b"/>
              <a:pathLst>
                <a:path w="2890" h="4634" extrusionOk="0">
                  <a:moveTo>
                    <a:pt x="1429" y="1"/>
                  </a:moveTo>
                  <a:lnTo>
                    <a:pt x="1" y="4128"/>
                  </a:lnTo>
                  <a:lnTo>
                    <a:pt x="1461" y="4634"/>
                  </a:lnTo>
                  <a:lnTo>
                    <a:pt x="2889" y="506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45"/>
            <p:cNvSpPr/>
            <p:nvPr/>
          </p:nvSpPr>
          <p:spPr>
            <a:xfrm>
              <a:off x="4886248" y="1849297"/>
              <a:ext cx="265804" cy="275815"/>
            </a:xfrm>
            <a:custGeom>
              <a:avLst/>
              <a:gdLst/>
              <a:ahLst/>
              <a:cxnLst/>
              <a:rect l="l" t="t" r="r" b="b"/>
              <a:pathLst>
                <a:path w="6160" h="6392" extrusionOk="0">
                  <a:moveTo>
                    <a:pt x="2347" y="0"/>
                  </a:moveTo>
                  <a:lnTo>
                    <a:pt x="0" y="2072"/>
                  </a:lnTo>
                  <a:lnTo>
                    <a:pt x="3812" y="6391"/>
                  </a:lnTo>
                  <a:lnTo>
                    <a:pt x="6160" y="4318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45"/>
            <p:cNvSpPr/>
            <p:nvPr/>
          </p:nvSpPr>
          <p:spPr>
            <a:xfrm>
              <a:off x="5070588" y="2146433"/>
              <a:ext cx="182050" cy="248673"/>
            </a:xfrm>
            <a:custGeom>
              <a:avLst/>
              <a:gdLst/>
              <a:ahLst/>
              <a:cxnLst/>
              <a:rect l="l" t="t" r="r" b="b"/>
              <a:pathLst>
                <a:path w="4219" h="5763" extrusionOk="0">
                  <a:moveTo>
                    <a:pt x="1338" y="0"/>
                  </a:moveTo>
                  <a:lnTo>
                    <a:pt x="0" y="773"/>
                  </a:lnTo>
                  <a:lnTo>
                    <a:pt x="2880" y="5762"/>
                  </a:lnTo>
                  <a:lnTo>
                    <a:pt x="4219" y="499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45"/>
            <p:cNvSpPr/>
            <p:nvPr/>
          </p:nvSpPr>
          <p:spPr>
            <a:xfrm>
              <a:off x="5651656" y="1914368"/>
              <a:ext cx="252557" cy="83538"/>
            </a:xfrm>
            <a:custGeom>
              <a:avLst/>
              <a:gdLst/>
              <a:ahLst/>
              <a:cxnLst/>
              <a:rect l="l" t="t" r="r" b="b"/>
              <a:pathLst>
                <a:path w="5853" h="1936" extrusionOk="0">
                  <a:moveTo>
                    <a:pt x="107" y="1"/>
                  </a:moveTo>
                  <a:lnTo>
                    <a:pt x="0" y="1541"/>
                  </a:lnTo>
                  <a:lnTo>
                    <a:pt x="5748" y="1935"/>
                  </a:lnTo>
                  <a:lnTo>
                    <a:pt x="5853" y="39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45"/>
            <p:cNvSpPr/>
            <p:nvPr/>
          </p:nvSpPr>
          <p:spPr>
            <a:xfrm>
              <a:off x="5927778" y="1932923"/>
              <a:ext cx="108695" cy="73657"/>
            </a:xfrm>
            <a:custGeom>
              <a:avLst/>
              <a:gdLst/>
              <a:ahLst/>
              <a:cxnLst/>
              <a:rect l="l" t="t" r="r" b="b"/>
              <a:pathLst>
                <a:path w="2519" h="1707" extrusionOk="0">
                  <a:moveTo>
                    <a:pt x="107" y="0"/>
                  </a:moveTo>
                  <a:lnTo>
                    <a:pt x="0" y="1542"/>
                  </a:lnTo>
                  <a:lnTo>
                    <a:pt x="2412" y="1707"/>
                  </a:lnTo>
                  <a:lnTo>
                    <a:pt x="2518" y="16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45"/>
            <p:cNvSpPr/>
            <p:nvPr/>
          </p:nvSpPr>
          <p:spPr>
            <a:xfrm>
              <a:off x="4710236" y="3460849"/>
              <a:ext cx="172514" cy="140669"/>
            </a:xfrm>
            <a:custGeom>
              <a:avLst/>
              <a:gdLst/>
              <a:ahLst/>
              <a:cxnLst/>
              <a:rect l="l" t="t" r="r" b="b"/>
              <a:pathLst>
                <a:path w="3998" h="3260" extrusionOk="0">
                  <a:moveTo>
                    <a:pt x="824" y="1"/>
                  </a:moveTo>
                  <a:lnTo>
                    <a:pt x="1" y="1428"/>
                  </a:lnTo>
                  <a:lnTo>
                    <a:pt x="3173" y="3260"/>
                  </a:lnTo>
                  <a:lnTo>
                    <a:pt x="3997" y="183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45"/>
            <p:cNvSpPr/>
            <p:nvPr/>
          </p:nvSpPr>
          <p:spPr>
            <a:xfrm>
              <a:off x="4797357" y="3272841"/>
              <a:ext cx="286689" cy="245437"/>
            </a:xfrm>
            <a:custGeom>
              <a:avLst/>
              <a:gdLst/>
              <a:ahLst/>
              <a:cxnLst/>
              <a:rect l="l" t="t" r="r" b="b"/>
              <a:pathLst>
                <a:path w="6644" h="5688" extrusionOk="0">
                  <a:moveTo>
                    <a:pt x="1605" y="0"/>
                  </a:moveTo>
                  <a:lnTo>
                    <a:pt x="1" y="2779"/>
                  </a:lnTo>
                  <a:lnTo>
                    <a:pt x="5039" y="5688"/>
                  </a:lnTo>
                  <a:lnTo>
                    <a:pt x="6643" y="290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45"/>
            <p:cNvSpPr/>
            <p:nvPr/>
          </p:nvSpPr>
          <p:spPr>
            <a:xfrm>
              <a:off x="4685640" y="2725387"/>
              <a:ext cx="186624" cy="231802"/>
            </a:xfrm>
            <a:custGeom>
              <a:avLst/>
              <a:gdLst/>
              <a:ahLst/>
              <a:cxnLst/>
              <a:rect l="l" t="t" r="r" b="b"/>
              <a:pathLst>
                <a:path w="4325" h="5372" extrusionOk="0">
                  <a:moveTo>
                    <a:pt x="1376" y="1"/>
                  </a:moveTo>
                  <a:lnTo>
                    <a:pt x="1" y="909"/>
                  </a:lnTo>
                  <a:lnTo>
                    <a:pt x="2950" y="5371"/>
                  </a:lnTo>
                  <a:lnTo>
                    <a:pt x="4325" y="4463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45"/>
            <p:cNvSpPr/>
            <p:nvPr/>
          </p:nvSpPr>
          <p:spPr>
            <a:xfrm>
              <a:off x="3497742" y="2848798"/>
              <a:ext cx="102524" cy="238490"/>
            </a:xfrm>
            <a:custGeom>
              <a:avLst/>
              <a:gdLst/>
              <a:ahLst/>
              <a:cxnLst/>
              <a:rect l="l" t="t" r="r" b="b"/>
              <a:pathLst>
                <a:path w="2376" h="5527" extrusionOk="0">
                  <a:moveTo>
                    <a:pt x="743" y="0"/>
                  </a:moveTo>
                  <a:lnTo>
                    <a:pt x="1" y="5297"/>
                  </a:lnTo>
                  <a:lnTo>
                    <a:pt x="1634" y="5527"/>
                  </a:lnTo>
                  <a:lnTo>
                    <a:pt x="2376" y="2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5"/>
            <p:cNvSpPr/>
            <p:nvPr/>
          </p:nvSpPr>
          <p:spPr>
            <a:xfrm>
              <a:off x="3798719" y="2549461"/>
              <a:ext cx="241036" cy="127983"/>
            </a:xfrm>
            <a:custGeom>
              <a:avLst/>
              <a:gdLst/>
              <a:ahLst/>
              <a:cxnLst/>
              <a:rect l="l" t="t" r="r" b="b"/>
              <a:pathLst>
                <a:path w="5586" h="2966" extrusionOk="0">
                  <a:moveTo>
                    <a:pt x="5312" y="0"/>
                  </a:moveTo>
                  <a:lnTo>
                    <a:pt x="0" y="618"/>
                  </a:lnTo>
                  <a:lnTo>
                    <a:pt x="273" y="2965"/>
                  </a:lnTo>
                  <a:lnTo>
                    <a:pt x="5586" y="2347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5"/>
            <p:cNvSpPr/>
            <p:nvPr/>
          </p:nvSpPr>
          <p:spPr>
            <a:xfrm>
              <a:off x="4343238" y="1928219"/>
              <a:ext cx="222481" cy="268479"/>
            </a:xfrm>
            <a:custGeom>
              <a:avLst/>
              <a:gdLst/>
              <a:ahLst/>
              <a:cxnLst/>
              <a:rect l="l" t="t" r="r" b="b"/>
              <a:pathLst>
                <a:path w="5156" h="6222" extrusionOk="0">
                  <a:moveTo>
                    <a:pt x="1620" y="1"/>
                  </a:moveTo>
                  <a:lnTo>
                    <a:pt x="0" y="5098"/>
                  </a:lnTo>
                  <a:lnTo>
                    <a:pt x="3536" y="6222"/>
                  </a:lnTo>
                  <a:lnTo>
                    <a:pt x="5156" y="1125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5"/>
            <p:cNvSpPr/>
            <p:nvPr/>
          </p:nvSpPr>
          <p:spPr>
            <a:xfrm>
              <a:off x="3152363" y="2032817"/>
              <a:ext cx="325955" cy="191111"/>
            </a:xfrm>
            <a:custGeom>
              <a:avLst/>
              <a:gdLst/>
              <a:ahLst/>
              <a:cxnLst/>
              <a:rect l="l" t="t" r="r" b="b"/>
              <a:pathLst>
                <a:path w="7554" h="4429" extrusionOk="0">
                  <a:moveTo>
                    <a:pt x="637" y="1"/>
                  </a:moveTo>
                  <a:lnTo>
                    <a:pt x="1" y="2917"/>
                  </a:lnTo>
                  <a:lnTo>
                    <a:pt x="6916" y="4428"/>
                  </a:lnTo>
                  <a:lnTo>
                    <a:pt x="7554" y="1511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5"/>
            <p:cNvSpPr/>
            <p:nvPr/>
          </p:nvSpPr>
          <p:spPr>
            <a:xfrm>
              <a:off x="4150095" y="2542083"/>
              <a:ext cx="177649" cy="102007"/>
            </a:xfrm>
            <a:custGeom>
              <a:avLst/>
              <a:gdLst/>
              <a:ahLst/>
              <a:cxnLst/>
              <a:rect l="l" t="t" r="r" b="b"/>
              <a:pathLst>
                <a:path w="4117" h="2364" extrusionOk="0">
                  <a:moveTo>
                    <a:pt x="1" y="0"/>
                  </a:moveTo>
                  <a:lnTo>
                    <a:pt x="1" y="2364"/>
                  </a:lnTo>
                  <a:lnTo>
                    <a:pt x="4117" y="2364"/>
                  </a:lnTo>
                  <a:lnTo>
                    <a:pt x="411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5"/>
            <p:cNvSpPr/>
            <p:nvPr/>
          </p:nvSpPr>
          <p:spPr>
            <a:xfrm>
              <a:off x="3629611" y="3958723"/>
              <a:ext cx="161381" cy="239353"/>
            </a:xfrm>
            <a:custGeom>
              <a:avLst/>
              <a:gdLst/>
              <a:ahLst/>
              <a:cxnLst/>
              <a:rect l="l" t="t" r="r" b="b"/>
              <a:pathLst>
                <a:path w="3740" h="5547" extrusionOk="0">
                  <a:moveTo>
                    <a:pt x="2244" y="0"/>
                  </a:moveTo>
                  <a:lnTo>
                    <a:pt x="0" y="4855"/>
                  </a:lnTo>
                  <a:lnTo>
                    <a:pt x="1496" y="5547"/>
                  </a:lnTo>
                  <a:lnTo>
                    <a:pt x="3740" y="692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5"/>
            <p:cNvSpPr/>
            <p:nvPr/>
          </p:nvSpPr>
          <p:spPr>
            <a:xfrm>
              <a:off x="3734424" y="3786681"/>
              <a:ext cx="136138" cy="184725"/>
            </a:xfrm>
            <a:custGeom>
              <a:avLst/>
              <a:gdLst/>
              <a:ahLst/>
              <a:cxnLst/>
              <a:rect l="l" t="t" r="r" b="b"/>
              <a:pathLst>
                <a:path w="3155" h="4281" extrusionOk="0">
                  <a:moveTo>
                    <a:pt x="1659" y="1"/>
                  </a:moveTo>
                  <a:lnTo>
                    <a:pt x="0" y="3589"/>
                  </a:lnTo>
                  <a:lnTo>
                    <a:pt x="1497" y="4281"/>
                  </a:lnTo>
                  <a:lnTo>
                    <a:pt x="3155" y="693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5"/>
            <p:cNvSpPr/>
            <p:nvPr/>
          </p:nvSpPr>
          <p:spPr>
            <a:xfrm>
              <a:off x="4152857" y="3394699"/>
              <a:ext cx="249493" cy="248328"/>
            </a:xfrm>
            <a:custGeom>
              <a:avLst/>
              <a:gdLst/>
              <a:ahLst/>
              <a:cxnLst/>
              <a:rect l="l" t="t" r="r" b="b"/>
              <a:pathLst>
                <a:path w="5782" h="5755" extrusionOk="0">
                  <a:moveTo>
                    <a:pt x="2600" y="0"/>
                  </a:moveTo>
                  <a:lnTo>
                    <a:pt x="0" y="2975"/>
                  </a:lnTo>
                  <a:lnTo>
                    <a:pt x="3179" y="5754"/>
                  </a:lnTo>
                  <a:lnTo>
                    <a:pt x="5781" y="278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5"/>
            <p:cNvSpPr/>
            <p:nvPr/>
          </p:nvSpPr>
          <p:spPr>
            <a:xfrm>
              <a:off x="3831254" y="3162116"/>
              <a:ext cx="179547" cy="187314"/>
            </a:xfrm>
            <a:custGeom>
              <a:avLst/>
              <a:gdLst/>
              <a:ahLst/>
              <a:cxnLst/>
              <a:rect l="l" t="t" r="r" b="b"/>
              <a:pathLst>
                <a:path w="4161" h="4341" extrusionOk="0">
                  <a:moveTo>
                    <a:pt x="2601" y="1"/>
                  </a:moveTo>
                  <a:lnTo>
                    <a:pt x="0" y="2976"/>
                  </a:lnTo>
                  <a:lnTo>
                    <a:pt x="1560" y="4340"/>
                  </a:lnTo>
                  <a:lnTo>
                    <a:pt x="4160" y="1365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5"/>
            <p:cNvSpPr/>
            <p:nvPr/>
          </p:nvSpPr>
          <p:spPr>
            <a:xfrm>
              <a:off x="4068282" y="3555565"/>
              <a:ext cx="109774" cy="111025"/>
            </a:xfrm>
            <a:custGeom>
              <a:avLst/>
              <a:gdLst/>
              <a:ahLst/>
              <a:cxnLst/>
              <a:rect l="l" t="t" r="r" b="b"/>
              <a:pathLst>
                <a:path w="2544" h="2573" extrusionOk="0">
                  <a:moveTo>
                    <a:pt x="1301" y="1"/>
                  </a:moveTo>
                  <a:lnTo>
                    <a:pt x="1" y="1488"/>
                  </a:lnTo>
                  <a:lnTo>
                    <a:pt x="1243" y="2573"/>
                  </a:lnTo>
                  <a:lnTo>
                    <a:pt x="2543" y="1085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5"/>
            <p:cNvSpPr/>
            <p:nvPr/>
          </p:nvSpPr>
          <p:spPr>
            <a:xfrm>
              <a:off x="4109059" y="3966965"/>
              <a:ext cx="150809" cy="100583"/>
            </a:xfrm>
            <a:custGeom>
              <a:avLst/>
              <a:gdLst/>
              <a:ahLst/>
              <a:cxnLst/>
              <a:rect l="l" t="t" r="r" b="b"/>
              <a:pathLst>
                <a:path w="3495" h="2331" extrusionOk="0">
                  <a:moveTo>
                    <a:pt x="3122" y="1"/>
                  </a:moveTo>
                  <a:lnTo>
                    <a:pt x="0" y="724"/>
                  </a:lnTo>
                  <a:lnTo>
                    <a:pt x="372" y="2330"/>
                  </a:lnTo>
                  <a:lnTo>
                    <a:pt x="3494" y="1606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5"/>
            <p:cNvSpPr/>
            <p:nvPr/>
          </p:nvSpPr>
          <p:spPr>
            <a:xfrm>
              <a:off x="4275319" y="3948410"/>
              <a:ext cx="64380" cy="80561"/>
            </a:xfrm>
            <a:custGeom>
              <a:avLst/>
              <a:gdLst/>
              <a:ahLst/>
              <a:cxnLst/>
              <a:rect l="l" t="t" r="r" b="b"/>
              <a:pathLst>
                <a:path w="1492" h="1867" extrusionOk="0">
                  <a:moveTo>
                    <a:pt x="1119" y="1"/>
                  </a:moveTo>
                  <a:lnTo>
                    <a:pt x="0" y="260"/>
                  </a:lnTo>
                  <a:lnTo>
                    <a:pt x="374" y="1866"/>
                  </a:lnTo>
                  <a:lnTo>
                    <a:pt x="1491" y="1606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5"/>
            <p:cNvSpPr/>
            <p:nvPr/>
          </p:nvSpPr>
          <p:spPr>
            <a:xfrm>
              <a:off x="3557160" y="2153035"/>
              <a:ext cx="139504" cy="241511"/>
            </a:xfrm>
            <a:custGeom>
              <a:avLst/>
              <a:gdLst/>
              <a:ahLst/>
              <a:cxnLst/>
              <a:rect l="l" t="t" r="r" b="b"/>
              <a:pathLst>
                <a:path w="3233" h="5597" extrusionOk="0">
                  <a:moveTo>
                    <a:pt x="1567" y="1"/>
                  </a:moveTo>
                  <a:lnTo>
                    <a:pt x="0" y="515"/>
                  </a:lnTo>
                  <a:lnTo>
                    <a:pt x="1666" y="5597"/>
                  </a:lnTo>
                  <a:lnTo>
                    <a:pt x="3232" y="5083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5"/>
            <p:cNvSpPr/>
            <p:nvPr/>
          </p:nvSpPr>
          <p:spPr>
            <a:xfrm>
              <a:off x="3725276" y="1905781"/>
              <a:ext cx="235168" cy="86775"/>
            </a:xfrm>
            <a:custGeom>
              <a:avLst/>
              <a:gdLst/>
              <a:ahLst/>
              <a:cxnLst/>
              <a:rect l="l" t="t" r="r" b="b"/>
              <a:pathLst>
                <a:path w="5450" h="2011" extrusionOk="0">
                  <a:moveTo>
                    <a:pt x="113" y="0"/>
                  </a:moveTo>
                  <a:lnTo>
                    <a:pt x="0" y="1645"/>
                  </a:lnTo>
                  <a:lnTo>
                    <a:pt x="5336" y="2011"/>
                  </a:lnTo>
                  <a:lnTo>
                    <a:pt x="5450" y="36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5"/>
            <p:cNvSpPr/>
            <p:nvPr/>
          </p:nvSpPr>
          <p:spPr>
            <a:xfrm>
              <a:off x="3510212" y="2011069"/>
              <a:ext cx="99849" cy="120604"/>
            </a:xfrm>
            <a:custGeom>
              <a:avLst/>
              <a:gdLst/>
              <a:ahLst/>
              <a:cxnLst/>
              <a:rect l="l" t="t" r="r" b="b"/>
              <a:pathLst>
                <a:path w="2314" h="2795" extrusionOk="0">
                  <a:moveTo>
                    <a:pt x="1567" y="0"/>
                  </a:moveTo>
                  <a:lnTo>
                    <a:pt x="1" y="514"/>
                  </a:lnTo>
                  <a:lnTo>
                    <a:pt x="747" y="2795"/>
                  </a:lnTo>
                  <a:lnTo>
                    <a:pt x="2314" y="2281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5"/>
            <p:cNvSpPr/>
            <p:nvPr/>
          </p:nvSpPr>
          <p:spPr>
            <a:xfrm>
              <a:off x="3449413" y="1825521"/>
              <a:ext cx="114693" cy="165825"/>
            </a:xfrm>
            <a:custGeom>
              <a:avLst/>
              <a:gdLst/>
              <a:ahLst/>
              <a:cxnLst/>
              <a:rect l="l" t="t" r="r" b="b"/>
              <a:pathLst>
                <a:path w="2658" h="3843" extrusionOk="0">
                  <a:moveTo>
                    <a:pt x="1567" y="1"/>
                  </a:moveTo>
                  <a:lnTo>
                    <a:pt x="1" y="514"/>
                  </a:lnTo>
                  <a:lnTo>
                    <a:pt x="1091" y="3843"/>
                  </a:lnTo>
                  <a:lnTo>
                    <a:pt x="2658" y="332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45"/>
            <p:cNvSpPr/>
            <p:nvPr/>
          </p:nvSpPr>
          <p:spPr>
            <a:xfrm>
              <a:off x="5093674" y="2807287"/>
              <a:ext cx="118792" cy="240691"/>
            </a:xfrm>
            <a:custGeom>
              <a:avLst/>
              <a:gdLst/>
              <a:ahLst/>
              <a:cxnLst/>
              <a:rect l="l" t="t" r="r" b="b"/>
              <a:pathLst>
                <a:path w="2753" h="5578" extrusionOk="0">
                  <a:moveTo>
                    <a:pt x="1142" y="1"/>
                  </a:moveTo>
                  <a:lnTo>
                    <a:pt x="0" y="5227"/>
                  </a:lnTo>
                  <a:lnTo>
                    <a:pt x="1611" y="5578"/>
                  </a:lnTo>
                  <a:lnTo>
                    <a:pt x="2753" y="35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5"/>
            <p:cNvSpPr/>
            <p:nvPr/>
          </p:nvSpPr>
          <p:spPr>
            <a:xfrm>
              <a:off x="4841630" y="2688062"/>
              <a:ext cx="198490" cy="202460"/>
            </a:xfrm>
            <a:custGeom>
              <a:avLst/>
              <a:gdLst/>
              <a:ahLst/>
              <a:cxnLst/>
              <a:rect l="l" t="t" r="r" b="b"/>
              <a:pathLst>
                <a:path w="4600" h="4692" extrusionOk="0">
                  <a:moveTo>
                    <a:pt x="2837" y="1"/>
                  </a:moveTo>
                  <a:lnTo>
                    <a:pt x="1" y="1638"/>
                  </a:lnTo>
                  <a:lnTo>
                    <a:pt x="1764" y="4691"/>
                  </a:lnTo>
                  <a:lnTo>
                    <a:pt x="4600" y="3053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5"/>
            <p:cNvSpPr/>
            <p:nvPr/>
          </p:nvSpPr>
          <p:spPr>
            <a:xfrm>
              <a:off x="4829677" y="2942220"/>
              <a:ext cx="108609" cy="113787"/>
            </a:xfrm>
            <a:custGeom>
              <a:avLst/>
              <a:gdLst/>
              <a:ahLst/>
              <a:cxnLst/>
              <a:rect l="l" t="t" r="r" b="b"/>
              <a:pathLst>
                <a:path w="2517" h="2637" extrusionOk="0">
                  <a:moveTo>
                    <a:pt x="1376" y="0"/>
                  </a:moveTo>
                  <a:lnTo>
                    <a:pt x="0" y="910"/>
                  </a:lnTo>
                  <a:lnTo>
                    <a:pt x="1141" y="2636"/>
                  </a:lnTo>
                  <a:lnTo>
                    <a:pt x="2517" y="1728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5"/>
            <p:cNvSpPr/>
            <p:nvPr/>
          </p:nvSpPr>
          <p:spPr>
            <a:xfrm>
              <a:off x="4524731" y="1732703"/>
              <a:ext cx="98943" cy="83711"/>
            </a:xfrm>
            <a:custGeom>
              <a:avLst/>
              <a:gdLst/>
              <a:ahLst/>
              <a:cxnLst/>
              <a:rect l="l" t="t" r="r" b="b"/>
              <a:pathLst>
                <a:path w="2293" h="1940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9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5"/>
            <p:cNvSpPr/>
            <p:nvPr/>
          </p:nvSpPr>
          <p:spPr>
            <a:xfrm>
              <a:off x="4385958" y="1711818"/>
              <a:ext cx="98943" cy="83668"/>
            </a:xfrm>
            <a:custGeom>
              <a:avLst/>
              <a:gdLst/>
              <a:ahLst/>
              <a:cxnLst/>
              <a:rect l="l" t="t" r="r" b="b"/>
              <a:pathLst>
                <a:path w="2293" h="1939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8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5"/>
            <p:cNvSpPr/>
            <p:nvPr/>
          </p:nvSpPr>
          <p:spPr>
            <a:xfrm>
              <a:off x="4900962" y="3563116"/>
              <a:ext cx="172471" cy="140626"/>
            </a:xfrm>
            <a:custGeom>
              <a:avLst/>
              <a:gdLst/>
              <a:ahLst/>
              <a:cxnLst/>
              <a:rect l="l" t="t" r="r" b="b"/>
              <a:pathLst>
                <a:path w="3997" h="3259" extrusionOk="0">
                  <a:moveTo>
                    <a:pt x="825" y="0"/>
                  </a:moveTo>
                  <a:lnTo>
                    <a:pt x="1" y="1428"/>
                  </a:lnTo>
                  <a:lnTo>
                    <a:pt x="3173" y="3258"/>
                  </a:lnTo>
                  <a:lnTo>
                    <a:pt x="3996" y="183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5"/>
            <p:cNvSpPr/>
            <p:nvPr/>
          </p:nvSpPr>
          <p:spPr>
            <a:xfrm>
              <a:off x="3193054" y="3238881"/>
              <a:ext cx="71241" cy="71241"/>
            </a:xfrm>
            <a:custGeom>
              <a:avLst/>
              <a:gdLst/>
              <a:ahLst/>
              <a:cxnLst/>
              <a:rect l="l" t="t" r="r" b="b"/>
              <a:pathLst>
                <a:path w="1651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5"/>
            <p:cNvSpPr/>
            <p:nvPr/>
          </p:nvSpPr>
          <p:spPr>
            <a:xfrm>
              <a:off x="3193054" y="3367773"/>
              <a:ext cx="71241" cy="71284"/>
            </a:xfrm>
            <a:custGeom>
              <a:avLst/>
              <a:gdLst/>
              <a:ahLst/>
              <a:cxnLst/>
              <a:rect l="l" t="t" r="r" b="b"/>
              <a:pathLst>
                <a:path w="1651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5"/>
            <p:cNvSpPr/>
            <p:nvPr/>
          </p:nvSpPr>
          <p:spPr>
            <a:xfrm>
              <a:off x="5059930" y="3482727"/>
              <a:ext cx="97303" cy="97260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826" y="0"/>
                  </a:moveTo>
                  <a:lnTo>
                    <a:pt x="0" y="1429"/>
                  </a:lnTo>
                  <a:lnTo>
                    <a:pt x="1430" y="2253"/>
                  </a:lnTo>
                  <a:lnTo>
                    <a:pt x="2255" y="825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5"/>
            <p:cNvSpPr/>
            <p:nvPr/>
          </p:nvSpPr>
          <p:spPr>
            <a:xfrm>
              <a:off x="5318662" y="3525791"/>
              <a:ext cx="97605" cy="97648"/>
            </a:xfrm>
            <a:custGeom>
              <a:avLst/>
              <a:gdLst/>
              <a:ahLst/>
              <a:cxnLst/>
              <a:rect l="l" t="t" r="r" b="b"/>
              <a:pathLst>
                <a:path w="2262" h="2263" extrusionOk="0">
                  <a:moveTo>
                    <a:pt x="827" y="1"/>
                  </a:moveTo>
                  <a:lnTo>
                    <a:pt x="0" y="1435"/>
                  </a:lnTo>
                  <a:lnTo>
                    <a:pt x="1434" y="2262"/>
                  </a:lnTo>
                  <a:lnTo>
                    <a:pt x="2262" y="829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5"/>
            <p:cNvSpPr/>
            <p:nvPr/>
          </p:nvSpPr>
          <p:spPr>
            <a:xfrm>
              <a:off x="5187872" y="4173959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0"/>
                  </a:moveTo>
                  <a:lnTo>
                    <a:pt x="1" y="1435"/>
                  </a:lnTo>
                  <a:lnTo>
                    <a:pt x="1435" y="2262"/>
                  </a:lnTo>
                  <a:lnTo>
                    <a:pt x="2262" y="828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5"/>
            <p:cNvSpPr/>
            <p:nvPr/>
          </p:nvSpPr>
          <p:spPr>
            <a:xfrm>
              <a:off x="5119348" y="4292710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1"/>
                  </a:moveTo>
                  <a:lnTo>
                    <a:pt x="1" y="1433"/>
                  </a:lnTo>
                  <a:lnTo>
                    <a:pt x="1434" y="2262"/>
                  </a:lnTo>
                  <a:lnTo>
                    <a:pt x="2262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5"/>
            <p:cNvSpPr/>
            <p:nvPr/>
          </p:nvSpPr>
          <p:spPr>
            <a:xfrm>
              <a:off x="5985039" y="4320974"/>
              <a:ext cx="97562" cy="97562"/>
            </a:xfrm>
            <a:custGeom>
              <a:avLst/>
              <a:gdLst/>
              <a:ahLst/>
              <a:cxnLst/>
              <a:rect l="l" t="t" r="r" b="b"/>
              <a:pathLst>
                <a:path w="2261" h="2261" extrusionOk="0">
                  <a:moveTo>
                    <a:pt x="828" y="1"/>
                  </a:moveTo>
                  <a:lnTo>
                    <a:pt x="0" y="1434"/>
                  </a:lnTo>
                  <a:lnTo>
                    <a:pt x="1434" y="2261"/>
                  </a:lnTo>
                  <a:lnTo>
                    <a:pt x="2260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5"/>
            <p:cNvSpPr/>
            <p:nvPr/>
          </p:nvSpPr>
          <p:spPr>
            <a:xfrm>
              <a:off x="4555540" y="1623748"/>
              <a:ext cx="20971" cy="24121"/>
            </a:xfrm>
            <a:custGeom>
              <a:avLst/>
              <a:gdLst/>
              <a:ahLst/>
              <a:cxnLst/>
              <a:rect l="l" t="t" r="r" b="b"/>
              <a:pathLst>
                <a:path w="486" h="559" extrusionOk="0">
                  <a:moveTo>
                    <a:pt x="1" y="1"/>
                  </a:moveTo>
                  <a:lnTo>
                    <a:pt x="1" y="559"/>
                  </a:lnTo>
                  <a:lnTo>
                    <a:pt x="486" y="55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5"/>
            <p:cNvSpPr/>
            <p:nvPr/>
          </p:nvSpPr>
          <p:spPr>
            <a:xfrm>
              <a:off x="5807733" y="3956479"/>
              <a:ext cx="128803" cy="128846"/>
            </a:xfrm>
            <a:custGeom>
              <a:avLst/>
              <a:gdLst/>
              <a:ahLst/>
              <a:cxnLst/>
              <a:rect l="l" t="t" r="r" b="b"/>
              <a:pathLst>
                <a:path w="2985" h="2986" extrusionOk="0">
                  <a:moveTo>
                    <a:pt x="1493" y="0"/>
                  </a:moveTo>
                  <a:cubicBezTo>
                    <a:pt x="668" y="0"/>
                    <a:pt x="0" y="668"/>
                    <a:pt x="0" y="1493"/>
                  </a:cubicBezTo>
                  <a:cubicBezTo>
                    <a:pt x="0" y="2317"/>
                    <a:pt x="668" y="2986"/>
                    <a:pt x="1493" y="2986"/>
                  </a:cubicBezTo>
                  <a:cubicBezTo>
                    <a:pt x="2317" y="2986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5"/>
            <p:cNvSpPr/>
            <p:nvPr/>
          </p:nvSpPr>
          <p:spPr>
            <a:xfrm>
              <a:off x="4529305" y="4508162"/>
              <a:ext cx="86" cy="12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1"/>
                  </a:moveTo>
                  <a:cubicBezTo>
                    <a:pt x="1" y="3"/>
                    <a:pt x="1" y="3"/>
                    <a:pt x="2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5"/>
            <p:cNvSpPr/>
            <p:nvPr/>
          </p:nvSpPr>
          <p:spPr>
            <a:xfrm>
              <a:off x="4529434" y="4508809"/>
              <a:ext cx="518" cy="2718"/>
            </a:xfrm>
            <a:custGeom>
              <a:avLst/>
              <a:gdLst/>
              <a:ahLst/>
              <a:cxnLst/>
              <a:rect l="l" t="t" r="r" b="b"/>
              <a:pathLst>
                <a:path w="12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1"/>
                    <a:pt x="6" y="41"/>
                    <a:pt x="11" y="63"/>
                  </a:cubicBezTo>
                  <a:cubicBezTo>
                    <a:pt x="7" y="41"/>
                    <a:pt x="3" y="21"/>
                    <a:pt x="1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5"/>
            <p:cNvSpPr/>
            <p:nvPr/>
          </p:nvSpPr>
          <p:spPr>
            <a:xfrm>
              <a:off x="4533102" y="4520719"/>
              <a:ext cx="129" cy="173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1" y="0"/>
                  </a:moveTo>
                  <a:cubicBezTo>
                    <a:pt x="1" y="1"/>
                    <a:pt x="2" y="1"/>
                    <a:pt x="3" y="3"/>
                  </a:cubicBezTo>
                  <a:lnTo>
                    <a:pt x="3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lnTo>
                    <a:pt x="3" y="3"/>
                  </a:ln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5"/>
            <p:cNvSpPr/>
            <p:nvPr/>
          </p:nvSpPr>
          <p:spPr>
            <a:xfrm>
              <a:off x="4532584" y="4519726"/>
              <a:ext cx="302" cy="561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0" y="1"/>
                  </a:moveTo>
                  <a:cubicBezTo>
                    <a:pt x="3" y="4"/>
                    <a:pt x="5" y="8"/>
                    <a:pt x="7" y="12"/>
                  </a:cubicBezTo>
                  <a:cubicBezTo>
                    <a:pt x="6" y="8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5"/>
            <p:cNvSpPr/>
            <p:nvPr/>
          </p:nvSpPr>
          <p:spPr>
            <a:xfrm>
              <a:off x="4530815" y="4515109"/>
              <a:ext cx="1812" cy="4531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7"/>
                    <a:pt x="25" y="70"/>
                    <a:pt x="41" y="105"/>
                  </a:cubicBezTo>
                  <a:cubicBezTo>
                    <a:pt x="26" y="72"/>
                    <a:pt x="12" y="37"/>
                    <a:pt x="1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5"/>
            <p:cNvSpPr/>
            <p:nvPr/>
          </p:nvSpPr>
          <p:spPr>
            <a:xfrm>
              <a:off x="3031541" y="4647194"/>
              <a:ext cx="1620455" cy="5264"/>
            </a:xfrm>
            <a:custGeom>
              <a:avLst/>
              <a:gdLst/>
              <a:ahLst/>
              <a:cxnLst/>
              <a:rect l="l" t="t" r="r" b="b"/>
              <a:pathLst>
                <a:path w="37554" h="122" extrusionOk="0">
                  <a:moveTo>
                    <a:pt x="0" y="1"/>
                  </a:moveTo>
                  <a:lnTo>
                    <a:pt x="5" y="122"/>
                  </a:lnTo>
                  <a:lnTo>
                    <a:pt x="37553" y="122"/>
                  </a:lnTo>
                  <a:lnTo>
                    <a:pt x="37381" y="1"/>
                  </a:ln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5"/>
            <p:cNvSpPr/>
            <p:nvPr/>
          </p:nvSpPr>
          <p:spPr>
            <a:xfrm>
              <a:off x="3030850" y="4373661"/>
              <a:ext cx="1613853" cy="273571"/>
            </a:xfrm>
            <a:custGeom>
              <a:avLst/>
              <a:gdLst/>
              <a:ahLst/>
              <a:cxnLst/>
              <a:rect l="l" t="t" r="r" b="b"/>
              <a:pathLst>
                <a:path w="37401" h="6340" extrusionOk="0">
                  <a:moveTo>
                    <a:pt x="445" y="0"/>
                  </a:moveTo>
                  <a:lnTo>
                    <a:pt x="445" y="5856"/>
                  </a:lnTo>
                  <a:lnTo>
                    <a:pt x="1" y="5856"/>
                  </a:lnTo>
                  <a:lnTo>
                    <a:pt x="19" y="6340"/>
                  </a:lnTo>
                  <a:lnTo>
                    <a:pt x="37400" y="6340"/>
                  </a:lnTo>
                  <a:lnTo>
                    <a:pt x="32374" y="2804"/>
                  </a:lnTo>
                  <a:lnTo>
                    <a:pt x="31055" y="2530"/>
                  </a:lnTo>
                  <a:lnTo>
                    <a:pt x="23768" y="5889"/>
                  </a:lnTo>
                  <a:lnTo>
                    <a:pt x="4527" y="1747"/>
                  </a:lnTo>
                  <a:lnTo>
                    <a:pt x="4466" y="1720"/>
                  </a:lnTo>
                  <a:cubicBezTo>
                    <a:pt x="3139" y="1143"/>
                    <a:pt x="1761" y="554"/>
                    <a:pt x="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5"/>
            <p:cNvSpPr/>
            <p:nvPr/>
          </p:nvSpPr>
          <p:spPr>
            <a:xfrm>
              <a:off x="2895529" y="1244409"/>
              <a:ext cx="436807" cy="362287"/>
            </a:xfrm>
            <a:custGeom>
              <a:avLst/>
              <a:gdLst/>
              <a:ahLst/>
              <a:cxnLst/>
              <a:rect l="l" t="t" r="r" b="b"/>
              <a:pathLst>
                <a:path w="10123" h="8396" extrusionOk="0">
                  <a:moveTo>
                    <a:pt x="3664" y="1"/>
                  </a:moveTo>
                  <a:cubicBezTo>
                    <a:pt x="2823" y="1576"/>
                    <a:pt x="1471" y="3903"/>
                    <a:pt x="1" y="5641"/>
                  </a:cubicBezTo>
                  <a:cubicBezTo>
                    <a:pt x="1410" y="6539"/>
                    <a:pt x="3059" y="7579"/>
                    <a:pt x="4363" y="8396"/>
                  </a:cubicBezTo>
                  <a:lnTo>
                    <a:pt x="4563" y="8375"/>
                  </a:lnTo>
                  <a:lnTo>
                    <a:pt x="10122" y="3501"/>
                  </a:lnTo>
                  <a:lnTo>
                    <a:pt x="3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5"/>
            <p:cNvSpPr/>
            <p:nvPr/>
          </p:nvSpPr>
          <p:spPr>
            <a:xfrm>
              <a:off x="2810264" y="1531491"/>
              <a:ext cx="178166" cy="102654"/>
            </a:xfrm>
            <a:custGeom>
              <a:avLst/>
              <a:gdLst/>
              <a:ahLst/>
              <a:cxnLst/>
              <a:rect l="l" t="t" r="r" b="b"/>
              <a:pathLst>
                <a:path w="4129" h="2379" extrusionOk="0">
                  <a:moveTo>
                    <a:pt x="1029" y="0"/>
                  </a:moveTo>
                  <a:cubicBezTo>
                    <a:pt x="738" y="277"/>
                    <a:pt x="446" y="521"/>
                    <a:pt x="154" y="722"/>
                  </a:cubicBezTo>
                  <a:lnTo>
                    <a:pt x="1" y="829"/>
                  </a:lnTo>
                  <a:lnTo>
                    <a:pt x="1" y="2378"/>
                  </a:lnTo>
                  <a:lnTo>
                    <a:pt x="4128" y="1964"/>
                  </a:lnTo>
                  <a:cubicBezTo>
                    <a:pt x="2916" y="1202"/>
                    <a:pt x="1883" y="547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5"/>
            <p:cNvSpPr/>
            <p:nvPr/>
          </p:nvSpPr>
          <p:spPr>
            <a:xfrm>
              <a:off x="5498126" y="2032127"/>
              <a:ext cx="738383" cy="401511"/>
            </a:xfrm>
            <a:custGeom>
              <a:avLst/>
              <a:gdLst/>
              <a:ahLst/>
              <a:cxnLst/>
              <a:rect l="l" t="t" r="r" b="b"/>
              <a:pathLst>
                <a:path w="17112" h="9305" extrusionOk="0">
                  <a:moveTo>
                    <a:pt x="17111" y="0"/>
                  </a:moveTo>
                  <a:lnTo>
                    <a:pt x="15878" y="1809"/>
                  </a:lnTo>
                  <a:lnTo>
                    <a:pt x="797" y="752"/>
                  </a:lnTo>
                  <a:lnTo>
                    <a:pt x="1" y="378"/>
                  </a:lnTo>
                  <a:lnTo>
                    <a:pt x="1" y="9304"/>
                  </a:lnTo>
                  <a:cubicBezTo>
                    <a:pt x="2845" y="6455"/>
                    <a:pt x="6653" y="4583"/>
                    <a:pt x="11077" y="3873"/>
                  </a:cubicBezTo>
                  <a:cubicBezTo>
                    <a:pt x="12609" y="3628"/>
                    <a:pt x="13980" y="3557"/>
                    <a:pt x="15057" y="3557"/>
                  </a:cubicBezTo>
                  <a:cubicBezTo>
                    <a:pt x="15992" y="3557"/>
                    <a:pt x="16706" y="3611"/>
                    <a:pt x="17111" y="3651"/>
                  </a:cubicBezTo>
                  <a:lnTo>
                    <a:pt x="17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5"/>
            <p:cNvSpPr/>
            <p:nvPr/>
          </p:nvSpPr>
          <p:spPr>
            <a:xfrm>
              <a:off x="5012119" y="1152670"/>
              <a:ext cx="1224381" cy="754478"/>
            </a:xfrm>
            <a:custGeom>
              <a:avLst/>
              <a:gdLst/>
              <a:ahLst/>
              <a:cxnLst/>
              <a:rect l="l" t="t" r="r" b="b"/>
              <a:pathLst>
                <a:path w="28375" h="17485" extrusionOk="0">
                  <a:moveTo>
                    <a:pt x="2250" y="1"/>
                  </a:moveTo>
                  <a:cubicBezTo>
                    <a:pt x="2250" y="1"/>
                    <a:pt x="364" y="7371"/>
                    <a:pt x="0" y="9051"/>
                  </a:cubicBezTo>
                  <a:lnTo>
                    <a:pt x="28373" y="17485"/>
                  </a:lnTo>
                  <a:lnTo>
                    <a:pt x="28373" y="15352"/>
                  </a:lnTo>
                  <a:lnTo>
                    <a:pt x="28374" y="15352"/>
                  </a:lnTo>
                  <a:lnTo>
                    <a:pt x="28374" y="13118"/>
                  </a:lnTo>
                  <a:lnTo>
                    <a:pt x="15835" y="9648"/>
                  </a:lnTo>
                  <a:lnTo>
                    <a:pt x="16043" y="8897"/>
                  </a:lnTo>
                  <a:lnTo>
                    <a:pt x="28373" y="12309"/>
                  </a:lnTo>
                  <a:lnTo>
                    <a:pt x="28373" y="294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5"/>
            <p:cNvSpPr/>
            <p:nvPr/>
          </p:nvSpPr>
          <p:spPr>
            <a:xfrm>
              <a:off x="5484965" y="2244774"/>
              <a:ext cx="751544" cy="465588"/>
            </a:xfrm>
            <a:custGeom>
              <a:avLst/>
              <a:gdLst/>
              <a:ahLst/>
              <a:cxnLst/>
              <a:rect l="l" t="t" r="r" b="b"/>
              <a:pathLst>
                <a:path w="17417" h="10790" extrusionOk="0">
                  <a:moveTo>
                    <a:pt x="15428" y="0"/>
                  </a:moveTo>
                  <a:cubicBezTo>
                    <a:pt x="12030" y="0"/>
                    <a:pt x="5354" y="742"/>
                    <a:pt x="661" y="5984"/>
                  </a:cubicBezTo>
                  <a:lnTo>
                    <a:pt x="421" y="6251"/>
                  </a:lnTo>
                  <a:lnTo>
                    <a:pt x="49" y="6202"/>
                  </a:lnTo>
                  <a:lnTo>
                    <a:pt x="1" y="10790"/>
                  </a:lnTo>
                  <a:lnTo>
                    <a:pt x="12385" y="4500"/>
                  </a:lnTo>
                  <a:lnTo>
                    <a:pt x="17416" y="5851"/>
                  </a:lnTo>
                  <a:lnTo>
                    <a:pt x="17416" y="94"/>
                  </a:lnTo>
                  <a:cubicBezTo>
                    <a:pt x="17103" y="61"/>
                    <a:pt x="16400" y="0"/>
                    <a:pt x="15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5"/>
            <p:cNvSpPr/>
            <p:nvPr/>
          </p:nvSpPr>
          <p:spPr>
            <a:xfrm>
              <a:off x="5373981" y="2500960"/>
              <a:ext cx="862525" cy="1372947"/>
            </a:xfrm>
            <a:custGeom>
              <a:avLst/>
              <a:gdLst/>
              <a:ahLst/>
              <a:cxnLst/>
              <a:rect l="l" t="t" r="r" b="b"/>
              <a:pathLst>
                <a:path w="19989" h="31818" extrusionOk="0">
                  <a:moveTo>
                    <a:pt x="13843" y="1"/>
                  </a:moveTo>
                  <a:lnTo>
                    <a:pt x="2588" y="5716"/>
                  </a:lnTo>
                  <a:lnTo>
                    <a:pt x="2561" y="5664"/>
                  </a:lnTo>
                  <a:lnTo>
                    <a:pt x="2511" y="10314"/>
                  </a:lnTo>
                  <a:lnTo>
                    <a:pt x="238" y="13229"/>
                  </a:lnTo>
                  <a:cubicBezTo>
                    <a:pt x="238" y="13229"/>
                    <a:pt x="153" y="15533"/>
                    <a:pt x="178" y="15820"/>
                  </a:cubicBezTo>
                  <a:cubicBezTo>
                    <a:pt x="204" y="16108"/>
                    <a:pt x="0" y="17298"/>
                    <a:pt x="0" y="17298"/>
                  </a:cubicBezTo>
                  <a:lnTo>
                    <a:pt x="1993" y="23120"/>
                  </a:lnTo>
                  <a:lnTo>
                    <a:pt x="15737" y="29764"/>
                  </a:lnTo>
                  <a:lnTo>
                    <a:pt x="15869" y="29541"/>
                  </a:lnTo>
                  <a:lnTo>
                    <a:pt x="16540" y="29936"/>
                  </a:lnTo>
                  <a:lnTo>
                    <a:pt x="16442" y="30104"/>
                  </a:lnTo>
                  <a:lnTo>
                    <a:pt x="19988" y="31818"/>
                  </a:lnTo>
                  <a:lnTo>
                    <a:pt x="19988" y="22021"/>
                  </a:lnTo>
                  <a:lnTo>
                    <a:pt x="17504" y="21380"/>
                  </a:lnTo>
                  <a:lnTo>
                    <a:pt x="16061" y="17496"/>
                  </a:lnTo>
                  <a:lnTo>
                    <a:pt x="13797" y="16265"/>
                  </a:lnTo>
                  <a:lnTo>
                    <a:pt x="12952" y="13676"/>
                  </a:lnTo>
                  <a:lnTo>
                    <a:pt x="16007" y="10049"/>
                  </a:lnTo>
                  <a:lnTo>
                    <a:pt x="19987" y="10897"/>
                  </a:lnTo>
                  <a:lnTo>
                    <a:pt x="19987" y="10334"/>
                  </a:lnTo>
                  <a:lnTo>
                    <a:pt x="18206" y="9200"/>
                  </a:lnTo>
                  <a:lnTo>
                    <a:pt x="18157" y="9099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5"/>
            <p:cNvSpPr/>
            <p:nvPr/>
          </p:nvSpPr>
          <p:spPr>
            <a:xfrm>
              <a:off x="6001350" y="2474724"/>
              <a:ext cx="235168" cy="432320"/>
            </a:xfrm>
            <a:custGeom>
              <a:avLst/>
              <a:gdLst/>
              <a:ahLst/>
              <a:cxnLst/>
              <a:rect l="l" t="t" r="r" b="b"/>
              <a:pathLst>
                <a:path w="5450" h="10019" extrusionOk="0">
                  <a:moveTo>
                    <a:pt x="504" y="1"/>
                  </a:moveTo>
                  <a:lnTo>
                    <a:pt x="1" y="257"/>
                  </a:lnTo>
                  <a:lnTo>
                    <a:pt x="4276" y="9274"/>
                  </a:lnTo>
                  <a:lnTo>
                    <a:pt x="5449" y="10019"/>
                  </a:lnTo>
                  <a:lnTo>
                    <a:pt x="5449" y="1327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5"/>
            <p:cNvSpPr/>
            <p:nvPr/>
          </p:nvSpPr>
          <p:spPr>
            <a:xfrm>
              <a:off x="5932827" y="2934582"/>
              <a:ext cx="303690" cy="516592"/>
            </a:xfrm>
            <a:custGeom>
              <a:avLst/>
              <a:gdLst/>
              <a:ahLst/>
              <a:cxnLst/>
              <a:rect l="l" t="t" r="r" b="b"/>
              <a:pathLst>
                <a:path w="7038" h="11972" extrusionOk="0">
                  <a:moveTo>
                    <a:pt x="3057" y="0"/>
                  </a:moveTo>
                  <a:lnTo>
                    <a:pt x="1" y="3627"/>
                  </a:lnTo>
                  <a:lnTo>
                    <a:pt x="846" y="6216"/>
                  </a:lnTo>
                  <a:lnTo>
                    <a:pt x="3110" y="7447"/>
                  </a:lnTo>
                  <a:lnTo>
                    <a:pt x="4553" y="11331"/>
                  </a:lnTo>
                  <a:lnTo>
                    <a:pt x="7037" y="11972"/>
                  </a:lnTo>
                  <a:lnTo>
                    <a:pt x="7037" y="849"/>
                  </a:lnTo>
                  <a:lnTo>
                    <a:pt x="30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5"/>
            <p:cNvSpPr/>
            <p:nvPr/>
          </p:nvSpPr>
          <p:spPr>
            <a:xfrm>
              <a:off x="2810220" y="1154612"/>
              <a:ext cx="251306" cy="314952"/>
            </a:xfrm>
            <a:custGeom>
              <a:avLst/>
              <a:gdLst/>
              <a:ahLst/>
              <a:cxnLst/>
              <a:rect l="l" t="t" r="r" b="b"/>
              <a:pathLst>
                <a:path w="5824" h="7299" extrusionOk="0">
                  <a:moveTo>
                    <a:pt x="1" y="1"/>
                  </a:moveTo>
                  <a:lnTo>
                    <a:pt x="1" y="6451"/>
                  </a:lnTo>
                  <a:cubicBezTo>
                    <a:pt x="370" y="6691"/>
                    <a:pt x="819" y="6980"/>
                    <a:pt x="1316" y="7299"/>
                  </a:cubicBezTo>
                  <a:cubicBezTo>
                    <a:pt x="3660" y="4560"/>
                    <a:pt x="5797" y="60"/>
                    <a:pt x="5823" y="5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5"/>
            <p:cNvSpPr/>
            <p:nvPr/>
          </p:nvSpPr>
          <p:spPr>
            <a:xfrm>
              <a:off x="2810264" y="1502968"/>
              <a:ext cx="15232" cy="22783"/>
            </a:xfrm>
            <a:custGeom>
              <a:avLst/>
              <a:gdLst/>
              <a:ahLst/>
              <a:cxnLst/>
              <a:rect l="l" t="t" r="r" b="b"/>
              <a:pathLst>
                <a:path w="353" h="528" extrusionOk="0">
                  <a:moveTo>
                    <a:pt x="1" y="0"/>
                  </a:moveTo>
                  <a:lnTo>
                    <a:pt x="1" y="527"/>
                  </a:lnTo>
                  <a:cubicBezTo>
                    <a:pt x="118" y="434"/>
                    <a:pt x="235" y="334"/>
                    <a:pt x="353" y="228"/>
                  </a:cubicBezTo>
                  <a:cubicBezTo>
                    <a:pt x="231" y="150"/>
                    <a:pt x="113" y="73"/>
                    <a:pt x="1" y="0"/>
                  </a:cubicBez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5"/>
            <p:cNvSpPr/>
            <p:nvPr/>
          </p:nvSpPr>
          <p:spPr>
            <a:xfrm>
              <a:off x="2810264" y="2687803"/>
              <a:ext cx="2295407" cy="1878406"/>
            </a:xfrm>
            <a:custGeom>
              <a:avLst/>
              <a:gdLst/>
              <a:ahLst/>
              <a:cxnLst/>
              <a:rect l="l" t="t" r="r" b="b"/>
              <a:pathLst>
                <a:path w="53196" h="43532" extrusionOk="0">
                  <a:moveTo>
                    <a:pt x="1" y="1"/>
                  </a:moveTo>
                  <a:lnTo>
                    <a:pt x="1" y="29129"/>
                  </a:lnTo>
                  <a:lnTo>
                    <a:pt x="5556" y="36738"/>
                  </a:lnTo>
                  <a:lnTo>
                    <a:pt x="5556" y="37589"/>
                  </a:lnTo>
                  <a:cubicBezTo>
                    <a:pt x="7266" y="38307"/>
                    <a:pt x="8923" y="39020"/>
                    <a:pt x="10058" y="39514"/>
                  </a:cubicBezTo>
                  <a:lnTo>
                    <a:pt x="28723" y="43531"/>
                  </a:lnTo>
                  <a:lnTo>
                    <a:pt x="36003" y="40175"/>
                  </a:lnTo>
                  <a:lnTo>
                    <a:pt x="46748" y="42404"/>
                  </a:lnTo>
                  <a:lnTo>
                    <a:pt x="53195" y="26077"/>
                  </a:lnTo>
                  <a:lnTo>
                    <a:pt x="45522" y="21608"/>
                  </a:lnTo>
                  <a:lnTo>
                    <a:pt x="43687" y="23783"/>
                  </a:lnTo>
                  <a:lnTo>
                    <a:pt x="41788" y="26033"/>
                  </a:lnTo>
                  <a:lnTo>
                    <a:pt x="39911" y="28255"/>
                  </a:lnTo>
                  <a:lnTo>
                    <a:pt x="37050" y="29699"/>
                  </a:lnTo>
                  <a:lnTo>
                    <a:pt x="38222" y="32018"/>
                  </a:lnTo>
                  <a:lnTo>
                    <a:pt x="29986" y="33708"/>
                  </a:lnTo>
                  <a:lnTo>
                    <a:pt x="29465" y="34892"/>
                  </a:lnTo>
                  <a:lnTo>
                    <a:pt x="27584" y="39160"/>
                  </a:lnTo>
                  <a:lnTo>
                    <a:pt x="27582" y="39163"/>
                  </a:lnTo>
                  <a:lnTo>
                    <a:pt x="27248" y="39045"/>
                  </a:lnTo>
                  <a:lnTo>
                    <a:pt x="16320" y="35334"/>
                  </a:lnTo>
                  <a:lnTo>
                    <a:pt x="6427" y="22776"/>
                  </a:lnTo>
                  <a:lnTo>
                    <a:pt x="6493" y="21665"/>
                  </a:lnTo>
                  <a:lnTo>
                    <a:pt x="6489" y="21665"/>
                  </a:lnTo>
                  <a:lnTo>
                    <a:pt x="6517" y="21280"/>
                  </a:lnTo>
                  <a:lnTo>
                    <a:pt x="7711" y="1200"/>
                  </a:lnTo>
                  <a:cubicBezTo>
                    <a:pt x="6982" y="1060"/>
                    <a:pt x="5425" y="758"/>
                    <a:pt x="3687" y="411"/>
                  </a:cubicBezTo>
                  <a:cubicBezTo>
                    <a:pt x="2491" y="282"/>
                    <a:pt x="1198" y="13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5"/>
            <p:cNvSpPr/>
            <p:nvPr/>
          </p:nvSpPr>
          <p:spPr>
            <a:xfrm>
              <a:off x="3130097" y="2244213"/>
              <a:ext cx="438447" cy="542309"/>
            </a:xfrm>
            <a:custGeom>
              <a:avLst/>
              <a:gdLst/>
              <a:ahLst/>
              <a:cxnLst/>
              <a:rect l="l" t="t" r="r" b="b"/>
              <a:pathLst>
                <a:path w="10161" h="12568" extrusionOk="0">
                  <a:moveTo>
                    <a:pt x="1" y="1"/>
                  </a:moveTo>
                  <a:lnTo>
                    <a:pt x="2878" y="8830"/>
                  </a:lnTo>
                  <a:lnTo>
                    <a:pt x="2691" y="11473"/>
                  </a:lnTo>
                  <a:lnTo>
                    <a:pt x="9621" y="12568"/>
                  </a:lnTo>
                  <a:lnTo>
                    <a:pt x="10160" y="8676"/>
                  </a:lnTo>
                  <a:lnTo>
                    <a:pt x="10160" y="8676"/>
                  </a:lnTo>
                  <a:lnTo>
                    <a:pt x="10009" y="8738"/>
                  </a:lnTo>
                  <a:lnTo>
                    <a:pt x="7173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5"/>
            <p:cNvSpPr/>
            <p:nvPr/>
          </p:nvSpPr>
          <p:spPr>
            <a:xfrm>
              <a:off x="3124919" y="3591380"/>
              <a:ext cx="857347" cy="744424"/>
            </a:xfrm>
            <a:custGeom>
              <a:avLst/>
              <a:gdLst/>
              <a:ahLst/>
              <a:cxnLst/>
              <a:rect l="l" t="t" r="r" b="b"/>
              <a:pathLst>
                <a:path w="19869" h="17252" extrusionOk="0">
                  <a:moveTo>
                    <a:pt x="25" y="0"/>
                  </a:moveTo>
                  <a:lnTo>
                    <a:pt x="0" y="389"/>
                  </a:lnTo>
                  <a:lnTo>
                    <a:pt x="12927" y="1290"/>
                  </a:lnTo>
                  <a:lnTo>
                    <a:pt x="15527" y="2586"/>
                  </a:lnTo>
                  <a:lnTo>
                    <a:pt x="9323" y="13509"/>
                  </a:lnTo>
                  <a:lnTo>
                    <a:pt x="9495" y="13729"/>
                  </a:lnTo>
                  <a:lnTo>
                    <a:pt x="19867" y="17251"/>
                  </a:lnTo>
                  <a:lnTo>
                    <a:pt x="19868" y="17248"/>
                  </a:lnTo>
                  <a:lnTo>
                    <a:pt x="10036" y="13764"/>
                  </a:lnTo>
                  <a:lnTo>
                    <a:pt x="16058" y="2414"/>
                  </a:lnTo>
                  <a:lnTo>
                    <a:pt x="13030" y="90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45"/>
            <p:cNvSpPr/>
            <p:nvPr/>
          </p:nvSpPr>
          <p:spPr>
            <a:xfrm>
              <a:off x="4033286" y="3096096"/>
              <a:ext cx="867574" cy="1076636"/>
            </a:xfrm>
            <a:custGeom>
              <a:avLst/>
              <a:gdLst/>
              <a:ahLst/>
              <a:cxnLst/>
              <a:rect l="l" t="t" r="r" b="b"/>
              <a:pathLst>
                <a:path w="20106" h="24951" extrusionOk="0">
                  <a:moveTo>
                    <a:pt x="19432" y="0"/>
                  </a:moveTo>
                  <a:lnTo>
                    <a:pt x="9950" y="16377"/>
                  </a:lnTo>
                  <a:lnTo>
                    <a:pt x="0" y="19630"/>
                  </a:lnTo>
                  <a:lnTo>
                    <a:pt x="961" y="23864"/>
                  </a:lnTo>
                  <a:lnTo>
                    <a:pt x="482" y="24951"/>
                  </a:lnTo>
                  <a:lnTo>
                    <a:pt x="482" y="24951"/>
                  </a:lnTo>
                  <a:lnTo>
                    <a:pt x="1094" y="23564"/>
                  </a:lnTo>
                  <a:lnTo>
                    <a:pt x="1664" y="23447"/>
                  </a:lnTo>
                  <a:lnTo>
                    <a:pt x="916" y="20150"/>
                  </a:lnTo>
                  <a:lnTo>
                    <a:pt x="6816" y="18221"/>
                  </a:lnTo>
                  <a:lnTo>
                    <a:pt x="6665" y="17923"/>
                  </a:lnTo>
                  <a:lnTo>
                    <a:pt x="7360" y="17571"/>
                  </a:lnTo>
                  <a:lnTo>
                    <a:pt x="7565" y="17976"/>
                  </a:lnTo>
                  <a:lnTo>
                    <a:pt x="10474" y="17026"/>
                  </a:lnTo>
                  <a:lnTo>
                    <a:pt x="20106" y="390"/>
                  </a:lnTo>
                  <a:lnTo>
                    <a:pt x="194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45"/>
            <p:cNvSpPr/>
            <p:nvPr/>
          </p:nvSpPr>
          <p:spPr>
            <a:xfrm>
              <a:off x="3123927" y="3608166"/>
              <a:ext cx="671026" cy="566171"/>
            </a:xfrm>
            <a:custGeom>
              <a:avLst/>
              <a:gdLst/>
              <a:ahLst/>
              <a:cxnLst/>
              <a:rect l="l" t="t" r="r" b="b"/>
              <a:pathLst>
                <a:path w="15551" h="13121" extrusionOk="0">
                  <a:moveTo>
                    <a:pt x="23" y="0"/>
                  </a:moveTo>
                  <a:lnTo>
                    <a:pt x="1" y="389"/>
                  </a:lnTo>
                  <a:lnTo>
                    <a:pt x="12845" y="1284"/>
                  </a:lnTo>
                  <a:lnTo>
                    <a:pt x="15020" y="2367"/>
                  </a:lnTo>
                  <a:lnTo>
                    <a:pt x="9326" y="13096"/>
                  </a:lnTo>
                  <a:lnTo>
                    <a:pt x="9346" y="13120"/>
                  </a:lnTo>
                  <a:lnTo>
                    <a:pt x="15550" y="2197"/>
                  </a:lnTo>
                  <a:lnTo>
                    <a:pt x="12950" y="90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5"/>
            <p:cNvSpPr/>
            <p:nvPr/>
          </p:nvSpPr>
          <p:spPr>
            <a:xfrm>
              <a:off x="3985993" y="4372582"/>
              <a:ext cx="14585" cy="5135"/>
            </a:xfrm>
            <a:custGeom>
              <a:avLst/>
              <a:gdLst/>
              <a:ahLst/>
              <a:cxnLst/>
              <a:rect l="l" t="t" r="r" b="b"/>
              <a:pathLst>
                <a:path w="338" h="119" extrusionOk="0">
                  <a:moveTo>
                    <a:pt x="0" y="1"/>
                  </a:moveTo>
                  <a:lnTo>
                    <a:pt x="334" y="118"/>
                  </a:lnTo>
                  <a:lnTo>
                    <a:pt x="337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5"/>
            <p:cNvSpPr/>
            <p:nvPr/>
          </p:nvSpPr>
          <p:spPr>
            <a:xfrm>
              <a:off x="3090226" y="3605922"/>
              <a:ext cx="1251" cy="16699"/>
            </a:xfrm>
            <a:custGeom>
              <a:avLst/>
              <a:gdLst/>
              <a:ahLst/>
              <a:cxnLst/>
              <a:rect l="l" t="t" r="r" b="b"/>
              <a:pathLst>
                <a:path w="29" h="387" extrusionOk="0">
                  <a:moveTo>
                    <a:pt x="29" y="1"/>
                  </a:moveTo>
                  <a:lnTo>
                    <a:pt x="1" y="387"/>
                  </a:lnTo>
                  <a:lnTo>
                    <a:pt x="5" y="38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5"/>
            <p:cNvSpPr/>
            <p:nvPr/>
          </p:nvSpPr>
          <p:spPr>
            <a:xfrm>
              <a:off x="4081658" y="4142286"/>
              <a:ext cx="22567" cy="51133"/>
            </a:xfrm>
            <a:custGeom>
              <a:avLst/>
              <a:gdLst/>
              <a:ahLst/>
              <a:cxnLst/>
              <a:rect l="l" t="t" r="r" b="b"/>
              <a:pathLst>
                <a:path w="523" h="1185" extrusionOk="0">
                  <a:moveTo>
                    <a:pt x="1" y="1185"/>
                  </a:moveTo>
                  <a:lnTo>
                    <a:pt x="522" y="1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45"/>
            <p:cNvSpPr/>
            <p:nvPr/>
          </p:nvSpPr>
          <p:spPr>
            <a:xfrm>
              <a:off x="3061315" y="1214678"/>
              <a:ext cx="297951" cy="173592"/>
            </a:xfrm>
            <a:custGeom>
              <a:avLst/>
              <a:gdLst/>
              <a:ahLst/>
              <a:cxnLst/>
              <a:rect l="l" t="t" r="r" b="b"/>
              <a:pathLst>
                <a:path w="6905" h="4023" extrusionOk="0">
                  <a:moveTo>
                    <a:pt x="184" y="0"/>
                  </a:moveTo>
                  <a:cubicBezTo>
                    <a:pt x="127" y="112"/>
                    <a:pt x="66" y="229"/>
                    <a:pt x="1" y="352"/>
                  </a:cubicBezTo>
                  <a:lnTo>
                    <a:pt x="6471" y="4022"/>
                  </a:lnTo>
                  <a:lnTo>
                    <a:pt x="6478" y="4016"/>
                  </a:lnTo>
                  <a:lnTo>
                    <a:pt x="6570" y="3572"/>
                  </a:lnTo>
                  <a:lnTo>
                    <a:pt x="6904" y="3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45"/>
            <p:cNvSpPr/>
            <p:nvPr/>
          </p:nvSpPr>
          <p:spPr>
            <a:xfrm>
              <a:off x="3053548" y="1229867"/>
              <a:ext cx="286991" cy="165653"/>
            </a:xfrm>
            <a:custGeom>
              <a:avLst/>
              <a:gdLst/>
              <a:ahLst/>
              <a:cxnLst/>
              <a:rect l="l" t="t" r="r" b="b"/>
              <a:pathLst>
                <a:path w="6651" h="3839" extrusionOk="0">
                  <a:moveTo>
                    <a:pt x="180" y="0"/>
                  </a:moveTo>
                  <a:cubicBezTo>
                    <a:pt x="123" y="107"/>
                    <a:pt x="63" y="221"/>
                    <a:pt x="1" y="338"/>
                  </a:cubicBezTo>
                  <a:lnTo>
                    <a:pt x="6460" y="3838"/>
                  </a:lnTo>
                  <a:lnTo>
                    <a:pt x="6650" y="367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5"/>
            <p:cNvSpPr/>
            <p:nvPr/>
          </p:nvSpPr>
          <p:spPr>
            <a:xfrm>
              <a:off x="3011476" y="1234225"/>
              <a:ext cx="26278" cy="42244"/>
            </a:xfrm>
            <a:custGeom>
              <a:avLst/>
              <a:gdLst/>
              <a:ahLst/>
              <a:cxnLst/>
              <a:rect l="l" t="t" r="r" b="b"/>
              <a:pathLst>
                <a:path w="609" h="979" extrusionOk="0">
                  <a:moveTo>
                    <a:pt x="540" y="0"/>
                  </a:moveTo>
                  <a:cubicBezTo>
                    <a:pt x="375" y="304"/>
                    <a:pt x="194" y="633"/>
                    <a:pt x="1" y="979"/>
                  </a:cubicBezTo>
                  <a:lnTo>
                    <a:pt x="608" y="3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45"/>
            <p:cNvSpPr/>
            <p:nvPr/>
          </p:nvSpPr>
          <p:spPr>
            <a:xfrm>
              <a:off x="3050657" y="1139553"/>
              <a:ext cx="48414" cy="75167"/>
            </a:xfrm>
            <a:custGeom>
              <a:avLst/>
              <a:gdLst/>
              <a:ahLst/>
              <a:cxnLst/>
              <a:rect l="l" t="t" r="r" b="b"/>
              <a:pathLst>
                <a:path w="1122" h="1742" extrusionOk="0">
                  <a:moveTo>
                    <a:pt x="417" y="1"/>
                  </a:moveTo>
                  <a:lnTo>
                    <a:pt x="253" y="349"/>
                  </a:lnTo>
                  <a:lnTo>
                    <a:pt x="604" y="349"/>
                  </a:lnTo>
                  <a:cubicBezTo>
                    <a:pt x="604" y="350"/>
                    <a:pt x="375" y="803"/>
                    <a:pt x="0" y="1509"/>
                  </a:cubicBezTo>
                  <a:lnTo>
                    <a:pt x="431" y="1741"/>
                  </a:lnTo>
                  <a:cubicBezTo>
                    <a:pt x="738" y="1146"/>
                    <a:pt x="925" y="750"/>
                    <a:pt x="956" y="685"/>
                  </a:cubicBezTo>
                  <a:lnTo>
                    <a:pt x="1122" y="333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45"/>
            <p:cNvSpPr/>
            <p:nvPr/>
          </p:nvSpPr>
          <p:spPr>
            <a:xfrm>
              <a:off x="2883534" y="1235822"/>
              <a:ext cx="170097" cy="251996"/>
            </a:xfrm>
            <a:custGeom>
              <a:avLst/>
              <a:gdLst/>
              <a:ahLst/>
              <a:cxnLst/>
              <a:rect l="l" t="t" r="r" b="b"/>
              <a:pathLst>
                <a:path w="3942" h="5840" extrusionOk="0">
                  <a:moveTo>
                    <a:pt x="3573" y="0"/>
                  </a:moveTo>
                  <a:lnTo>
                    <a:pt x="2967" y="940"/>
                  </a:lnTo>
                  <a:cubicBezTo>
                    <a:pt x="2099" y="2493"/>
                    <a:pt x="989" y="4361"/>
                    <a:pt x="0" y="5663"/>
                  </a:cubicBezTo>
                  <a:cubicBezTo>
                    <a:pt x="92" y="5721"/>
                    <a:pt x="185" y="5779"/>
                    <a:pt x="279" y="5840"/>
                  </a:cubicBezTo>
                  <a:cubicBezTo>
                    <a:pt x="1750" y="4102"/>
                    <a:pt x="3101" y="1775"/>
                    <a:pt x="3942" y="200"/>
                  </a:cubicBezTo>
                  <a:lnTo>
                    <a:pt x="35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5"/>
            <p:cNvSpPr/>
            <p:nvPr/>
          </p:nvSpPr>
          <p:spPr>
            <a:xfrm>
              <a:off x="2810264" y="1525277"/>
              <a:ext cx="44444" cy="42028"/>
            </a:xfrm>
            <a:custGeom>
              <a:avLst/>
              <a:gdLst/>
              <a:ahLst/>
              <a:cxnLst/>
              <a:rect l="l" t="t" r="r" b="b"/>
              <a:pathLst>
                <a:path w="1030" h="974" extrusionOk="0">
                  <a:moveTo>
                    <a:pt x="802" y="0"/>
                  </a:moveTo>
                  <a:cubicBezTo>
                    <a:pt x="501" y="290"/>
                    <a:pt x="230" y="480"/>
                    <a:pt x="1" y="535"/>
                  </a:cubicBezTo>
                  <a:lnTo>
                    <a:pt x="1" y="973"/>
                  </a:lnTo>
                  <a:lnTo>
                    <a:pt x="154" y="868"/>
                  </a:lnTo>
                  <a:cubicBezTo>
                    <a:pt x="446" y="665"/>
                    <a:pt x="738" y="422"/>
                    <a:pt x="1029" y="145"/>
                  </a:cubicBezTo>
                  <a:cubicBezTo>
                    <a:pt x="951" y="96"/>
                    <a:pt x="876" y="47"/>
                    <a:pt x="80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45"/>
            <p:cNvSpPr/>
            <p:nvPr/>
          </p:nvSpPr>
          <p:spPr>
            <a:xfrm>
              <a:off x="2866964" y="1154526"/>
              <a:ext cx="209752" cy="324013"/>
            </a:xfrm>
            <a:custGeom>
              <a:avLst/>
              <a:gdLst/>
              <a:ahLst/>
              <a:cxnLst/>
              <a:rect l="l" t="t" r="r" b="b"/>
              <a:pathLst>
                <a:path w="4861" h="7509" extrusionOk="0">
                  <a:moveTo>
                    <a:pt x="4510" y="0"/>
                  </a:moveTo>
                  <a:lnTo>
                    <a:pt x="4509" y="4"/>
                  </a:lnTo>
                  <a:cubicBezTo>
                    <a:pt x="4482" y="62"/>
                    <a:pt x="2345" y="4562"/>
                    <a:pt x="1" y="7301"/>
                  </a:cubicBezTo>
                  <a:cubicBezTo>
                    <a:pt x="106" y="7368"/>
                    <a:pt x="217" y="7439"/>
                    <a:pt x="327" y="7509"/>
                  </a:cubicBezTo>
                  <a:lnTo>
                    <a:pt x="3350" y="2824"/>
                  </a:lnTo>
                  <a:cubicBezTo>
                    <a:pt x="3543" y="2479"/>
                    <a:pt x="3724" y="2150"/>
                    <a:pt x="3889" y="1845"/>
                  </a:cubicBezTo>
                  <a:lnTo>
                    <a:pt x="3642" y="1711"/>
                  </a:lnTo>
                  <a:lnTo>
                    <a:pt x="4013" y="1027"/>
                  </a:lnTo>
                  <a:lnTo>
                    <a:pt x="4257" y="1159"/>
                  </a:lnTo>
                  <a:cubicBezTo>
                    <a:pt x="4632" y="454"/>
                    <a:pt x="4861" y="0"/>
                    <a:pt x="486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5"/>
            <p:cNvSpPr/>
            <p:nvPr/>
          </p:nvSpPr>
          <p:spPr>
            <a:xfrm>
              <a:off x="2881117" y="1276427"/>
              <a:ext cx="130486" cy="203797"/>
            </a:xfrm>
            <a:custGeom>
              <a:avLst/>
              <a:gdLst/>
              <a:ahLst/>
              <a:cxnLst/>
              <a:rect l="l" t="t" r="r" b="b"/>
              <a:pathLst>
                <a:path w="3024" h="4723" extrusionOk="0">
                  <a:moveTo>
                    <a:pt x="3024" y="1"/>
                  </a:moveTo>
                  <a:lnTo>
                    <a:pt x="0" y="4686"/>
                  </a:lnTo>
                  <a:cubicBezTo>
                    <a:pt x="20" y="4698"/>
                    <a:pt x="38" y="4709"/>
                    <a:pt x="58" y="4723"/>
                  </a:cubicBezTo>
                  <a:cubicBezTo>
                    <a:pt x="1046" y="3422"/>
                    <a:pt x="2156" y="1552"/>
                    <a:pt x="302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5"/>
            <p:cNvSpPr/>
            <p:nvPr/>
          </p:nvSpPr>
          <p:spPr>
            <a:xfrm>
              <a:off x="2810264" y="1512764"/>
              <a:ext cx="34563" cy="35642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353" y="1"/>
                  </a:moveTo>
                  <a:cubicBezTo>
                    <a:pt x="235" y="107"/>
                    <a:pt x="119" y="208"/>
                    <a:pt x="1" y="300"/>
                  </a:cubicBezTo>
                  <a:lnTo>
                    <a:pt x="1" y="825"/>
                  </a:lnTo>
                  <a:cubicBezTo>
                    <a:pt x="230" y="770"/>
                    <a:pt x="501" y="580"/>
                    <a:pt x="800" y="289"/>
                  </a:cubicBezTo>
                  <a:cubicBezTo>
                    <a:pt x="645" y="189"/>
                    <a:pt x="496" y="94"/>
                    <a:pt x="35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5"/>
            <p:cNvSpPr/>
            <p:nvPr/>
          </p:nvSpPr>
          <p:spPr>
            <a:xfrm>
              <a:off x="3034734" y="1204624"/>
              <a:ext cx="34520" cy="31241"/>
            </a:xfrm>
            <a:custGeom>
              <a:avLst/>
              <a:gdLst/>
              <a:ahLst/>
              <a:cxnLst/>
              <a:rect l="l" t="t" r="r" b="b"/>
              <a:pathLst>
                <a:path w="800" h="724" extrusionOk="0">
                  <a:moveTo>
                    <a:pt x="369" y="1"/>
                  </a:moveTo>
                  <a:cubicBezTo>
                    <a:pt x="259" y="209"/>
                    <a:pt x="135" y="439"/>
                    <a:pt x="1" y="686"/>
                  </a:cubicBezTo>
                  <a:lnTo>
                    <a:pt x="69" y="723"/>
                  </a:lnTo>
                  <a:lnTo>
                    <a:pt x="282" y="396"/>
                  </a:lnTo>
                  <a:lnTo>
                    <a:pt x="617" y="585"/>
                  </a:lnTo>
                  <a:cubicBezTo>
                    <a:pt x="682" y="461"/>
                    <a:pt x="744" y="344"/>
                    <a:pt x="800" y="233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5"/>
            <p:cNvSpPr/>
            <p:nvPr/>
          </p:nvSpPr>
          <p:spPr>
            <a:xfrm>
              <a:off x="3037711" y="1221668"/>
              <a:ext cx="23646" cy="22783"/>
            </a:xfrm>
            <a:custGeom>
              <a:avLst/>
              <a:gdLst/>
              <a:ahLst/>
              <a:cxnLst/>
              <a:rect l="l" t="t" r="r" b="b"/>
              <a:pathLst>
                <a:path w="548" h="528" extrusionOk="0">
                  <a:moveTo>
                    <a:pt x="213" y="1"/>
                  </a:moveTo>
                  <a:lnTo>
                    <a:pt x="0" y="328"/>
                  </a:lnTo>
                  <a:lnTo>
                    <a:pt x="369" y="528"/>
                  </a:lnTo>
                  <a:cubicBezTo>
                    <a:pt x="432" y="411"/>
                    <a:pt x="490" y="299"/>
                    <a:pt x="548" y="19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5"/>
            <p:cNvSpPr/>
            <p:nvPr/>
          </p:nvSpPr>
          <p:spPr>
            <a:xfrm>
              <a:off x="3024119" y="1198885"/>
              <a:ext cx="26580" cy="35383"/>
            </a:xfrm>
            <a:custGeom>
              <a:avLst/>
              <a:gdLst/>
              <a:ahLst/>
              <a:cxnLst/>
              <a:rect l="l" t="t" r="r" b="b"/>
              <a:pathLst>
                <a:path w="616" h="820" extrusionOk="0">
                  <a:moveTo>
                    <a:pt x="371" y="1"/>
                  </a:moveTo>
                  <a:lnTo>
                    <a:pt x="0" y="684"/>
                  </a:lnTo>
                  <a:lnTo>
                    <a:pt x="247" y="819"/>
                  </a:lnTo>
                  <a:cubicBezTo>
                    <a:pt x="381" y="572"/>
                    <a:pt x="504" y="342"/>
                    <a:pt x="615" y="134"/>
                  </a:cubicBezTo>
                  <a:lnTo>
                    <a:pt x="37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5"/>
            <p:cNvSpPr/>
            <p:nvPr/>
          </p:nvSpPr>
          <p:spPr>
            <a:xfrm>
              <a:off x="3079395" y="2197049"/>
              <a:ext cx="513701" cy="566948"/>
            </a:xfrm>
            <a:custGeom>
              <a:avLst/>
              <a:gdLst/>
              <a:ahLst/>
              <a:cxnLst/>
              <a:rect l="l" t="t" r="r" b="b"/>
              <a:pathLst>
                <a:path w="11905" h="13139" extrusionOk="0">
                  <a:moveTo>
                    <a:pt x="0" y="0"/>
                  </a:moveTo>
                  <a:lnTo>
                    <a:pt x="3265" y="10019"/>
                  </a:lnTo>
                  <a:lnTo>
                    <a:pt x="3049" y="13085"/>
                  </a:lnTo>
                  <a:lnTo>
                    <a:pt x="3826" y="13139"/>
                  </a:lnTo>
                  <a:lnTo>
                    <a:pt x="3866" y="12566"/>
                  </a:lnTo>
                  <a:lnTo>
                    <a:pt x="3397" y="12493"/>
                  </a:lnTo>
                  <a:lnTo>
                    <a:pt x="3659" y="9971"/>
                  </a:lnTo>
                  <a:lnTo>
                    <a:pt x="588" y="547"/>
                  </a:lnTo>
                  <a:lnTo>
                    <a:pt x="8633" y="2539"/>
                  </a:lnTo>
                  <a:lnTo>
                    <a:pt x="11398" y="9324"/>
                  </a:lnTo>
                  <a:lnTo>
                    <a:pt x="11335" y="9769"/>
                  </a:lnTo>
                  <a:lnTo>
                    <a:pt x="11904" y="9537"/>
                  </a:lnTo>
                  <a:lnTo>
                    <a:pt x="8920" y="2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5"/>
            <p:cNvSpPr/>
            <p:nvPr/>
          </p:nvSpPr>
          <p:spPr>
            <a:xfrm>
              <a:off x="3104724" y="2220652"/>
              <a:ext cx="466495" cy="518620"/>
            </a:xfrm>
            <a:custGeom>
              <a:avLst/>
              <a:gdLst/>
              <a:ahLst/>
              <a:cxnLst/>
              <a:rect l="l" t="t" r="r" b="b"/>
              <a:pathLst>
                <a:path w="10811" h="12019" extrusionOk="0">
                  <a:moveTo>
                    <a:pt x="1" y="0"/>
                  </a:moveTo>
                  <a:lnTo>
                    <a:pt x="3072" y="9424"/>
                  </a:lnTo>
                  <a:lnTo>
                    <a:pt x="2810" y="11946"/>
                  </a:lnTo>
                  <a:lnTo>
                    <a:pt x="3279" y="12019"/>
                  </a:lnTo>
                  <a:lnTo>
                    <a:pt x="3466" y="9376"/>
                  </a:lnTo>
                  <a:lnTo>
                    <a:pt x="589" y="547"/>
                  </a:lnTo>
                  <a:lnTo>
                    <a:pt x="589" y="547"/>
                  </a:lnTo>
                  <a:lnTo>
                    <a:pt x="7761" y="2322"/>
                  </a:lnTo>
                  <a:lnTo>
                    <a:pt x="10597" y="9284"/>
                  </a:lnTo>
                  <a:lnTo>
                    <a:pt x="10748" y="9222"/>
                  </a:lnTo>
                  <a:lnTo>
                    <a:pt x="10811" y="8777"/>
                  </a:lnTo>
                  <a:lnTo>
                    <a:pt x="8046" y="19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5"/>
            <p:cNvSpPr/>
            <p:nvPr/>
          </p:nvSpPr>
          <p:spPr>
            <a:xfrm>
              <a:off x="5971447" y="2485771"/>
              <a:ext cx="265070" cy="461144"/>
            </a:xfrm>
            <a:custGeom>
              <a:avLst/>
              <a:gdLst/>
              <a:ahLst/>
              <a:cxnLst/>
              <a:rect l="l" t="t" r="r" b="b"/>
              <a:pathLst>
                <a:path w="6143" h="10687" extrusionOk="0">
                  <a:moveTo>
                    <a:pt x="694" y="1"/>
                  </a:moveTo>
                  <a:lnTo>
                    <a:pt x="0" y="354"/>
                  </a:lnTo>
                  <a:lnTo>
                    <a:pt x="4314" y="9453"/>
                  </a:lnTo>
                  <a:lnTo>
                    <a:pt x="4361" y="9553"/>
                  </a:lnTo>
                  <a:lnTo>
                    <a:pt x="6142" y="10687"/>
                  </a:lnTo>
                  <a:lnTo>
                    <a:pt x="6142" y="9763"/>
                  </a:lnTo>
                  <a:lnTo>
                    <a:pt x="4969" y="9018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5"/>
            <p:cNvSpPr/>
            <p:nvPr/>
          </p:nvSpPr>
          <p:spPr>
            <a:xfrm>
              <a:off x="5470553" y="2710327"/>
              <a:ext cx="14412" cy="35124"/>
            </a:xfrm>
            <a:custGeom>
              <a:avLst/>
              <a:gdLst/>
              <a:ahLst/>
              <a:cxnLst/>
              <a:rect l="l" t="t" r="r" b="b"/>
              <a:pathLst>
                <a:path w="334" h="814" extrusionOk="0">
                  <a:moveTo>
                    <a:pt x="334" y="1"/>
                  </a:moveTo>
                  <a:lnTo>
                    <a:pt x="0" y="170"/>
                  </a:lnTo>
                  <a:lnTo>
                    <a:pt x="325" y="81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5"/>
            <p:cNvSpPr/>
            <p:nvPr/>
          </p:nvSpPr>
          <p:spPr>
            <a:xfrm>
              <a:off x="5484577" y="2438995"/>
              <a:ext cx="751932" cy="308695"/>
            </a:xfrm>
            <a:custGeom>
              <a:avLst/>
              <a:gdLst/>
              <a:ahLst/>
              <a:cxnLst/>
              <a:rect l="l" t="t" r="r" b="b"/>
              <a:pathLst>
                <a:path w="17426" h="7154" extrusionOk="0">
                  <a:moveTo>
                    <a:pt x="12394" y="0"/>
                  </a:moveTo>
                  <a:lnTo>
                    <a:pt x="9" y="6289"/>
                  </a:lnTo>
                  <a:lnTo>
                    <a:pt x="0" y="7101"/>
                  </a:lnTo>
                  <a:lnTo>
                    <a:pt x="28" y="7153"/>
                  </a:lnTo>
                  <a:lnTo>
                    <a:pt x="11283" y="1438"/>
                  </a:lnTo>
                  <a:lnTo>
                    <a:pt x="11017" y="878"/>
                  </a:lnTo>
                  <a:lnTo>
                    <a:pt x="11720" y="543"/>
                  </a:lnTo>
                  <a:lnTo>
                    <a:pt x="11977" y="1085"/>
                  </a:lnTo>
                  <a:lnTo>
                    <a:pt x="12480" y="829"/>
                  </a:lnTo>
                  <a:lnTo>
                    <a:pt x="17425" y="2155"/>
                  </a:lnTo>
                  <a:lnTo>
                    <a:pt x="17425" y="1350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5"/>
            <p:cNvSpPr/>
            <p:nvPr/>
          </p:nvSpPr>
          <p:spPr>
            <a:xfrm>
              <a:off x="5959969" y="2462426"/>
              <a:ext cx="41424" cy="38619"/>
            </a:xfrm>
            <a:custGeom>
              <a:avLst/>
              <a:gdLst/>
              <a:ahLst/>
              <a:cxnLst/>
              <a:rect l="l" t="t" r="r" b="b"/>
              <a:pathLst>
                <a:path w="960" h="895" extrusionOk="0">
                  <a:moveTo>
                    <a:pt x="703" y="0"/>
                  </a:moveTo>
                  <a:lnTo>
                    <a:pt x="0" y="335"/>
                  </a:lnTo>
                  <a:lnTo>
                    <a:pt x="266" y="895"/>
                  </a:lnTo>
                  <a:lnTo>
                    <a:pt x="960" y="54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5"/>
            <p:cNvSpPr/>
            <p:nvPr/>
          </p:nvSpPr>
          <p:spPr>
            <a:xfrm>
              <a:off x="5695411" y="1536583"/>
              <a:ext cx="541101" cy="182136"/>
            </a:xfrm>
            <a:custGeom>
              <a:avLst/>
              <a:gdLst/>
              <a:ahLst/>
              <a:cxnLst/>
              <a:rect l="l" t="t" r="r" b="b"/>
              <a:pathLst>
                <a:path w="12540" h="4221" extrusionOk="0">
                  <a:moveTo>
                    <a:pt x="209" y="0"/>
                  </a:moveTo>
                  <a:lnTo>
                    <a:pt x="0" y="751"/>
                  </a:lnTo>
                  <a:lnTo>
                    <a:pt x="12539" y="4221"/>
                  </a:lnTo>
                  <a:lnTo>
                    <a:pt x="12539" y="341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5"/>
            <p:cNvSpPr/>
            <p:nvPr/>
          </p:nvSpPr>
          <p:spPr>
            <a:xfrm>
              <a:off x="5957078" y="3785257"/>
              <a:ext cx="259634" cy="422525"/>
            </a:xfrm>
            <a:custGeom>
              <a:avLst/>
              <a:gdLst/>
              <a:ahLst/>
              <a:cxnLst/>
              <a:rect l="l" t="t" r="r" b="b"/>
              <a:pathLst>
                <a:path w="6017" h="9792" extrusionOk="0">
                  <a:moveTo>
                    <a:pt x="2226" y="0"/>
                  </a:moveTo>
                  <a:lnTo>
                    <a:pt x="2160" y="112"/>
                  </a:lnTo>
                  <a:cubicBezTo>
                    <a:pt x="2071" y="261"/>
                    <a:pt x="1" y="3821"/>
                    <a:pt x="1260" y="6832"/>
                  </a:cubicBezTo>
                  <a:cubicBezTo>
                    <a:pt x="1810" y="8147"/>
                    <a:pt x="2902" y="9139"/>
                    <a:pt x="4516" y="9791"/>
                  </a:cubicBezTo>
                  <a:cubicBezTo>
                    <a:pt x="5101" y="9630"/>
                    <a:pt x="5599" y="9528"/>
                    <a:pt x="6017" y="9463"/>
                  </a:cubicBezTo>
                  <a:cubicBezTo>
                    <a:pt x="3927" y="8925"/>
                    <a:pt x="2569" y="7941"/>
                    <a:pt x="1980" y="6535"/>
                  </a:cubicBezTo>
                  <a:cubicBezTo>
                    <a:pt x="870" y="3886"/>
                    <a:pt x="2811" y="541"/>
                    <a:pt x="2831" y="509"/>
                  </a:cubicBezTo>
                  <a:lnTo>
                    <a:pt x="2929" y="341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5"/>
            <p:cNvSpPr/>
            <p:nvPr/>
          </p:nvSpPr>
          <p:spPr>
            <a:xfrm>
              <a:off x="6053131" y="3775634"/>
              <a:ext cx="34606" cy="24337"/>
            </a:xfrm>
            <a:custGeom>
              <a:avLst/>
              <a:gdLst/>
              <a:ahLst/>
              <a:cxnLst/>
              <a:rect l="l" t="t" r="r" b="b"/>
              <a:pathLst>
                <a:path w="802" h="564" extrusionOk="0">
                  <a:moveTo>
                    <a:pt x="131" y="0"/>
                  </a:moveTo>
                  <a:lnTo>
                    <a:pt x="0" y="224"/>
                  </a:lnTo>
                  <a:lnTo>
                    <a:pt x="703" y="564"/>
                  </a:lnTo>
                  <a:lnTo>
                    <a:pt x="801" y="39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5"/>
            <p:cNvSpPr/>
            <p:nvPr/>
          </p:nvSpPr>
          <p:spPr>
            <a:xfrm>
              <a:off x="5764582" y="4207746"/>
              <a:ext cx="451392" cy="217260"/>
            </a:xfrm>
            <a:custGeom>
              <a:avLst/>
              <a:gdLst/>
              <a:ahLst/>
              <a:cxnLst/>
              <a:rect l="l" t="t" r="r" b="b"/>
              <a:pathLst>
                <a:path w="10461" h="5035" extrusionOk="0">
                  <a:moveTo>
                    <a:pt x="8976" y="0"/>
                  </a:moveTo>
                  <a:cubicBezTo>
                    <a:pt x="7053" y="530"/>
                    <a:pt x="4208" y="1686"/>
                    <a:pt x="328" y="4169"/>
                  </a:cubicBezTo>
                  <a:lnTo>
                    <a:pt x="0" y="4378"/>
                  </a:lnTo>
                  <a:lnTo>
                    <a:pt x="420" y="5034"/>
                  </a:lnTo>
                  <a:lnTo>
                    <a:pt x="747" y="4824"/>
                  </a:lnTo>
                  <a:cubicBezTo>
                    <a:pt x="1310" y="4465"/>
                    <a:pt x="1849" y="4134"/>
                    <a:pt x="2369" y="3829"/>
                  </a:cubicBezTo>
                  <a:lnTo>
                    <a:pt x="2223" y="3729"/>
                  </a:lnTo>
                  <a:lnTo>
                    <a:pt x="2663" y="3087"/>
                  </a:lnTo>
                  <a:lnTo>
                    <a:pt x="3118" y="3399"/>
                  </a:lnTo>
                  <a:cubicBezTo>
                    <a:pt x="4867" y="2415"/>
                    <a:pt x="6340" y="1747"/>
                    <a:pt x="7554" y="1292"/>
                  </a:cubicBezTo>
                  <a:lnTo>
                    <a:pt x="7461" y="1220"/>
                  </a:lnTo>
                  <a:lnTo>
                    <a:pt x="7936" y="603"/>
                  </a:lnTo>
                  <a:lnTo>
                    <a:pt x="8432" y="985"/>
                  </a:lnTo>
                  <a:cubicBezTo>
                    <a:pt x="9255" y="718"/>
                    <a:pt x="9931" y="562"/>
                    <a:pt x="10461" y="471"/>
                  </a:cubicBezTo>
                  <a:lnTo>
                    <a:pt x="10368" y="448"/>
                  </a:lnTo>
                  <a:cubicBezTo>
                    <a:pt x="9869" y="322"/>
                    <a:pt x="9405" y="174"/>
                    <a:pt x="8976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5"/>
            <p:cNvSpPr/>
            <p:nvPr/>
          </p:nvSpPr>
          <p:spPr>
            <a:xfrm>
              <a:off x="6151990" y="4193549"/>
              <a:ext cx="84531" cy="34520"/>
            </a:xfrm>
            <a:custGeom>
              <a:avLst/>
              <a:gdLst/>
              <a:ahLst/>
              <a:cxnLst/>
              <a:rect l="l" t="t" r="r" b="b"/>
              <a:pathLst>
                <a:path w="1959" h="800" extrusionOk="0">
                  <a:moveTo>
                    <a:pt x="1501" y="1"/>
                  </a:moveTo>
                  <a:cubicBezTo>
                    <a:pt x="1083" y="66"/>
                    <a:pt x="585" y="168"/>
                    <a:pt x="1" y="329"/>
                  </a:cubicBezTo>
                  <a:cubicBezTo>
                    <a:pt x="428" y="502"/>
                    <a:pt x="892" y="651"/>
                    <a:pt x="1394" y="777"/>
                  </a:cubicBezTo>
                  <a:lnTo>
                    <a:pt x="1485" y="800"/>
                  </a:lnTo>
                  <a:cubicBezTo>
                    <a:pt x="1595" y="781"/>
                    <a:pt x="1702" y="764"/>
                    <a:pt x="1800" y="752"/>
                  </a:cubicBezTo>
                  <a:lnTo>
                    <a:pt x="1958" y="116"/>
                  </a:lnTo>
                  <a:lnTo>
                    <a:pt x="1582" y="21"/>
                  </a:lnTo>
                  <a:cubicBezTo>
                    <a:pt x="1554" y="15"/>
                    <a:pt x="1528" y="7"/>
                    <a:pt x="150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5"/>
            <p:cNvSpPr/>
            <p:nvPr/>
          </p:nvSpPr>
          <p:spPr>
            <a:xfrm>
              <a:off x="6090500" y="4250293"/>
              <a:ext cx="146020" cy="125998"/>
            </a:xfrm>
            <a:custGeom>
              <a:avLst/>
              <a:gdLst/>
              <a:ahLst/>
              <a:cxnLst/>
              <a:rect l="l" t="t" r="r" b="b"/>
              <a:pathLst>
                <a:path w="3384" h="2920" extrusionOk="0">
                  <a:moveTo>
                    <a:pt x="879" y="0"/>
                  </a:moveTo>
                  <a:cubicBezTo>
                    <a:pt x="603" y="88"/>
                    <a:pt x="311" y="191"/>
                    <a:pt x="1" y="306"/>
                  </a:cubicBezTo>
                  <a:lnTo>
                    <a:pt x="3383" y="2920"/>
                  </a:lnTo>
                  <a:lnTo>
                    <a:pt x="3383" y="1935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5"/>
            <p:cNvSpPr/>
            <p:nvPr/>
          </p:nvSpPr>
          <p:spPr>
            <a:xfrm>
              <a:off x="6086487" y="4233723"/>
              <a:ext cx="41942" cy="29817"/>
            </a:xfrm>
            <a:custGeom>
              <a:avLst/>
              <a:gdLst/>
              <a:ahLst/>
              <a:cxnLst/>
              <a:rect l="l" t="t" r="r" b="b"/>
              <a:pathLst>
                <a:path w="972" h="691" extrusionOk="0">
                  <a:moveTo>
                    <a:pt x="476" y="1"/>
                  </a:moveTo>
                  <a:lnTo>
                    <a:pt x="1" y="618"/>
                  </a:lnTo>
                  <a:lnTo>
                    <a:pt x="94" y="690"/>
                  </a:lnTo>
                  <a:cubicBezTo>
                    <a:pt x="404" y="575"/>
                    <a:pt x="695" y="472"/>
                    <a:pt x="972" y="383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5"/>
            <p:cNvSpPr/>
            <p:nvPr/>
          </p:nvSpPr>
          <p:spPr>
            <a:xfrm>
              <a:off x="5866849" y="4354329"/>
              <a:ext cx="369752" cy="271672"/>
            </a:xfrm>
            <a:custGeom>
              <a:avLst/>
              <a:gdLst/>
              <a:ahLst/>
              <a:cxnLst/>
              <a:rect l="l" t="t" r="r" b="b"/>
              <a:pathLst>
                <a:path w="8569" h="6296" extrusionOk="0">
                  <a:moveTo>
                    <a:pt x="748" y="0"/>
                  </a:moveTo>
                  <a:cubicBezTo>
                    <a:pt x="504" y="137"/>
                    <a:pt x="255" y="281"/>
                    <a:pt x="0" y="432"/>
                  </a:cubicBezTo>
                  <a:lnTo>
                    <a:pt x="8568" y="6296"/>
                  </a:lnTo>
                  <a:lnTo>
                    <a:pt x="8568" y="5351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5"/>
            <p:cNvSpPr/>
            <p:nvPr/>
          </p:nvSpPr>
          <p:spPr>
            <a:xfrm>
              <a:off x="5860463" y="4340909"/>
              <a:ext cx="38662" cy="32060"/>
            </a:xfrm>
            <a:custGeom>
              <a:avLst/>
              <a:gdLst/>
              <a:ahLst/>
              <a:cxnLst/>
              <a:rect l="l" t="t" r="r" b="b"/>
              <a:pathLst>
                <a:path w="896" h="743" extrusionOk="0">
                  <a:moveTo>
                    <a:pt x="441" y="1"/>
                  </a:moveTo>
                  <a:lnTo>
                    <a:pt x="1" y="643"/>
                  </a:lnTo>
                  <a:lnTo>
                    <a:pt x="147" y="743"/>
                  </a:lnTo>
                  <a:cubicBezTo>
                    <a:pt x="401" y="592"/>
                    <a:pt x="651" y="448"/>
                    <a:pt x="895" y="311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5"/>
            <p:cNvSpPr/>
            <p:nvPr/>
          </p:nvSpPr>
          <p:spPr>
            <a:xfrm>
              <a:off x="2810264" y="2638438"/>
              <a:ext cx="368069" cy="952925"/>
            </a:xfrm>
            <a:custGeom>
              <a:avLst/>
              <a:gdLst/>
              <a:ahLst/>
              <a:cxnLst/>
              <a:rect l="l" t="t" r="r" b="b"/>
              <a:pathLst>
                <a:path w="8530" h="22084" extrusionOk="0">
                  <a:moveTo>
                    <a:pt x="1" y="1"/>
                  </a:moveTo>
                  <a:lnTo>
                    <a:pt x="1" y="797"/>
                  </a:lnTo>
                  <a:cubicBezTo>
                    <a:pt x="1171" y="1047"/>
                    <a:pt x="2473" y="1313"/>
                    <a:pt x="3687" y="1554"/>
                  </a:cubicBezTo>
                  <a:cubicBezTo>
                    <a:pt x="6104" y="1817"/>
                    <a:pt x="8120" y="2024"/>
                    <a:pt x="8120" y="2024"/>
                  </a:cubicBezTo>
                  <a:lnTo>
                    <a:pt x="6928" y="22057"/>
                  </a:lnTo>
                  <a:lnTo>
                    <a:pt x="7317" y="22083"/>
                  </a:lnTo>
                  <a:lnTo>
                    <a:pt x="8529" y="1705"/>
                  </a:lnTo>
                  <a:lnTo>
                    <a:pt x="8193" y="1641"/>
                  </a:lnTo>
                  <a:cubicBezTo>
                    <a:pt x="5715" y="1168"/>
                    <a:pt x="2441" y="521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5"/>
            <p:cNvSpPr/>
            <p:nvPr/>
          </p:nvSpPr>
          <p:spPr>
            <a:xfrm>
              <a:off x="3104724" y="3623743"/>
              <a:ext cx="417778" cy="556721"/>
            </a:xfrm>
            <a:custGeom>
              <a:avLst/>
              <a:gdLst/>
              <a:ahLst/>
              <a:cxnLst/>
              <a:rect l="l" t="t" r="r" b="b"/>
              <a:pathLst>
                <a:path w="9682" h="12902" extrusionOk="0">
                  <a:moveTo>
                    <a:pt x="58" y="0"/>
                  </a:moveTo>
                  <a:lnTo>
                    <a:pt x="1" y="961"/>
                  </a:lnTo>
                  <a:lnTo>
                    <a:pt x="9682" y="12902"/>
                  </a:lnTo>
                  <a:lnTo>
                    <a:pt x="81" y="734"/>
                  </a:lnTo>
                  <a:lnTo>
                    <a:pt x="81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5"/>
            <p:cNvSpPr/>
            <p:nvPr/>
          </p:nvSpPr>
          <p:spPr>
            <a:xfrm>
              <a:off x="4105046" y="3871731"/>
              <a:ext cx="329580" cy="252514"/>
            </a:xfrm>
            <a:custGeom>
              <a:avLst/>
              <a:gdLst/>
              <a:ahLst/>
              <a:cxnLst/>
              <a:rect l="l" t="t" r="r" b="b"/>
              <a:pathLst>
                <a:path w="7638" h="5852" extrusionOk="0">
                  <a:moveTo>
                    <a:pt x="5902" y="1"/>
                  </a:moveTo>
                  <a:lnTo>
                    <a:pt x="5153" y="246"/>
                  </a:lnTo>
                  <a:lnTo>
                    <a:pt x="7061" y="4020"/>
                  </a:lnTo>
                  <a:lnTo>
                    <a:pt x="1" y="5472"/>
                  </a:lnTo>
                  <a:lnTo>
                    <a:pt x="87" y="5851"/>
                  </a:lnTo>
                  <a:lnTo>
                    <a:pt x="7638" y="4298"/>
                  </a:lnTo>
                  <a:lnTo>
                    <a:pt x="6696" y="2434"/>
                  </a:lnTo>
                  <a:lnTo>
                    <a:pt x="7043" y="2259"/>
                  </a:lnTo>
                  <a:lnTo>
                    <a:pt x="590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5"/>
            <p:cNvSpPr/>
            <p:nvPr/>
          </p:nvSpPr>
          <p:spPr>
            <a:xfrm>
              <a:off x="3982239" y="4172708"/>
              <a:ext cx="71888" cy="162978"/>
            </a:xfrm>
            <a:custGeom>
              <a:avLst/>
              <a:gdLst/>
              <a:ahLst/>
              <a:cxnLst/>
              <a:rect l="l" t="t" r="r" b="b"/>
              <a:pathLst>
                <a:path w="1666" h="3777" extrusionOk="0">
                  <a:moveTo>
                    <a:pt x="1665" y="1"/>
                  </a:move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5"/>
            <p:cNvSpPr/>
            <p:nvPr/>
          </p:nvSpPr>
          <p:spPr>
            <a:xfrm>
              <a:off x="3108220" y="3623830"/>
              <a:ext cx="418124" cy="556635"/>
            </a:xfrm>
            <a:custGeom>
              <a:avLst/>
              <a:gdLst/>
              <a:ahLst/>
              <a:cxnLst/>
              <a:rect l="l" t="t" r="r" b="b"/>
              <a:pathLst>
                <a:path w="9690" h="12900" extrusionOk="0">
                  <a:moveTo>
                    <a:pt x="0" y="0"/>
                  </a:moveTo>
                  <a:lnTo>
                    <a:pt x="0" y="732"/>
                  </a:lnTo>
                  <a:lnTo>
                    <a:pt x="9601" y="12900"/>
                  </a:lnTo>
                  <a:lnTo>
                    <a:pt x="9690" y="12733"/>
                  </a:lnTo>
                  <a:lnTo>
                    <a:pt x="317" y="834"/>
                  </a:lnTo>
                  <a:lnTo>
                    <a:pt x="36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5"/>
            <p:cNvSpPr/>
            <p:nvPr/>
          </p:nvSpPr>
          <p:spPr>
            <a:xfrm>
              <a:off x="4000535" y="4193377"/>
              <a:ext cx="81165" cy="184164"/>
            </a:xfrm>
            <a:custGeom>
              <a:avLst/>
              <a:gdLst/>
              <a:ahLst/>
              <a:cxnLst/>
              <a:rect l="l" t="t" r="r" b="b"/>
              <a:pathLst>
                <a:path w="1881" h="4268" extrusionOk="0">
                  <a:moveTo>
                    <a:pt x="0" y="4267"/>
                  </a:moveTo>
                  <a:lnTo>
                    <a:pt x="18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5"/>
            <p:cNvSpPr/>
            <p:nvPr/>
          </p:nvSpPr>
          <p:spPr>
            <a:xfrm>
              <a:off x="3087550" y="3622578"/>
              <a:ext cx="898469" cy="750033"/>
            </a:xfrm>
            <a:custGeom>
              <a:avLst/>
              <a:gdLst/>
              <a:ahLst/>
              <a:cxnLst/>
              <a:rect l="l" t="t" r="r" b="b"/>
              <a:pathLst>
                <a:path w="20822" h="17382" extrusionOk="0">
                  <a:moveTo>
                    <a:pt x="67" y="1"/>
                  </a:moveTo>
                  <a:lnTo>
                    <a:pt x="1" y="1113"/>
                  </a:lnTo>
                  <a:lnTo>
                    <a:pt x="9893" y="13671"/>
                  </a:lnTo>
                  <a:lnTo>
                    <a:pt x="20821" y="17382"/>
                  </a:lnTo>
                  <a:lnTo>
                    <a:pt x="20821" y="17382"/>
                  </a:lnTo>
                  <a:lnTo>
                    <a:pt x="9791" y="13473"/>
                  </a:lnTo>
                  <a:lnTo>
                    <a:pt x="10080" y="12929"/>
                  </a:lnTo>
                  <a:lnTo>
                    <a:pt x="399" y="988"/>
                  </a:lnTo>
                  <a:lnTo>
                    <a:pt x="456" y="2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5"/>
            <p:cNvSpPr/>
            <p:nvPr/>
          </p:nvSpPr>
          <p:spPr>
            <a:xfrm>
              <a:off x="2969360" y="2705495"/>
              <a:ext cx="191284" cy="900454"/>
            </a:xfrm>
            <a:custGeom>
              <a:avLst/>
              <a:gdLst/>
              <a:ahLst/>
              <a:cxnLst/>
              <a:rect l="l" t="t" r="r" b="b"/>
              <a:pathLst>
                <a:path w="4433" h="20868" extrusionOk="0">
                  <a:moveTo>
                    <a:pt x="0" y="0"/>
                  </a:moveTo>
                  <a:cubicBezTo>
                    <a:pt x="1738" y="348"/>
                    <a:pt x="3296" y="649"/>
                    <a:pt x="4024" y="788"/>
                  </a:cubicBezTo>
                  <a:lnTo>
                    <a:pt x="2830" y="20868"/>
                  </a:lnTo>
                  <a:lnTo>
                    <a:pt x="2856" y="20476"/>
                  </a:lnTo>
                  <a:lnTo>
                    <a:pt x="3240" y="20503"/>
                  </a:lnTo>
                  <a:lnTo>
                    <a:pt x="4433" y="470"/>
                  </a:lnTo>
                  <a:cubicBezTo>
                    <a:pt x="4433" y="470"/>
                    <a:pt x="2417" y="263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5"/>
            <p:cNvSpPr/>
            <p:nvPr/>
          </p:nvSpPr>
          <p:spPr>
            <a:xfrm>
              <a:off x="4104183" y="3969165"/>
              <a:ext cx="355383" cy="173161"/>
            </a:xfrm>
            <a:custGeom>
              <a:avLst/>
              <a:gdLst/>
              <a:ahLst/>
              <a:cxnLst/>
              <a:rect l="l" t="t" r="r" b="b"/>
              <a:pathLst>
                <a:path w="8236" h="4013" extrusionOk="0">
                  <a:moveTo>
                    <a:pt x="7063" y="1"/>
                  </a:moveTo>
                  <a:lnTo>
                    <a:pt x="6716" y="176"/>
                  </a:lnTo>
                  <a:lnTo>
                    <a:pt x="7658" y="2040"/>
                  </a:lnTo>
                  <a:lnTo>
                    <a:pt x="107" y="3593"/>
                  </a:lnTo>
                  <a:lnTo>
                    <a:pt x="133" y="3711"/>
                  </a:lnTo>
                  <a:lnTo>
                    <a:pt x="0" y="4013"/>
                  </a:lnTo>
                  <a:lnTo>
                    <a:pt x="0" y="4013"/>
                  </a:lnTo>
                  <a:lnTo>
                    <a:pt x="8235" y="2319"/>
                  </a:lnTo>
                  <a:lnTo>
                    <a:pt x="70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5"/>
            <p:cNvSpPr/>
            <p:nvPr/>
          </p:nvSpPr>
          <p:spPr>
            <a:xfrm>
              <a:off x="3522467" y="4180432"/>
              <a:ext cx="734" cy="863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1" y="1"/>
                  </a:moveTo>
                  <a:lnTo>
                    <a:pt x="1" y="1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5"/>
            <p:cNvSpPr/>
            <p:nvPr/>
          </p:nvSpPr>
          <p:spPr>
            <a:xfrm>
              <a:off x="3523244" y="4107809"/>
              <a:ext cx="585546" cy="248889"/>
            </a:xfrm>
            <a:custGeom>
              <a:avLst/>
              <a:gdLst/>
              <a:ahLst/>
              <a:cxnLst/>
              <a:rect l="l" t="t" r="r" b="b"/>
              <a:pathLst>
                <a:path w="13570" h="5768" extrusionOk="0">
                  <a:moveTo>
                    <a:pt x="13484" y="1"/>
                  </a:moveTo>
                  <a:lnTo>
                    <a:pt x="12914" y="118"/>
                  </a:lnTo>
                  <a:lnTo>
                    <a:pt x="12302" y="1505"/>
                  </a:lnTo>
                  <a:lnTo>
                    <a:pt x="10637" y="5280"/>
                  </a:lnTo>
                  <a:lnTo>
                    <a:pt x="10636" y="5283"/>
                  </a:lnTo>
                  <a:lnTo>
                    <a:pt x="264" y="1761"/>
                  </a:lnTo>
                  <a:lnTo>
                    <a:pt x="92" y="1541"/>
                  </a:lnTo>
                  <a:lnTo>
                    <a:pt x="0" y="1704"/>
                  </a:lnTo>
                  <a:lnTo>
                    <a:pt x="249" y="2012"/>
                  </a:lnTo>
                  <a:lnTo>
                    <a:pt x="10848" y="5767"/>
                  </a:lnTo>
                  <a:lnTo>
                    <a:pt x="13189" y="458"/>
                  </a:lnTo>
                  <a:lnTo>
                    <a:pt x="13570" y="380"/>
                  </a:lnTo>
                  <a:lnTo>
                    <a:pt x="1348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5"/>
            <p:cNvSpPr/>
            <p:nvPr/>
          </p:nvSpPr>
          <p:spPr>
            <a:xfrm>
              <a:off x="4320886" y="3854298"/>
              <a:ext cx="38835" cy="28091"/>
            </a:xfrm>
            <a:custGeom>
              <a:avLst/>
              <a:gdLst/>
              <a:ahLst/>
              <a:cxnLst/>
              <a:rect l="l" t="t" r="r" b="b"/>
              <a:pathLst>
                <a:path w="900" h="651" extrusionOk="0">
                  <a:moveTo>
                    <a:pt x="695" y="0"/>
                  </a:moveTo>
                  <a:lnTo>
                    <a:pt x="0" y="352"/>
                  </a:lnTo>
                  <a:lnTo>
                    <a:pt x="151" y="650"/>
                  </a:lnTo>
                  <a:lnTo>
                    <a:pt x="900" y="405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5"/>
            <p:cNvSpPr/>
            <p:nvPr/>
          </p:nvSpPr>
          <p:spPr>
            <a:xfrm>
              <a:off x="3107184" y="3590215"/>
              <a:ext cx="18813" cy="33657"/>
            </a:xfrm>
            <a:custGeom>
              <a:avLst/>
              <a:gdLst/>
              <a:ahLst/>
              <a:cxnLst/>
              <a:rect l="l" t="t" r="r" b="b"/>
              <a:pathLst>
                <a:path w="436" h="780" extrusionOk="0">
                  <a:moveTo>
                    <a:pt x="47" y="1"/>
                  </a:moveTo>
                  <a:lnTo>
                    <a:pt x="1" y="777"/>
                  </a:lnTo>
                  <a:lnTo>
                    <a:pt x="24" y="779"/>
                  </a:lnTo>
                  <a:lnTo>
                    <a:pt x="24" y="390"/>
                  </a:lnTo>
                  <a:lnTo>
                    <a:pt x="411" y="416"/>
                  </a:lnTo>
                  <a:lnTo>
                    <a:pt x="436" y="2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5"/>
            <p:cNvSpPr/>
            <p:nvPr/>
          </p:nvSpPr>
          <p:spPr>
            <a:xfrm>
              <a:off x="3522467" y="4173225"/>
              <a:ext cx="4790" cy="8155"/>
            </a:xfrm>
            <a:custGeom>
              <a:avLst/>
              <a:gdLst/>
              <a:ahLst/>
              <a:cxnLst/>
              <a:rect l="l" t="t" r="r" b="b"/>
              <a:pathLst>
                <a:path w="111" h="189" extrusionOk="0">
                  <a:moveTo>
                    <a:pt x="90" y="1"/>
                  </a:moveTo>
                  <a:lnTo>
                    <a:pt x="1" y="168"/>
                  </a:lnTo>
                  <a:lnTo>
                    <a:pt x="16" y="186"/>
                  </a:lnTo>
                  <a:lnTo>
                    <a:pt x="18" y="188"/>
                  </a:lnTo>
                  <a:lnTo>
                    <a:pt x="110" y="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5"/>
            <p:cNvSpPr/>
            <p:nvPr/>
          </p:nvSpPr>
          <p:spPr>
            <a:xfrm>
              <a:off x="3108220" y="3607001"/>
              <a:ext cx="16742" cy="17950"/>
            </a:xfrm>
            <a:custGeom>
              <a:avLst/>
              <a:gdLst/>
              <a:ahLst/>
              <a:cxnLst/>
              <a:rect l="l" t="t" r="r" b="b"/>
              <a:pathLst>
                <a:path w="388" h="416" extrusionOk="0">
                  <a:moveTo>
                    <a:pt x="0" y="1"/>
                  </a:moveTo>
                  <a:lnTo>
                    <a:pt x="0" y="390"/>
                  </a:lnTo>
                  <a:lnTo>
                    <a:pt x="365" y="416"/>
                  </a:lnTo>
                  <a:lnTo>
                    <a:pt x="387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5"/>
            <p:cNvSpPr/>
            <p:nvPr/>
          </p:nvSpPr>
          <p:spPr>
            <a:xfrm>
              <a:off x="3510040" y="4124206"/>
              <a:ext cx="599914" cy="253334"/>
            </a:xfrm>
            <a:custGeom>
              <a:avLst/>
              <a:gdLst/>
              <a:ahLst/>
              <a:cxnLst/>
              <a:rect l="l" t="t" r="r" b="b"/>
              <a:pathLst>
                <a:path w="13903" h="5871" extrusionOk="0">
                  <a:moveTo>
                    <a:pt x="13876" y="0"/>
                  </a:moveTo>
                  <a:lnTo>
                    <a:pt x="13495" y="78"/>
                  </a:lnTo>
                  <a:lnTo>
                    <a:pt x="11154" y="5387"/>
                  </a:lnTo>
                  <a:lnTo>
                    <a:pt x="555" y="1632"/>
                  </a:lnTo>
                  <a:lnTo>
                    <a:pt x="306" y="1324"/>
                  </a:lnTo>
                  <a:lnTo>
                    <a:pt x="304" y="1322"/>
                  </a:lnTo>
                  <a:lnTo>
                    <a:pt x="289" y="1304"/>
                  </a:lnTo>
                  <a:lnTo>
                    <a:pt x="0" y="1848"/>
                  </a:lnTo>
                  <a:lnTo>
                    <a:pt x="11030" y="5757"/>
                  </a:lnTo>
                  <a:lnTo>
                    <a:pt x="11367" y="5870"/>
                  </a:lnTo>
                  <a:lnTo>
                    <a:pt x="13248" y="1604"/>
                  </a:lnTo>
                  <a:lnTo>
                    <a:pt x="13769" y="420"/>
                  </a:lnTo>
                  <a:lnTo>
                    <a:pt x="13902" y="118"/>
                  </a:lnTo>
                  <a:lnTo>
                    <a:pt x="138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5"/>
            <p:cNvSpPr/>
            <p:nvPr/>
          </p:nvSpPr>
          <p:spPr>
            <a:xfrm>
              <a:off x="3090442" y="3589093"/>
              <a:ext cx="18770" cy="34693"/>
            </a:xfrm>
            <a:custGeom>
              <a:avLst/>
              <a:gdLst/>
              <a:ahLst/>
              <a:cxnLst/>
              <a:rect l="l" t="t" r="r" b="b"/>
              <a:pathLst>
                <a:path w="435" h="804" extrusionOk="0">
                  <a:moveTo>
                    <a:pt x="50" y="0"/>
                  </a:moveTo>
                  <a:lnTo>
                    <a:pt x="24" y="391"/>
                  </a:lnTo>
                  <a:lnTo>
                    <a:pt x="0" y="777"/>
                  </a:lnTo>
                  <a:lnTo>
                    <a:pt x="389" y="803"/>
                  </a:lnTo>
                  <a:lnTo>
                    <a:pt x="435" y="2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5"/>
            <p:cNvSpPr/>
            <p:nvPr/>
          </p:nvSpPr>
          <p:spPr>
            <a:xfrm>
              <a:off x="3523158" y="4181251"/>
              <a:ext cx="129" cy="129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5"/>
            <p:cNvSpPr/>
            <p:nvPr/>
          </p:nvSpPr>
          <p:spPr>
            <a:xfrm>
              <a:off x="3646008" y="1152757"/>
              <a:ext cx="2579162" cy="808933"/>
            </a:xfrm>
            <a:custGeom>
              <a:avLst/>
              <a:gdLst/>
              <a:ahLst/>
              <a:cxnLst/>
              <a:rect l="l" t="t" r="r" b="b"/>
              <a:pathLst>
                <a:path w="59772" h="18747" extrusionOk="0">
                  <a:moveTo>
                    <a:pt x="1212" y="1"/>
                  </a:moveTo>
                  <a:lnTo>
                    <a:pt x="1" y="1062"/>
                  </a:lnTo>
                  <a:lnTo>
                    <a:pt x="59498" y="18746"/>
                  </a:lnTo>
                  <a:lnTo>
                    <a:pt x="59771" y="18343"/>
                  </a:lnTo>
                  <a:cubicBezTo>
                    <a:pt x="52884" y="16153"/>
                    <a:pt x="31674" y="9406"/>
                    <a:pt x="31604" y="9375"/>
                  </a:cubicBezTo>
                  <a:cubicBezTo>
                    <a:pt x="31596" y="9371"/>
                    <a:pt x="31616" y="9255"/>
                    <a:pt x="31660" y="9051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5"/>
            <p:cNvSpPr/>
            <p:nvPr/>
          </p:nvSpPr>
          <p:spPr>
            <a:xfrm>
              <a:off x="3564798" y="1118020"/>
              <a:ext cx="66926" cy="60755"/>
            </a:xfrm>
            <a:custGeom>
              <a:avLst/>
              <a:gdLst/>
              <a:ahLst/>
              <a:cxnLst/>
              <a:rect l="l" t="t" r="r" b="b"/>
              <a:pathLst>
                <a:path w="1551" h="1408" extrusionOk="0">
                  <a:moveTo>
                    <a:pt x="388" y="0"/>
                  </a:moveTo>
                  <a:lnTo>
                    <a:pt x="0" y="1307"/>
                  </a:lnTo>
                  <a:lnTo>
                    <a:pt x="340" y="1407"/>
                  </a:lnTo>
                  <a:lnTo>
                    <a:pt x="1550" y="34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5"/>
            <p:cNvSpPr/>
            <p:nvPr/>
          </p:nvSpPr>
          <p:spPr>
            <a:xfrm>
              <a:off x="5009357" y="1543271"/>
              <a:ext cx="1227100" cy="401036"/>
            </a:xfrm>
            <a:custGeom>
              <a:avLst/>
              <a:gdLst/>
              <a:ahLst/>
              <a:cxnLst/>
              <a:rect l="l" t="t" r="r" b="b"/>
              <a:pathLst>
                <a:path w="28438" h="9294" extrusionOk="0">
                  <a:moveTo>
                    <a:pt x="64" y="1"/>
                  </a:moveTo>
                  <a:cubicBezTo>
                    <a:pt x="21" y="205"/>
                    <a:pt x="1" y="321"/>
                    <a:pt x="9" y="325"/>
                  </a:cubicBezTo>
                  <a:cubicBezTo>
                    <a:pt x="80" y="356"/>
                    <a:pt x="21289" y="7104"/>
                    <a:pt x="28176" y="9293"/>
                  </a:cubicBezTo>
                  <a:lnTo>
                    <a:pt x="28437" y="8910"/>
                  </a:lnTo>
                  <a:lnTo>
                    <a:pt x="28437" y="843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5"/>
            <p:cNvSpPr/>
            <p:nvPr/>
          </p:nvSpPr>
          <p:spPr>
            <a:xfrm>
              <a:off x="3112535" y="1427584"/>
              <a:ext cx="263517" cy="195513"/>
            </a:xfrm>
            <a:custGeom>
              <a:avLst/>
              <a:gdLst/>
              <a:ahLst/>
              <a:cxnLst/>
              <a:rect l="l" t="t" r="r" b="b"/>
              <a:pathLst>
                <a:path w="6107" h="4531" extrusionOk="0">
                  <a:moveTo>
                    <a:pt x="5237" y="1"/>
                  </a:moveTo>
                  <a:lnTo>
                    <a:pt x="1" y="4316"/>
                  </a:lnTo>
                  <a:lnTo>
                    <a:pt x="1145" y="4531"/>
                  </a:lnTo>
                  <a:lnTo>
                    <a:pt x="6106" y="181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5"/>
            <p:cNvSpPr/>
            <p:nvPr/>
          </p:nvSpPr>
          <p:spPr>
            <a:xfrm>
              <a:off x="3359271" y="1178733"/>
              <a:ext cx="286775" cy="208112"/>
            </a:xfrm>
            <a:custGeom>
              <a:avLst/>
              <a:gdLst/>
              <a:ahLst/>
              <a:cxnLst/>
              <a:rect l="l" t="t" r="r" b="b"/>
              <a:pathLst>
                <a:path w="6646" h="4823" extrusionOk="0">
                  <a:moveTo>
                    <a:pt x="5103" y="0"/>
                  </a:moveTo>
                  <a:lnTo>
                    <a:pt x="0" y="4476"/>
                  </a:lnTo>
                  <a:lnTo>
                    <a:pt x="1670" y="4822"/>
                  </a:lnTo>
                  <a:lnTo>
                    <a:pt x="6646" y="46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5"/>
            <p:cNvSpPr/>
            <p:nvPr/>
          </p:nvSpPr>
          <p:spPr>
            <a:xfrm>
              <a:off x="2810264" y="1641828"/>
              <a:ext cx="265157" cy="51435"/>
            </a:xfrm>
            <a:custGeom>
              <a:avLst/>
              <a:gdLst/>
              <a:ahLst/>
              <a:cxnLst/>
              <a:rect l="l" t="t" r="r" b="b"/>
              <a:pathLst>
                <a:path w="6145" h="1192" extrusionOk="0">
                  <a:moveTo>
                    <a:pt x="5074" y="0"/>
                  </a:moveTo>
                  <a:lnTo>
                    <a:pt x="1" y="558"/>
                  </a:lnTo>
                  <a:lnTo>
                    <a:pt x="1" y="1191"/>
                  </a:lnTo>
                  <a:lnTo>
                    <a:pt x="6144" y="574"/>
                  </a:lnTo>
                  <a:lnTo>
                    <a:pt x="5921" y="532"/>
                  </a:lnTo>
                  <a:lnTo>
                    <a:pt x="5813" y="464"/>
                  </a:lnTo>
                  <a:cubicBezTo>
                    <a:pt x="5560" y="305"/>
                    <a:pt x="5314" y="152"/>
                    <a:pt x="5074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5"/>
            <p:cNvSpPr/>
            <p:nvPr/>
          </p:nvSpPr>
          <p:spPr>
            <a:xfrm>
              <a:off x="3083753" y="1395480"/>
              <a:ext cx="254844" cy="218296"/>
            </a:xfrm>
            <a:custGeom>
              <a:avLst/>
              <a:gdLst/>
              <a:ahLst/>
              <a:cxnLst/>
              <a:rect l="l" t="t" r="r" b="b"/>
              <a:pathLst>
                <a:path w="5906" h="5059" extrusionOk="0">
                  <a:moveTo>
                    <a:pt x="5760" y="0"/>
                  </a:moveTo>
                  <a:lnTo>
                    <a:pt x="201" y="4874"/>
                  </a:lnTo>
                  <a:lnTo>
                    <a:pt x="1" y="4895"/>
                  </a:lnTo>
                  <a:cubicBezTo>
                    <a:pt x="29" y="4913"/>
                    <a:pt x="59" y="4932"/>
                    <a:pt x="89" y="4950"/>
                  </a:cubicBezTo>
                  <a:lnTo>
                    <a:pt x="668" y="5059"/>
                  </a:lnTo>
                  <a:lnTo>
                    <a:pt x="5904" y="744"/>
                  </a:lnTo>
                  <a:lnTo>
                    <a:pt x="5772" y="717"/>
                  </a:lnTo>
                  <a:lnTo>
                    <a:pt x="5905" y="79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5"/>
            <p:cNvSpPr/>
            <p:nvPr/>
          </p:nvSpPr>
          <p:spPr>
            <a:xfrm>
              <a:off x="2810264" y="1616196"/>
              <a:ext cx="218943" cy="49752"/>
            </a:xfrm>
            <a:custGeom>
              <a:avLst/>
              <a:gdLst/>
              <a:ahLst/>
              <a:cxnLst/>
              <a:rect l="l" t="t" r="r" b="b"/>
              <a:pathLst>
                <a:path w="5074" h="1153" extrusionOk="0">
                  <a:moveTo>
                    <a:pt x="4128" y="1"/>
                  </a:moveTo>
                  <a:lnTo>
                    <a:pt x="1" y="415"/>
                  </a:lnTo>
                  <a:lnTo>
                    <a:pt x="1" y="1152"/>
                  </a:lnTo>
                  <a:lnTo>
                    <a:pt x="5074" y="594"/>
                  </a:lnTo>
                  <a:cubicBezTo>
                    <a:pt x="4748" y="390"/>
                    <a:pt x="4431" y="191"/>
                    <a:pt x="41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5"/>
            <p:cNvSpPr/>
            <p:nvPr/>
          </p:nvSpPr>
          <p:spPr>
            <a:xfrm>
              <a:off x="3340544" y="1388015"/>
              <a:ext cx="302" cy="388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7" y="0"/>
                  </a:moveTo>
                  <a:lnTo>
                    <a:pt x="0" y="5"/>
                  </a:lnTo>
                  <a:lnTo>
                    <a:pt x="5" y="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5"/>
            <p:cNvSpPr/>
            <p:nvPr/>
          </p:nvSpPr>
          <p:spPr>
            <a:xfrm>
              <a:off x="3332302" y="1388231"/>
              <a:ext cx="8457" cy="10615"/>
            </a:xfrm>
            <a:custGeom>
              <a:avLst/>
              <a:gdLst/>
              <a:ahLst/>
              <a:cxnLst/>
              <a:rect l="l" t="t" r="r" b="b"/>
              <a:pathLst>
                <a:path w="196" h="246" extrusionOk="0">
                  <a:moveTo>
                    <a:pt x="191" y="0"/>
                  </a:moveTo>
                  <a:lnTo>
                    <a:pt x="0" y="168"/>
                  </a:lnTo>
                  <a:lnTo>
                    <a:pt x="145" y="246"/>
                  </a:lnTo>
                  <a:lnTo>
                    <a:pt x="196" y="3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5"/>
            <p:cNvSpPr/>
            <p:nvPr/>
          </p:nvSpPr>
          <p:spPr>
            <a:xfrm>
              <a:off x="3579426" y="1132950"/>
              <a:ext cx="118921" cy="65631"/>
            </a:xfrm>
            <a:custGeom>
              <a:avLst/>
              <a:gdLst/>
              <a:ahLst/>
              <a:cxnLst/>
              <a:rect l="l" t="t" r="r" b="b"/>
              <a:pathLst>
                <a:path w="2756" h="1521" extrusionOk="0">
                  <a:moveTo>
                    <a:pt x="1211" y="0"/>
                  </a:moveTo>
                  <a:lnTo>
                    <a:pt x="1" y="1061"/>
                  </a:lnTo>
                  <a:lnTo>
                    <a:pt x="1544" y="1521"/>
                  </a:lnTo>
                  <a:lnTo>
                    <a:pt x="2755" y="460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5"/>
            <p:cNvSpPr/>
            <p:nvPr/>
          </p:nvSpPr>
          <p:spPr>
            <a:xfrm>
              <a:off x="2872314" y="1509743"/>
              <a:ext cx="175103" cy="104250"/>
            </a:xfrm>
            <a:custGeom>
              <a:avLst/>
              <a:gdLst/>
              <a:ahLst/>
              <a:cxnLst/>
              <a:rect l="l" t="t" r="r" b="b"/>
              <a:pathLst>
                <a:path w="4058" h="2416" extrusionOk="0">
                  <a:moveTo>
                    <a:pt x="89" y="0"/>
                  </a:moveTo>
                  <a:cubicBezTo>
                    <a:pt x="60" y="32"/>
                    <a:pt x="30" y="62"/>
                    <a:pt x="1" y="93"/>
                  </a:cubicBezTo>
                  <a:lnTo>
                    <a:pt x="3213" y="2416"/>
                  </a:lnTo>
                  <a:lnTo>
                    <a:pt x="4057" y="233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5"/>
            <p:cNvSpPr/>
            <p:nvPr/>
          </p:nvSpPr>
          <p:spPr>
            <a:xfrm>
              <a:off x="3075382" y="1623057"/>
              <a:ext cx="2276378" cy="1009365"/>
            </a:xfrm>
            <a:custGeom>
              <a:avLst/>
              <a:gdLst/>
              <a:ahLst/>
              <a:cxnLst/>
              <a:rect l="l" t="t" r="r" b="b"/>
              <a:pathLst>
                <a:path w="52755" h="23392" extrusionOk="0">
                  <a:moveTo>
                    <a:pt x="2006" y="1"/>
                  </a:moveTo>
                  <a:lnTo>
                    <a:pt x="966" y="911"/>
                  </a:lnTo>
                  <a:lnTo>
                    <a:pt x="0" y="1008"/>
                  </a:lnTo>
                  <a:lnTo>
                    <a:pt x="25417" y="5807"/>
                  </a:lnTo>
                  <a:lnTo>
                    <a:pt x="25531" y="5829"/>
                  </a:lnTo>
                  <a:lnTo>
                    <a:pt x="25646" y="5811"/>
                  </a:lnTo>
                  <a:cubicBezTo>
                    <a:pt x="25666" y="5807"/>
                    <a:pt x="26743" y="5650"/>
                    <a:pt x="28393" y="5650"/>
                  </a:cubicBezTo>
                  <a:cubicBezTo>
                    <a:pt x="29891" y="5650"/>
                    <a:pt x="31861" y="5780"/>
                    <a:pt x="33939" y="6274"/>
                  </a:cubicBezTo>
                  <a:cubicBezTo>
                    <a:pt x="39702" y="7644"/>
                    <a:pt x="43548" y="11030"/>
                    <a:pt x="45370" y="16338"/>
                  </a:cubicBezTo>
                  <a:lnTo>
                    <a:pt x="45416" y="16473"/>
                  </a:lnTo>
                  <a:lnTo>
                    <a:pt x="48297" y="19620"/>
                  </a:lnTo>
                  <a:lnTo>
                    <a:pt x="48475" y="18271"/>
                  </a:lnTo>
                  <a:lnTo>
                    <a:pt x="48967" y="18335"/>
                  </a:lnTo>
                  <a:lnTo>
                    <a:pt x="48967" y="18335"/>
                  </a:lnTo>
                  <a:lnTo>
                    <a:pt x="46614" y="15763"/>
                  </a:lnTo>
                  <a:cubicBezTo>
                    <a:pt x="44632" y="10126"/>
                    <a:pt x="40345" y="6385"/>
                    <a:pt x="34211" y="4941"/>
                  </a:cubicBezTo>
                  <a:cubicBezTo>
                    <a:pt x="32014" y="4423"/>
                    <a:pt x="29960" y="4285"/>
                    <a:pt x="28392" y="4285"/>
                  </a:cubicBezTo>
                  <a:cubicBezTo>
                    <a:pt x="26940" y="4285"/>
                    <a:pt x="25905" y="4404"/>
                    <a:pt x="25561" y="4449"/>
                  </a:cubicBezTo>
                  <a:lnTo>
                    <a:pt x="2006" y="1"/>
                  </a:lnTo>
                  <a:close/>
                  <a:moveTo>
                    <a:pt x="48297" y="19620"/>
                  </a:moveTo>
                  <a:lnTo>
                    <a:pt x="48297" y="19620"/>
                  </a:lnTo>
                  <a:lnTo>
                    <a:pt x="48297" y="19620"/>
                  </a:lnTo>
                  <a:lnTo>
                    <a:pt x="48297" y="19620"/>
                  </a:lnTo>
                  <a:close/>
                  <a:moveTo>
                    <a:pt x="48297" y="19620"/>
                  </a:moveTo>
                  <a:lnTo>
                    <a:pt x="51749" y="23392"/>
                  </a:lnTo>
                  <a:lnTo>
                    <a:pt x="52755" y="22473"/>
                  </a:lnTo>
                  <a:lnTo>
                    <a:pt x="50393" y="19892"/>
                  </a:lnTo>
                  <a:lnTo>
                    <a:pt x="48297" y="1962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5"/>
            <p:cNvSpPr/>
            <p:nvPr/>
          </p:nvSpPr>
          <p:spPr>
            <a:xfrm>
              <a:off x="2876112" y="1487779"/>
              <a:ext cx="207681" cy="122546"/>
            </a:xfrm>
            <a:custGeom>
              <a:avLst/>
              <a:gdLst/>
              <a:ahLst/>
              <a:cxnLst/>
              <a:rect l="l" t="t" r="r" b="b"/>
              <a:pathLst>
                <a:path w="4813" h="2840" extrusionOk="0">
                  <a:moveTo>
                    <a:pt x="451" y="1"/>
                  </a:moveTo>
                  <a:cubicBezTo>
                    <a:pt x="302" y="178"/>
                    <a:pt x="152" y="346"/>
                    <a:pt x="1" y="509"/>
                  </a:cubicBezTo>
                  <a:lnTo>
                    <a:pt x="3969" y="2840"/>
                  </a:lnTo>
                  <a:lnTo>
                    <a:pt x="4813" y="2756"/>
                  </a:lnTo>
                  <a:cubicBezTo>
                    <a:pt x="3509" y="1939"/>
                    <a:pt x="1858" y="899"/>
                    <a:pt x="45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5"/>
            <p:cNvSpPr/>
            <p:nvPr/>
          </p:nvSpPr>
          <p:spPr>
            <a:xfrm>
              <a:off x="2854623" y="1513756"/>
              <a:ext cx="156376" cy="102481"/>
            </a:xfrm>
            <a:custGeom>
              <a:avLst/>
              <a:gdLst/>
              <a:ahLst/>
              <a:cxnLst/>
              <a:rect l="l" t="t" r="r" b="b"/>
              <a:pathLst>
                <a:path w="3624" h="2375" extrusionOk="0">
                  <a:moveTo>
                    <a:pt x="411" y="0"/>
                  </a:moveTo>
                  <a:cubicBezTo>
                    <a:pt x="275" y="144"/>
                    <a:pt x="138" y="282"/>
                    <a:pt x="0" y="411"/>
                  </a:cubicBezTo>
                  <a:cubicBezTo>
                    <a:pt x="854" y="958"/>
                    <a:pt x="1888" y="1613"/>
                    <a:pt x="3098" y="2375"/>
                  </a:cubicBezTo>
                  <a:lnTo>
                    <a:pt x="3623" y="2323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5"/>
            <p:cNvSpPr/>
            <p:nvPr/>
          </p:nvSpPr>
          <p:spPr>
            <a:xfrm>
              <a:off x="2810264" y="1432892"/>
              <a:ext cx="56742" cy="61057"/>
            </a:xfrm>
            <a:custGeom>
              <a:avLst/>
              <a:gdLst/>
              <a:ahLst/>
              <a:cxnLst/>
              <a:rect l="l" t="t" r="r" b="b"/>
              <a:pathLst>
                <a:path w="1315" h="1415" extrusionOk="0">
                  <a:moveTo>
                    <a:pt x="1" y="1"/>
                  </a:moveTo>
                  <a:lnTo>
                    <a:pt x="1" y="835"/>
                  </a:lnTo>
                  <a:lnTo>
                    <a:pt x="803" y="1415"/>
                  </a:lnTo>
                  <a:cubicBezTo>
                    <a:pt x="974" y="1237"/>
                    <a:pt x="1145" y="1047"/>
                    <a:pt x="1315" y="850"/>
                  </a:cubicBezTo>
                  <a:cubicBezTo>
                    <a:pt x="818" y="531"/>
                    <a:pt x="369" y="242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5"/>
            <p:cNvSpPr/>
            <p:nvPr/>
          </p:nvSpPr>
          <p:spPr>
            <a:xfrm>
              <a:off x="2810264" y="1468836"/>
              <a:ext cx="34693" cy="43970"/>
            </a:xfrm>
            <a:custGeom>
              <a:avLst/>
              <a:gdLst/>
              <a:ahLst/>
              <a:cxnLst/>
              <a:rect l="l" t="t" r="r" b="b"/>
              <a:pathLst>
                <a:path w="804" h="1019" extrusionOk="0">
                  <a:moveTo>
                    <a:pt x="1" y="1"/>
                  </a:moveTo>
                  <a:lnTo>
                    <a:pt x="1" y="791"/>
                  </a:lnTo>
                  <a:cubicBezTo>
                    <a:pt x="113" y="865"/>
                    <a:pt x="231" y="941"/>
                    <a:pt x="353" y="1019"/>
                  </a:cubicBezTo>
                  <a:cubicBezTo>
                    <a:pt x="502" y="884"/>
                    <a:pt x="654" y="736"/>
                    <a:pt x="803" y="5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5"/>
            <p:cNvSpPr/>
            <p:nvPr/>
          </p:nvSpPr>
          <p:spPr>
            <a:xfrm>
              <a:off x="2862347" y="1503227"/>
              <a:ext cx="13808" cy="10572"/>
            </a:xfrm>
            <a:custGeom>
              <a:avLst/>
              <a:gdLst/>
              <a:ahLst/>
              <a:cxnLst/>
              <a:rect l="l" t="t" r="r" b="b"/>
              <a:pathLst>
                <a:path w="320" h="245" extrusionOk="0">
                  <a:moveTo>
                    <a:pt x="66" y="1"/>
                  </a:moveTo>
                  <a:cubicBezTo>
                    <a:pt x="43" y="26"/>
                    <a:pt x="22" y="52"/>
                    <a:pt x="0" y="76"/>
                  </a:cubicBezTo>
                  <a:lnTo>
                    <a:pt x="232" y="244"/>
                  </a:lnTo>
                  <a:cubicBezTo>
                    <a:pt x="261" y="213"/>
                    <a:pt x="291" y="182"/>
                    <a:pt x="320" y="151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5"/>
            <p:cNvSpPr/>
            <p:nvPr/>
          </p:nvSpPr>
          <p:spPr>
            <a:xfrm>
              <a:off x="2865151" y="1480185"/>
              <a:ext cx="30421" cy="29601"/>
            </a:xfrm>
            <a:custGeom>
              <a:avLst/>
              <a:gdLst/>
              <a:ahLst/>
              <a:cxnLst/>
              <a:rect l="l" t="t" r="r" b="b"/>
              <a:pathLst>
                <a:path w="705" h="686" extrusionOk="0">
                  <a:moveTo>
                    <a:pt x="428" y="1"/>
                  </a:moveTo>
                  <a:cubicBezTo>
                    <a:pt x="282" y="191"/>
                    <a:pt x="139" y="371"/>
                    <a:pt x="1" y="535"/>
                  </a:cubicBezTo>
                  <a:lnTo>
                    <a:pt x="255" y="685"/>
                  </a:lnTo>
                  <a:cubicBezTo>
                    <a:pt x="406" y="522"/>
                    <a:pt x="555" y="353"/>
                    <a:pt x="705" y="177"/>
                  </a:cubicBezTo>
                  <a:cubicBezTo>
                    <a:pt x="612" y="117"/>
                    <a:pt x="520" y="58"/>
                    <a:pt x="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5"/>
            <p:cNvSpPr/>
            <p:nvPr/>
          </p:nvSpPr>
          <p:spPr>
            <a:xfrm>
              <a:off x="2844784" y="1506507"/>
              <a:ext cx="27573" cy="25027"/>
            </a:xfrm>
            <a:custGeom>
              <a:avLst/>
              <a:gdLst/>
              <a:ahLst/>
              <a:cxnLst/>
              <a:rect l="l" t="t" r="r" b="b"/>
              <a:pathLst>
                <a:path w="639" h="580" extrusionOk="0">
                  <a:moveTo>
                    <a:pt x="407" y="0"/>
                  </a:moveTo>
                  <a:cubicBezTo>
                    <a:pt x="266" y="163"/>
                    <a:pt x="131" y="307"/>
                    <a:pt x="0" y="434"/>
                  </a:cubicBezTo>
                  <a:cubicBezTo>
                    <a:pt x="75" y="481"/>
                    <a:pt x="151" y="529"/>
                    <a:pt x="228" y="579"/>
                  </a:cubicBezTo>
                  <a:cubicBezTo>
                    <a:pt x="365" y="450"/>
                    <a:pt x="503" y="311"/>
                    <a:pt x="639" y="168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5"/>
            <p:cNvSpPr/>
            <p:nvPr/>
          </p:nvSpPr>
          <p:spPr>
            <a:xfrm>
              <a:off x="2844957" y="1469483"/>
              <a:ext cx="36203" cy="37066"/>
            </a:xfrm>
            <a:custGeom>
              <a:avLst/>
              <a:gdLst/>
              <a:ahLst/>
              <a:cxnLst/>
              <a:rect l="l" t="t" r="r" b="b"/>
              <a:pathLst>
                <a:path w="839" h="859" extrusionOk="0">
                  <a:moveTo>
                    <a:pt x="512" y="1"/>
                  </a:moveTo>
                  <a:cubicBezTo>
                    <a:pt x="342" y="199"/>
                    <a:pt x="172" y="389"/>
                    <a:pt x="0" y="567"/>
                  </a:cubicBezTo>
                  <a:lnTo>
                    <a:pt x="403" y="858"/>
                  </a:lnTo>
                  <a:cubicBezTo>
                    <a:pt x="425" y="834"/>
                    <a:pt x="446" y="808"/>
                    <a:pt x="469" y="783"/>
                  </a:cubicBezTo>
                  <a:lnTo>
                    <a:pt x="838" y="210"/>
                  </a:lnTo>
                  <a:cubicBezTo>
                    <a:pt x="727" y="140"/>
                    <a:pt x="618" y="69"/>
                    <a:pt x="51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5"/>
            <p:cNvSpPr/>
            <p:nvPr/>
          </p:nvSpPr>
          <p:spPr>
            <a:xfrm>
              <a:off x="2865151" y="1478545"/>
              <a:ext cx="18468" cy="24725"/>
            </a:xfrm>
            <a:custGeom>
              <a:avLst/>
              <a:gdLst/>
              <a:ahLst/>
              <a:cxnLst/>
              <a:rect l="l" t="t" r="r" b="b"/>
              <a:pathLst>
                <a:path w="428" h="573" extrusionOk="0">
                  <a:moveTo>
                    <a:pt x="369" y="1"/>
                  </a:moveTo>
                  <a:lnTo>
                    <a:pt x="1" y="573"/>
                  </a:lnTo>
                  <a:cubicBezTo>
                    <a:pt x="140" y="409"/>
                    <a:pt x="283" y="229"/>
                    <a:pt x="427" y="39"/>
                  </a:cubicBezTo>
                  <a:cubicBezTo>
                    <a:pt x="408" y="25"/>
                    <a:pt x="390" y="14"/>
                    <a:pt x="369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5"/>
            <p:cNvSpPr/>
            <p:nvPr/>
          </p:nvSpPr>
          <p:spPr>
            <a:xfrm>
              <a:off x="2825453" y="1493907"/>
              <a:ext cx="36936" cy="31370"/>
            </a:xfrm>
            <a:custGeom>
              <a:avLst/>
              <a:gdLst/>
              <a:ahLst/>
              <a:cxnLst/>
              <a:rect l="l" t="t" r="r" b="b"/>
              <a:pathLst>
                <a:path w="856" h="727" extrusionOk="0">
                  <a:moveTo>
                    <a:pt x="451" y="1"/>
                  </a:moveTo>
                  <a:cubicBezTo>
                    <a:pt x="302" y="155"/>
                    <a:pt x="150" y="303"/>
                    <a:pt x="1" y="438"/>
                  </a:cubicBezTo>
                  <a:cubicBezTo>
                    <a:pt x="144" y="530"/>
                    <a:pt x="293" y="626"/>
                    <a:pt x="448" y="726"/>
                  </a:cubicBezTo>
                  <a:cubicBezTo>
                    <a:pt x="579" y="599"/>
                    <a:pt x="714" y="453"/>
                    <a:pt x="855" y="292"/>
                  </a:cubicBezTo>
                  <a:lnTo>
                    <a:pt x="4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5"/>
            <p:cNvSpPr/>
            <p:nvPr/>
          </p:nvSpPr>
          <p:spPr>
            <a:xfrm>
              <a:off x="3010958" y="1610241"/>
              <a:ext cx="150982" cy="56311"/>
            </a:xfrm>
            <a:custGeom>
              <a:avLst/>
              <a:gdLst/>
              <a:ahLst/>
              <a:cxnLst/>
              <a:rect l="l" t="t" r="r" b="b"/>
              <a:pathLst>
                <a:path w="3499" h="1305" extrusionOk="0">
                  <a:moveTo>
                    <a:pt x="844" y="1"/>
                  </a:moveTo>
                  <a:lnTo>
                    <a:pt x="0" y="86"/>
                  </a:lnTo>
                  <a:lnTo>
                    <a:pt x="831" y="686"/>
                  </a:lnTo>
                  <a:lnTo>
                    <a:pt x="421" y="731"/>
                  </a:lnTo>
                  <a:cubicBezTo>
                    <a:pt x="661" y="882"/>
                    <a:pt x="908" y="1037"/>
                    <a:pt x="1161" y="1194"/>
                  </a:cubicBezTo>
                  <a:lnTo>
                    <a:pt x="1269" y="1262"/>
                  </a:lnTo>
                  <a:lnTo>
                    <a:pt x="1491" y="1304"/>
                  </a:lnTo>
                  <a:lnTo>
                    <a:pt x="2457" y="1207"/>
                  </a:lnTo>
                  <a:lnTo>
                    <a:pt x="3499" y="298"/>
                  </a:lnTo>
                  <a:lnTo>
                    <a:pt x="2355" y="82"/>
                  </a:lnTo>
                  <a:lnTo>
                    <a:pt x="1783" y="552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5"/>
            <p:cNvSpPr/>
            <p:nvPr/>
          </p:nvSpPr>
          <p:spPr>
            <a:xfrm>
              <a:off x="3047377" y="1606660"/>
              <a:ext cx="65200" cy="27487"/>
            </a:xfrm>
            <a:custGeom>
              <a:avLst/>
              <a:gdLst/>
              <a:ahLst/>
              <a:cxnLst/>
              <a:rect l="l" t="t" r="r" b="b"/>
              <a:pathLst>
                <a:path w="1511" h="637" extrusionOk="0">
                  <a:moveTo>
                    <a:pt x="844" y="1"/>
                  </a:moveTo>
                  <a:lnTo>
                    <a:pt x="0" y="85"/>
                  </a:lnTo>
                  <a:lnTo>
                    <a:pt x="940" y="636"/>
                  </a:lnTo>
                  <a:lnTo>
                    <a:pt x="1511" y="166"/>
                  </a:lnTo>
                  <a:lnTo>
                    <a:pt x="932" y="57"/>
                  </a:lnTo>
                  <a:cubicBezTo>
                    <a:pt x="902" y="38"/>
                    <a:pt x="873" y="18"/>
                    <a:pt x="84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5"/>
            <p:cNvSpPr/>
            <p:nvPr/>
          </p:nvSpPr>
          <p:spPr>
            <a:xfrm>
              <a:off x="2988390" y="1613952"/>
              <a:ext cx="58555" cy="27918"/>
            </a:xfrm>
            <a:custGeom>
              <a:avLst/>
              <a:gdLst/>
              <a:ahLst/>
              <a:cxnLst/>
              <a:rect l="l" t="t" r="r" b="b"/>
              <a:pathLst>
                <a:path w="1357" h="647" extrusionOk="0">
                  <a:moveTo>
                    <a:pt x="524" y="1"/>
                  </a:moveTo>
                  <a:lnTo>
                    <a:pt x="0" y="53"/>
                  </a:lnTo>
                  <a:cubicBezTo>
                    <a:pt x="303" y="245"/>
                    <a:pt x="620" y="442"/>
                    <a:pt x="945" y="646"/>
                  </a:cubicBezTo>
                  <a:lnTo>
                    <a:pt x="1356" y="601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5"/>
            <p:cNvSpPr/>
            <p:nvPr/>
          </p:nvSpPr>
          <p:spPr>
            <a:xfrm>
              <a:off x="5188260" y="2374312"/>
              <a:ext cx="433614" cy="138080"/>
            </a:xfrm>
            <a:custGeom>
              <a:avLst/>
              <a:gdLst/>
              <a:ahLst/>
              <a:cxnLst/>
              <a:rect l="l" t="t" r="r" b="b"/>
              <a:pathLst>
                <a:path w="10049" h="3200" extrusionOk="0">
                  <a:moveTo>
                    <a:pt x="10049" y="0"/>
                  </a:moveTo>
                  <a:lnTo>
                    <a:pt x="7182" y="1569"/>
                  </a:lnTo>
                  <a:lnTo>
                    <a:pt x="7182" y="1375"/>
                  </a:lnTo>
                  <a:cubicBezTo>
                    <a:pt x="7040" y="1515"/>
                    <a:pt x="6902" y="1659"/>
                    <a:pt x="6765" y="1805"/>
                  </a:cubicBezTo>
                  <a:lnTo>
                    <a:pt x="1" y="923"/>
                  </a:lnTo>
                  <a:lnTo>
                    <a:pt x="1428" y="2483"/>
                  </a:lnTo>
                  <a:lnTo>
                    <a:pt x="6924" y="3200"/>
                  </a:lnTo>
                  <a:lnTo>
                    <a:pt x="6928" y="2792"/>
                  </a:lnTo>
                  <a:cubicBezTo>
                    <a:pt x="6929" y="2792"/>
                    <a:pt x="8011" y="1452"/>
                    <a:pt x="1004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5"/>
            <p:cNvSpPr/>
            <p:nvPr/>
          </p:nvSpPr>
          <p:spPr>
            <a:xfrm>
              <a:off x="5801001" y="2242271"/>
              <a:ext cx="106020" cy="34045"/>
            </a:xfrm>
            <a:custGeom>
              <a:avLst/>
              <a:gdLst/>
              <a:ahLst/>
              <a:cxnLst/>
              <a:rect l="l" t="t" r="r" b="b"/>
              <a:pathLst>
                <a:path w="2457" h="789" extrusionOk="0">
                  <a:moveTo>
                    <a:pt x="2456" y="1"/>
                  </a:moveTo>
                  <a:lnTo>
                    <a:pt x="1235" y="113"/>
                  </a:lnTo>
                  <a:lnTo>
                    <a:pt x="1" y="789"/>
                  </a:lnTo>
                  <a:cubicBezTo>
                    <a:pt x="764" y="485"/>
                    <a:pt x="1582" y="216"/>
                    <a:pt x="2456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5"/>
            <p:cNvSpPr/>
            <p:nvPr/>
          </p:nvSpPr>
          <p:spPr>
            <a:xfrm>
              <a:off x="5498126" y="2185614"/>
              <a:ext cx="738383" cy="256397"/>
            </a:xfrm>
            <a:custGeom>
              <a:avLst/>
              <a:gdLst/>
              <a:ahLst/>
              <a:cxnLst/>
              <a:rect l="l" t="t" r="r" b="b"/>
              <a:pathLst>
                <a:path w="17112" h="5942" extrusionOk="0">
                  <a:moveTo>
                    <a:pt x="15060" y="0"/>
                  </a:moveTo>
                  <a:cubicBezTo>
                    <a:pt x="13982" y="0"/>
                    <a:pt x="12610" y="72"/>
                    <a:pt x="11077" y="317"/>
                  </a:cubicBezTo>
                  <a:cubicBezTo>
                    <a:pt x="6652" y="1027"/>
                    <a:pt x="2845" y="2899"/>
                    <a:pt x="1" y="5748"/>
                  </a:cubicBezTo>
                  <a:lnTo>
                    <a:pt x="1" y="5942"/>
                  </a:lnTo>
                  <a:lnTo>
                    <a:pt x="2868" y="4373"/>
                  </a:lnTo>
                  <a:cubicBezTo>
                    <a:pt x="3976" y="3584"/>
                    <a:pt x="5367" y="2761"/>
                    <a:pt x="7020" y="2102"/>
                  </a:cubicBezTo>
                  <a:lnTo>
                    <a:pt x="8254" y="1426"/>
                  </a:lnTo>
                  <a:lnTo>
                    <a:pt x="9475" y="1314"/>
                  </a:lnTo>
                  <a:cubicBezTo>
                    <a:pt x="10823" y="983"/>
                    <a:pt x="12299" y="781"/>
                    <a:pt x="13896" y="781"/>
                  </a:cubicBezTo>
                  <a:cubicBezTo>
                    <a:pt x="14683" y="781"/>
                    <a:pt x="15499" y="830"/>
                    <a:pt x="16343" y="936"/>
                  </a:cubicBezTo>
                  <a:lnTo>
                    <a:pt x="17111" y="1006"/>
                  </a:lnTo>
                  <a:lnTo>
                    <a:pt x="17111" y="94"/>
                  </a:lnTo>
                  <a:cubicBezTo>
                    <a:pt x="16706" y="54"/>
                    <a:pt x="15994" y="0"/>
                    <a:pt x="1506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5"/>
            <p:cNvSpPr/>
            <p:nvPr/>
          </p:nvSpPr>
          <p:spPr>
            <a:xfrm>
              <a:off x="5487079" y="2220652"/>
              <a:ext cx="749429" cy="293981"/>
            </a:xfrm>
            <a:custGeom>
              <a:avLst/>
              <a:gdLst/>
              <a:ahLst/>
              <a:cxnLst/>
              <a:rect l="l" t="t" r="r" b="b"/>
              <a:pathLst>
                <a:path w="17368" h="6813" extrusionOk="0">
                  <a:moveTo>
                    <a:pt x="15207" y="0"/>
                  </a:moveTo>
                  <a:lnTo>
                    <a:pt x="9731" y="503"/>
                  </a:lnTo>
                  <a:cubicBezTo>
                    <a:pt x="8857" y="718"/>
                    <a:pt x="8039" y="987"/>
                    <a:pt x="7276" y="1291"/>
                  </a:cubicBezTo>
                  <a:lnTo>
                    <a:pt x="3124" y="3562"/>
                  </a:lnTo>
                  <a:cubicBezTo>
                    <a:pt x="1086" y="5015"/>
                    <a:pt x="4" y="6355"/>
                    <a:pt x="4" y="6355"/>
                  </a:cubicBezTo>
                  <a:lnTo>
                    <a:pt x="1" y="6764"/>
                  </a:lnTo>
                  <a:lnTo>
                    <a:pt x="372" y="6813"/>
                  </a:lnTo>
                  <a:lnTo>
                    <a:pt x="612" y="6543"/>
                  </a:lnTo>
                  <a:cubicBezTo>
                    <a:pt x="5304" y="1301"/>
                    <a:pt x="11982" y="559"/>
                    <a:pt x="15381" y="559"/>
                  </a:cubicBezTo>
                  <a:cubicBezTo>
                    <a:pt x="16351" y="559"/>
                    <a:pt x="17054" y="620"/>
                    <a:pt x="17367" y="653"/>
                  </a:cubicBezTo>
                  <a:lnTo>
                    <a:pt x="17367" y="236"/>
                  </a:lnTo>
                  <a:cubicBezTo>
                    <a:pt x="17109" y="194"/>
                    <a:pt x="16853" y="157"/>
                    <a:pt x="16599" y="124"/>
                  </a:cubicBezTo>
                  <a:lnTo>
                    <a:pt x="152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5"/>
            <p:cNvSpPr/>
            <p:nvPr/>
          </p:nvSpPr>
          <p:spPr>
            <a:xfrm>
              <a:off x="5621839" y="2276274"/>
              <a:ext cx="179202" cy="98080"/>
            </a:xfrm>
            <a:custGeom>
              <a:avLst/>
              <a:gdLst/>
              <a:ahLst/>
              <a:cxnLst/>
              <a:rect l="l" t="t" r="r" b="b"/>
              <a:pathLst>
                <a:path w="4153" h="2273" extrusionOk="0">
                  <a:moveTo>
                    <a:pt x="4153" y="1"/>
                  </a:moveTo>
                  <a:lnTo>
                    <a:pt x="4153" y="1"/>
                  </a:lnTo>
                  <a:cubicBezTo>
                    <a:pt x="2498" y="660"/>
                    <a:pt x="1109" y="1482"/>
                    <a:pt x="1" y="2272"/>
                  </a:cubicBezTo>
                  <a:lnTo>
                    <a:pt x="41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5"/>
            <p:cNvSpPr/>
            <p:nvPr/>
          </p:nvSpPr>
          <p:spPr>
            <a:xfrm>
              <a:off x="5906980" y="2219315"/>
              <a:ext cx="296354" cy="22999"/>
            </a:xfrm>
            <a:custGeom>
              <a:avLst/>
              <a:gdLst/>
              <a:ahLst/>
              <a:cxnLst/>
              <a:rect l="l" t="t" r="r" b="b"/>
              <a:pathLst>
                <a:path w="6868" h="533" extrusionOk="0">
                  <a:moveTo>
                    <a:pt x="4428" y="1"/>
                  </a:moveTo>
                  <a:cubicBezTo>
                    <a:pt x="2828" y="1"/>
                    <a:pt x="1350" y="202"/>
                    <a:pt x="0" y="533"/>
                  </a:cubicBezTo>
                  <a:lnTo>
                    <a:pt x="5476" y="30"/>
                  </a:lnTo>
                  <a:lnTo>
                    <a:pt x="6868" y="154"/>
                  </a:lnTo>
                  <a:cubicBezTo>
                    <a:pt x="6026" y="49"/>
                    <a:pt x="5212" y="1"/>
                    <a:pt x="4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5"/>
            <p:cNvSpPr/>
            <p:nvPr/>
          </p:nvSpPr>
          <p:spPr>
            <a:xfrm>
              <a:off x="5159479" y="2411422"/>
              <a:ext cx="90486" cy="70076"/>
            </a:xfrm>
            <a:custGeom>
              <a:avLst/>
              <a:gdLst/>
              <a:ahLst/>
              <a:cxnLst/>
              <a:rect l="l" t="t" r="r" b="b"/>
              <a:pathLst>
                <a:path w="2097" h="1624" extrusionOk="0">
                  <a:moveTo>
                    <a:pt x="177" y="1"/>
                  </a:moveTo>
                  <a:lnTo>
                    <a:pt x="1" y="1351"/>
                  </a:lnTo>
                  <a:lnTo>
                    <a:pt x="2096" y="1623"/>
                  </a:lnTo>
                  <a:lnTo>
                    <a:pt x="2096" y="1623"/>
                  </a:lnTo>
                  <a:lnTo>
                    <a:pt x="669" y="65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5"/>
            <p:cNvSpPr/>
            <p:nvPr/>
          </p:nvSpPr>
          <p:spPr>
            <a:xfrm>
              <a:off x="3359185" y="1371833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5"/>
            <p:cNvSpPr/>
            <p:nvPr/>
          </p:nvSpPr>
          <p:spPr>
            <a:xfrm>
              <a:off x="3376013" y="1386807"/>
              <a:ext cx="2860457" cy="692946"/>
            </a:xfrm>
            <a:custGeom>
              <a:avLst/>
              <a:gdLst/>
              <a:ahLst/>
              <a:cxnLst/>
              <a:rect l="l" t="t" r="r" b="b"/>
              <a:pathLst>
                <a:path w="66291" h="16059" extrusionOk="0">
                  <a:moveTo>
                    <a:pt x="1282" y="0"/>
                  </a:moveTo>
                  <a:lnTo>
                    <a:pt x="0" y="1126"/>
                  </a:lnTo>
                  <a:lnTo>
                    <a:pt x="33939" y="8162"/>
                  </a:lnTo>
                  <a:lnTo>
                    <a:pt x="49180" y="15334"/>
                  </a:lnTo>
                  <a:lnTo>
                    <a:pt x="49180" y="14632"/>
                  </a:lnTo>
                  <a:lnTo>
                    <a:pt x="62912" y="16058"/>
                  </a:lnTo>
                  <a:lnTo>
                    <a:pt x="66290" y="14583"/>
                  </a:lnTo>
                  <a:lnTo>
                    <a:pt x="66290" y="13481"/>
                  </a:lnTo>
                  <a:lnTo>
                    <a:pt x="65755" y="13322"/>
                  </a:lnTo>
                  <a:lnTo>
                    <a:pt x="64372" y="15350"/>
                  </a:lnTo>
                  <a:lnTo>
                    <a:pt x="50327" y="14367"/>
                  </a:lnTo>
                  <a:lnTo>
                    <a:pt x="34447" y="6896"/>
                  </a:lnTo>
                  <a:lnTo>
                    <a:pt x="34374" y="6861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5"/>
            <p:cNvSpPr/>
            <p:nvPr/>
          </p:nvSpPr>
          <p:spPr>
            <a:xfrm>
              <a:off x="5498126" y="2016031"/>
              <a:ext cx="738383" cy="94240"/>
            </a:xfrm>
            <a:custGeom>
              <a:avLst/>
              <a:gdLst/>
              <a:ahLst/>
              <a:cxnLst/>
              <a:rect l="l" t="t" r="r" b="b"/>
              <a:pathLst>
                <a:path w="17112" h="2184" extrusionOk="0">
                  <a:moveTo>
                    <a:pt x="17111" y="1"/>
                  </a:moveTo>
                  <a:lnTo>
                    <a:pt x="13733" y="1476"/>
                  </a:lnTo>
                  <a:lnTo>
                    <a:pt x="1" y="50"/>
                  </a:lnTo>
                  <a:lnTo>
                    <a:pt x="1" y="752"/>
                  </a:lnTo>
                  <a:lnTo>
                    <a:pt x="797" y="1126"/>
                  </a:lnTo>
                  <a:lnTo>
                    <a:pt x="15878" y="2183"/>
                  </a:lnTo>
                  <a:lnTo>
                    <a:pt x="17111" y="373"/>
                  </a:lnTo>
                  <a:lnTo>
                    <a:pt x="1711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5"/>
            <p:cNvSpPr/>
            <p:nvPr/>
          </p:nvSpPr>
          <p:spPr>
            <a:xfrm>
              <a:off x="3340802" y="1368899"/>
              <a:ext cx="18425" cy="19159"/>
            </a:xfrm>
            <a:custGeom>
              <a:avLst/>
              <a:gdLst/>
              <a:ahLst/>
              <a:cxnLst/>
              <a:rect l="l" t="t" r="r" b="b"/>
              <a:pathLst>
                <a:path w="427" h="444" extrusionOk="0">
                  <a:moveTo>
                    <a:pt x="93" y="0"/>
                  </a:moveTo>
                  <a:lnTo>
                    <a:pt x="1" y="443"/>
                  </a:lnTo>
                  <a:lnTo>
                    <a:pt x="426" y="6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5"/>
            <p:cNvSpPr/>
            <p:nvPr/>
          </p:nvSpPr>
          <p:spPr>
            <a:xfrm>
              <a:off x="3338515" y="1371833"/>
              <a:ext cx="92859" cy="63560"/>
            </a:xfrm>
            <a:custGeom>
              <a:avLst/>
              <a:gdLst/>
              <a:ahLst/>
              <a:cxnLst/>
              <a:rect l="l" t="t" r="r" b="b"/>
              <a:pathLst>
                <a:path w="2152" h="1473" extrusionOk="0">
                  <a:moveTo>
                    <a:pt x="479" y="1"/>
                  </a:moveTo>
                  <a:lnTo>
                    <a:pt x="1475" y="539"/>
                  </a:lnTo>
                  <a:lnTo>
                    <a:pt x="1104" y="1224"/>
                  </a:lnTo>
                  <a:lnTo>
                    <a:pt x="487" y="891"/>
                  </a:lnTo>
                  <a:lnTo>
                    <a:pt x="0" y="1293"/>
                  </a:lnTo>
                  <a:lnTo>
                    <a:pt x="869" y="1473"/>
                  </a:lnTo>
                  <a:lnTo>
                    <a:pt x="2151" y="347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5"/>
            <p:cNvSpPr/>
            <p:nvPr/>
          </p:nvSpPr>
          <p:spPr>
            <a:xfrm>
              <a:off x="3332820" y="1398802"/>
              <a:ext cx="26753" cy="28824"/>
            </a:xfrm>
            <a:custGeom>
              <a:avLst/>
              <a:gdLst/>
              <a:ahLst/>
              <a:cxnLst/>
              <a:rect l="l" t="t" r="r" b="b"/>
              <a:pathLst>
                <a:path w="620" h="668" extrusionOk="0">
                  <a:moveTo>
                    <a:pt x="133" y="1"/>
                  </a:moveTo>
                  <a:lnTo>
                    <a:pt x="0" y="640"/>
                  </a:lnTo>
                  <a:lnTo>
                    <a:pt x="132" y="668"/>
                  </a:lnTo>
                  <a:lnTo>
                    <a:pt x="619" y="266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5"/>
            <p:cNvSpPr/>
            <p:nvPr/>
          </p:nvSpPr>
          <p:spPr>
            <a:xfrm>
              <a:off x="3340716" y="1371833"/>
              <a:ext cx="61446" cy="52859"/>
            </a:xfrm>
            <a:custGeom>
              <a:avLst/>
              <a:gdLst/>
              <a:ahLst/>
              <a:cxnLst/>
              <a:rect l="l" t="t" r="r" b="b"/>
              <a:pathLst>
                <a:path w="1424" h="1225" extrusionOk="0">
                  <a:moveTo>
                    <a:pt x="428" y="1"/>
                  </a:moveTo>
                  <a:lnTo>
                    <a:pt x="3" y="375"/>
                  </a:lnTo>
                  <a:lnTo>
                    <a:pt x="1" y="383"/>
                  </a:lnTo>
                  <a:lnTo>
                    <a:pt x="624" y="736"/>
                  </a:lnTo>
                  <a:lnTo>
                    <a:pt x="436" y="891"/>
                  </a:lnTo>
                  <a:lnTo>
                    <a:pt x="1053" y="1224"/>
                  </a:lnTo>
                  <a:lnTo>
                    <a:pt x="1424" y="53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5"/>
            <p:cNvSpPr/>
            <p:nvPr/>
          </p:nvSpPr>
          <p:spPr>
            <a:xfrm>
              <a:off x="3338559" y="1388360"/>
              <a:ext cx="29083" cy="21920"/>
            </a:xfrm>
            <a:custGeom>
              <a:avLst/>
              <a:gdLst/>
              <a:ahLst/>
              <a:cxnLst/>
              <a:rect l="l" t="t" r="r" b="b"/>
              <a:pathLst>
                <a:path w="674" h="508" extrusionOk="0">
                  <a:moveTo>
                    <a:pt x="51" y="0"/>
                  </a:moveTo>
                  <a:lnTo>
                    <a:pt x="0" y="243"/>
                  </a:lnTo>
                  <a:lnTo>
                    <a:pt x="486" y="508"/>
                  </a:lnTo>
                  <a:lnTo>
                    <a:pt x="674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5"/>
            <p:cNvSpPr/>
            <p:nvPr/>
          </p:nvSpPr>
          <p:spPr>
            <a:xfrm>
              <a:off x="2991108" y="4349022"/>
              <a:ext cx="39698" cy="277368"/>
            </a:xfrm>
            <a:custGeom>
              <a:avLst/>
              <a:gdLst/>
              <a:ahLst/>
              <a:cxnLst/>
              <a:rect l="l" t="t" r="r" b="b"/>
              <a:pathLst>
                <a:path w="920" h="6428" extrusionOk="0">
                  <a:moveTo>
                    <a:pt x="1" y="0"/>
                  </a:moveTo>
                  <a:lnTo>
                    <a:pt x="1" y="6428"/>
                  </a:lnTo>
                  <a:lnTo>
                    <a:pt x="920" y="6428"/>
                  </a:lnTo>
                  <a:lnTo>
                    <a:pt x="700" y="292"/>
                  </a:lnTo>
                  <a:cubicBezTo>
                    <a:pt x="464" y="194"/>
                    <a:pt x="231" y="96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5"/>
            <p:cNvSpPr/>
            <p:nvPr/>
          </p:nvSpPr>
          <p:spPr>
            <a:xfrm>
              <a:off x="2810264" y="3965972"/>
              <a:ext cx="210313" cy="323409"/>
            </a:xfrm>
            <a:custGeom>
              <a:avLst/>
              <a:gdLst/>
              <a:ahLst/>
              <a:cxnLst/>
              <a:rect l="l" t="t" r="r" b="b"/>
              <a:pathLst>
                <a:path w="4874" h="7495" extrusionOk="0">
                  <a:moveTo>
                    <a:pt x="1" y="0"/>
                  </a:moveTo>
                  <a:lnTo>
                    <a:pt x="1" y="1819"/>
                  </a:lnTo>
                  <a:lnTo>
                    <a:pt x="4024" y="7331"/>
                  </a:lnTo>
                  <a:cubicBezTo>
                    <a:pt x="4156" y="7385"/>
                    <a:pt x="4289" y="7440"/>
                    <a:pt x="4421" y="7495"/>
                  </a:cubicBezTo>
                  <a:lnTo>
                    <a:pt x="4873" y="6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5"/>
            <p:cNvSpPr/>
            <p:nvPr/>
          </p:nvSpPr>
          <p:spPr>
            <a:xfrm>
              <a:off x="3021314" y="4361579"/>
              <a:ext cx="28695" cy="264768"/>
            </a:xfrm>
            <a:custGeom>
              <a:avLst/>
              <a:gdLst/>
              <a:ahLst/>
              <a:cxnLst/>
              <a:rect l="l" t="t" r="r" b="b"/>
              <a:pathLst>
                <a:path w="665" h="6136" extrusionOk="0">
                  <a:moveTo>
                    <a:pt x="1" y="1"/>
                  </a:moveTo>
                  <a:lnTo>
                    <a:pt x="221" y="6136"/>
                  </a:lnTo>
                  <a:lnTo>
                    <a:pt x="665" y="6136"/>
                  </a:lnTo>
                  <a:lnTo>
                    <a:pt x="665" y="280"/>
                  </a:lnTo>
                  <a:cubicBezTo>
                    <a:pt x="441" y="185"/>
                    <a:pt x="220" y="93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5"/>
            <p:cNvSpPr/>
            <p:nvPr/>
          </p:nvSpPr>
          <p:spPr>
            <a:xfrm>
              <a:off x="2810220" y="3944656"/>
              <a:ext cx="239741" cy="365092"/>
            </a:xfrm>
            <a:custGeom>
              <a:avLst/>
              <a:gdLst/>
              <a:ahLst/>
              <a:cxnLst/>
              <a:rect l="l" t="t" r="r" b="b"/>
              <a:pathLst>
                <a:path w="5556" h="8461" extrusionOk="0">
                  <a:moveTo>
                    <a:pt x="1" y="1"/>
                  </a:moveTo>
                  <a:lnTo>
                    <a:pt x="1" y="493"/>
                  </a:lnTo>
                  <a:lnTo>
                    <a:pt x="4875" y="7393"/>
                  </a:lnTo>
                  <a:lnTo>
                    <a:pt x="4422" y="7988"/>
                  </a:lnTo>
                  <a:cubicBezTo>
                    <a:pt x="4800" y="8143"/>
                    <a:pt x="5179" y="8302"/>
                    <a:pt x="5556" y="8461"/>
                  </a:cubicBezTo>
                  <a:lnTo>
                    <a:pt x="5556" y="76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5"/>
            <p:cNvSpPr/>
            <p:nvPr/>
          </p:nvSpPr>
          <p:spPr>
            <a:xfrm>
              <a:off x="2810264" y="4214046"/>
              <a:ext cx="180885" cy="134973"/>
            </a:xfrm>
            <a:custGeom>
              <a:avLst/>
              <a:gdLst/>
              <a:ahLst/>
              <a:cxnLst/>
              <a:rect l="l" t="t" r="r" b="b"/>
              <a:pathLst>
                <a:path w="4192" h="3128" extrusionOk="0">
                  <a:moveTo>
                    <a:pt x="1" y="0"/>
                  </a:moveTo>
                  <a:lnTo>
                    <a:pt x="1" y="1440"/>
                  </a:lnTo>
                  <a:cubicBezTo>
                    <a:pt x="1047" y="1837"/>
                    <a:pt x="2530" y="2437"/>
                    <a:pt x="4192" y="3127"/>
                  </a:cubicBezTo>
                  <a:lnTo>
                    <a:pt x="4192" y="2394"/>
                  </a:lnTo>
                  <a:lnTo>
                    <a:pt x="3992" y="2309"/>
                  </a:lnTo>
                  <a:lnTo>
                    <a:pt x="4192" y="2047"/>
                  </a:lnTo>
                  <a:lnTo>
                    <a:pt x="4192" y="1811"/>
                  </a:lnTo>
                  <a:lnTo>
                    <a:pt x="4024" y="1581"/>
                  </a:lnTo>
                  <a:cubicBezTo>
                    <a:pt x="2498" y="952"/>
                    <a:pt x="1044" y="373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5"/>
            <p:cNvSpPr/>
            <p:nvPr/>
          </p:nvSpPr>
          <p:spPr>
            <a:xfrm>
              <a:off x="4367273" y="4452066"/>
              <a:ext cx="464078" cy="123797"/>
            </a:xfrm>
            <a:custGeom>
              <a:avLst/>
              <a:gdLst/>
              <a:ahLst/>
              <a:cxnLst/>
              <a:rect l="l" t="t" r="r" b="b"/>
              <a:pathLst>
                <a:path w="10755" h="2869" extrusionOk="0">
                  <a:moveTo>
                    <a:pt x="1" y="0"/>
                  </a:moveTo>
                  <a:lnTo>
                    <a:pt x="1402" y="987"/>
                  </a:lnTo>
                  <a:lnTo>
                    <a:pt x="10477" y="2868"/>
                  </a:lnTo>
                  <a:lnTo>
                    <a:pt x="10754" y="1534"/>
                  </a:lnTo>
                  <a:lnTo>
                    <a:pt x="10663" y="1515"/>
                  </a:lnTo>
                  <a:lnTo>
                    <a:pt x="10273" y="2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5"/>
            <p:cNvSpPr/>
            <p:nvPr/>
          </p:nvSpPr>
          <p:spPr>
            <a:xfrm>
              <a:off x="3049966" y="4342247"/>
              <a:ext cx="1134457" cy="270464"/>
            </a:xfrm>
            <a:custGeom>
              <a:avLst/>
              <a:gdLst/>
              <a:ahLst/>
              <a:cxnLst/>
              <a:rect l="l" t="t" r="r" b="b"/>
              <a:pathLst>
                <a:path w="26291" h="6268" extrusionOk="0">
                  <a:moveTo>
                    <a:pt x="1" y="1"/>
                  </a:moveTo>
                  <a:lnTo>
                    <a:pt x="1" y="226"/>
                  </a:lnTo>
                  <a:lnTo>
                    <a:pt x="4293" y="1824"/>
                  </a:lnTo>
                  <a:lnTo>
                    <a:pt x="23247" y="6268"/>
                  </a:lnTo>
                  <a:lnTo>
                    <a:pt x="26291" y="4712"/>
                  </a:lnTo>
                  <a:lnTo>
                    <a:pt x="26291" y="4712"/>
                  </a:lnTo>
                  <a:cubicBezTo>
                    <a:pt x="24941" y="5363"/>
                    <a:pt x="23694" y="5908"/>
                    <a:pt x="23304" y="5908"/>
                  </a:cubicBezTo>
                  <a:cubicBezTo>
                    <a:pt x="23282" y="5908"/>
                    <a:pt x="23263" y="5906"/>
                    <a:pt x="23247" y="5902"/>
                  </a:cubicBezTo>
                  <a:cubicBezTo>
                    <a:pt x="22510" y="5744"/>
                    <a:pt x="3768" y="1598"/>
                    <a:pt x="3768" y="15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5"/>
            <p:cNvSpPr/>
            <p:nvPr/>
          </p:nvSpPr>
          <p:spPr>
            <a:xfrm>
              <a:off x="3049966" y="4351999"/>
              <a:ext cx="1377780" cy="275815"/>
            </a:xfrm>
            <a:custGeom>
              <a:avLst/>
              <a:gdLst/>
              <a:ahLst/>
              <a:cxnLst/>
              <a:rect l="l" t="t" r="r" b="b"/>
              <a:pathLst>
                <a:path w="31930" h="6392" extrusionOk="0">
                  <a:moveTo>
                    <a:pt x="1" y="1"/>
                  </a:moveTo>
                  <a:lnTo>
                    <a:pt x="1" y="503"/>
                  </a:lnTo>
                  <a:cubicBezTo>
                    <a:pt x="1317" y="1059"/>
                    <a:pt x="2696" y="1648"/>
                    <a:pt x="4022" y="2223"/>
                  </a:cubicBezTo>
                  <a:lnTo>
                    <a:pt x="4083" y="2251"/>
                  </a:lnTo>
                  <a:lnTo>
                    <a:pt x="23324" y="6392"/>
                  </a:lnTo>
                  <a:lnTo>
                    <a:pt x="30609" y="3034"/>
                  </a:lnTo>
                  <a:lnTo>
                    <a:pt x="31929" y="3307"/>
                  </a:lnTo>
                  <a:lnTo>
                    <a:pt x="30528" y="2320"/>
                  </a:lnTo>
                  <a:cubicBezTo>
                    <a:pt x="30528" y="2320"/>
                    <a:pt x="30528" y="2320"/>
                    <a:pt x="30528" y="2320"/>
                  </a:cubicBezTo>
                  <a:lnTo>
                    <a:pt x="30528" y="2320"/>
                  </a:lnTo>
                  <a:cubicBezTo>
                    <a:pt x="30527" y="2320"/>
                    <a:pt x="28293" y="3520"/>
                    <a:pt x="26291" y="4486"/>
                  </a:cubicBezTo>
                  <a:lnTo>
                    <a:pt x="23247" y="6042"/>
                  </a:lnTo>
                  <a:lnTo>
                    <a:pt x="4293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5"/>
            <p:cNvSpPr/>
            <p:nvPr/>
          </p:nvSpPr>
          <p:spPr>
            <a:xfrm>
              <a:off x="3049923" y="4309711"/>
              <a:ext cx="1777478" cy="287465"/>
            </a:xfrm>
            <a:custGeom>
              <a:avLst/>
              <a:gdLst/>
              <a:ahLst/>
              <a:cxnLst/>
              <a:rect l="l" t="t" r="r" b="b"/>
              <a:pathLst>
                <a:path w="41193" h="6662" extrusionOk="0">
                  <a:moveTo>
                    <a:pt x="1" y="1"/>
                  </a:moveTo>
                  <a:lnTo>
                    <a:pt x="1" y="754"/>
                  </a:lnTo>
                  <a:lnTo>
                    <a:pt x="3769" y="2352"/>
                  </a:lnTo>
                  <a:cubicBezTo>
                    <a:pt x="3769" y="2352"/>
                    <a:pt x="22511" y="6498"/>
                    <a:pt x="23248" y="6656"/>
                  </a:cubicBezTo>
                  <a:cubicBezTo>
                    <a:pt x="23264" y="6660"/>
                    <a:pt x="23283" y="6662"/>
                    <a:pt x="23305" y="6662"/>
                  </a:cubicBezTo>
                  <a:cubicBezTo>
                    <a:pt x="23695" y="6662"/>
                    <a:pt x="24941" y="6116"/>
                    <a:pt x="26292" y="5465"/>
                  </a:cubicBezTo>
                  <a:lnTo>
                    <a:pt x="30530" y="3299"/>
                  </a:lnTo>
                  <a:lnTo>
                    <a:pt x="40802" y="5802"/>
                  </a:lnTo>
                  <a:lnTo>
                    <a:pt x="41192" y="4814"/>
                  </a:lnTo>
                  <a:lnTo>
                    <a:pt x="30448" y="2585"/>
                  </a:lnTo>
                  <a:lnTo>
                    <a:pt x="23168" y="5943"/>
                  </a:lnTo>
                  <a:lnTo>
                    <a:pt x="4503" y="1926"/>
                  </a:lnTo>
                  <a:cubicBezTo>
                    <a:pt x="3368" y="1433"/>
                    <a:pt x="1711" y="719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5"/>
            <p:cNvSpPr/>
            <p:nvPr/>
          </p:nvSpPr>
          <p:spPr>
            <a:xfrm>
              <a:off x="2982521" y="4302333"/>
              <a:ext cx="8630" cy="15059"/>
            </a:xfrm>
            <a:custGeom>
              <a:avLst/>
              <a:gdLst/>
              <a:ahLst/>
              <a:cxnLst/>
              <a:rect l="l" t="t" r="r" b="b"/>
              <a:pathLst>
                <a:path w="200" h="349" extrusionOk="0">
                  <a:moveTo>
                    <a:pt x="200" y="1"/>
                  </a:moveTo>
                  <a:lnTo>
                    <a:pt x="0" y="263"/>
                  </a:lnTo>
                  <a:lnTo>
                    <a:pt x="200" y="34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5"/>
            <p:cNvSpPr/>
            <p:nvPr/>
          </p:nvSpPr>
          <p:spPr>
            <a:xfrm>
              <a:off x="4184400" y="4452066"/>
              <a:ext cx="182913" cy="93549"/>
            </a:xfrm>
            <a:custGeom>
              <a:avLst/>
              <a:gdLst/>
              <a:ahLst/>
              <a:cxnLst/>
              <a:rect l="l" t="t" r="r" b="b"/>
              <a:pathLst>
                <a:path w="4239" h="2168" extrusionOk="0">
                  <a:moveTo>
                    <a:pt x="4239" y="0"/>
                  </a:moveTo>
                  <a:lnTo>
                    <a:pt x="1" y="2167"/>
                  </a:lnTo>
                  <a:cubicBezTo>
                    <a:pt x="2004" y="1201"/>
                    <a:pt x="4238" y="1"/>
                    <a:pt x="423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5"/>
            <p:cNvSpPr/>
            <p:nvPr/>
          </p:nvSpPr>
          <p:spPr>
            <a:xfrm>
              <a:off x="2991195" y="4317349"/>
              <a:ext cx="58813" cy="44272"/>
            </a:xfrm>
            <a:custGeom>
              <a:avLst/>
              <a:gdLst/>
              <a:ahLst/>
              <a:cxnLst/>
              <a:rect l="l" t="t" r="r" b="b"/>
              <a:pathLst>
                <a:path w="1363" h="1026" extrusionOk="0">
                  <a:moveTo>
                    <a:pt x="1" y="1"/>
                  </a:moveTo>
                  <a:lnTo>
                    <a:pt x="1" y="734"/>
                  </a:lnTo>
                  <a:cubicBezTo>
                    <a:pt x="231" y="830"/>
                    <a:pt x="463" y="928"/>
                    <a:pt x="699" y="1026"/>
                  </a:cubicBezTo>
                  <a:lnTo>
                    <a:pt x="681" y="549"/>
                  </a:lnTo>
                  <a:lnTo>
                    <a:pt x="1363" y="803"/>
                  </a:lnTo>
                  <a:lnTo>
                    <a:pt x="1363" y="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5"/>
            <p:cNvSpPr/>
            <p:nvPr/>
          </p:nvSpPr>
          <p:spPr>
            <a:xfrm>
              <a:off x="2983902" y="4282267"/>
              <a:ext cx="17174" cy="20108"/>
            </a:xfrm>
            <a:custGeom>
              <a:avLst/>
              <a:gdLst/>
              <a:ahLst/>
              <a:cxnLst/>
              <a:rect l="l" t="t" r="r" b="b"/>
              <a:pathLst>
                <a:path w="398" h="466" extrusionOk="0">
                  <a:moveTo>
                    <a:pt x="0" y="0"/>
                  </a:moveTo>
                  <a:lnTo>
                    <a:pt x="168" y="230"/>
                  </a:lnTo>
                  <a:lnTo>
                    <a:pt x="168" y="466"/>
                  </a:lnTo>
                  <a:lnTo>
                    <a:pt x="397" y="165"/>
                  </a:lnTo>
                  <a:cubicBezTo>
                    <a:pt x="265" y="110"/>
                    <a:pt x="132" y="55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5"/>
            <p:cNvSpPr/>
            <p:nvPr/>
          </p:nvSpPr>
          <p:spPr>
            <a:xfrm>
              <a:off x="3020494" y="4341039"/>
              <a:ext cx="29471" cy="32665"/>
            </a:xfrm>
            <a:custGeom>
              <a:avLst/>
              <a:gdLst/>
              <a:ahLst/>
              <a:cxnLst/>
              <a:rect l="l" t="t" r="r" b="b"/>
              <a:pathLst>
                <a:path w="683" h="757" extrusionOk="0">
                  <a:moveTo>
                    <a:pt x="0" y="0"/>
                  </a:moveTo>
                  <a:lnTo>
                    <a:pt x="19" y="477"/>
                  </a:lnTo>
                  <a:cubicBezTo>
                    <a:pt x="238" y="569"/>
                    <a:pt x="460" y="663"/>
                    <a:pt x="683" y="756"/>
                  </a:cubicBezTo>
                  <a:lnTo>
                    <a:pt x="683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5"/>
            <p:cNvSpPr/>
            <p:nvPr/>
          </p:nvSpPr>
          <p:spPr>
            <a:xfrm>
              <a:off x="2991108" y="4289258"/>
              <a:ext cx="58857" cy="52945"/>
            </a:xfrm>
            <a:custGeom>
              <a:avLst/>
              <a:gdLst/>
              <a:ahLst/>
              <a:cxnLst/>
              <a:rect l="l" t="t" r="r" b="b"/>
              <a:pathLst>
                <a:path w="1364" h="1227" extrusionOk="0">
                  <a:moveTo>
                    <a:pt x="230" y="1"/>
                  </a:moveTo>
                  <a:lnTo>
                    <a:pt x="1" y="304"/>
                  </a:lnTo>
                  <a:lnTo>
                    <a:pt x="1" y="651"/>
                  </a:lnTo>
                  <a:lnTo>
                    <a:pt x="1364" y="1227"/>
                  </a:lnTo>
                  <a:lnTo>
                    <a:pt x="1364" y="474"/>
                  </a:lnTo>
                  <a:cubicBezTo>
                    <a:pt x="986" y="315"/>
                    <a:pt x="606" y="156"/>
                    <a:pt x="230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5"/>
            <p:cNvSpPr/>
            <p:nvPr/>
          </p:nvSpPr>
          <p:spPr>
            <a:xfrm>
              <a:off x="2843360" y="2514639"/>
              <a:ext cx="326430" cy="137562"/>
            </a:xfrm>
            <a:custGeom>
              <a:avLst/>
              <a:gdLst/>
              <a:ahLst/>
              <a:cxnLst/>
              <a:rect l="l" t="t" r="r" b="b"/>
              <a:pathLst>
                <a:path w="7565" h="3188" extrusionOk="0">
                  <a:moveTo>
                    <a:pt x="352" y="1"/>
                  </a:moveTo>
                  <a:lnTo>
                    <a:pt x="0" y="1611"/>
                  </a:lnTo>
                  <a:lnTo>
                    <a:pt x="7213" y="3187"/>
                  </a:lnTo>
                  <a:lnTo>
                    <a:pt x="7565" y="157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5"/>
            <p:cNvSpPr/>
            <p:nvPr/>
          </p:nvSpPr>
          <p:spPr>
            <a:xfrm>
              <a:off x="3043709" y="1732272"/>
              <a:ext cx="347616" cy="290227"/>
            </a:xfrm>
            <a:custGeom>
              <a:avLst/>
              <a:gdLst/>
              <a:ahLst/>
              <a:cxnLst/>
              <a:rect l="l" t="t" r="r" b="b"/>
              <a:pathLst>
                <a:path w="8056" h="6726" extrusionOk="0">
                  <a:moveTo>
                    <a:pt x="1138" y="1"/>
                  </a:moveTo>
                  <a:lnTo>
                    <a:pt x="1" y="5214"/>
                  </a:lnTo>
                  <a:lnTo>
                    <a:pt x="6916" y="6725"/>
                  </a:lnTo>
                  <a:lnTo>
                    <a:pt x="8055" y="1512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5"/>
            <p:cNvSpPr/>
            <p:nvPr/>
          </p:nvSpPr>
          <p:spPr>
            <a:xfrm>
              <a:off x="2967289" y="1992428"/>
              <a:ext cx="153355" cy="153398"/>
            </a:xfrm>
            <a:custGeom>
              <a:avLst/>
              <a:gdLst/>
              <a:ahLst/>
              <a:cxnLst/>
              <a:rect l="l" t="t" r="r" b="b"/>
              <a:pathLst>
                <a:path w="3554" h="3555" extrusionOk="0">
                  <a:moveTo>
                    <a:pt x="637" y="1"/>
                  </a:moveTo>
                  <a:lnTo>
                    <a:pt x="0" y="2917"/>
                  </a:lnTo>
                  <a:lnTo>
                    <a:pt x="2916" y="3554"/>
                  </a:lnTo>
                  <a:lnTo>
                    <a:pt x="3554" y="63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5"/>
            <p:cNvSpPr/>
            <p:nvPr/>
          </p:nvSpPr>
          <p:spPr>
            <a:xfrm>
              <a:off x="4450123" y="1157374"/>
              <a:ext cx="208285" cy="267530"/>
            </a:xfrm>
            <a:custGeom>
              <a:avLst/>
              <a:gdLst/>
              <a:ahLst/>
              <a:cxnLst/>
              <a:rect l="l" t="t" r="r" b="b"/>
              <a:pathLst>
                <a:path w="4827" h="6200" extrusionOk="0">
                  <a:moveTo>
                    <a:pt x="2034" y="1"/>
                  </a:moveTo>
                  <a:lnTo>
                    <a:pt x="0" y="5436"/>
                  </a:lnTo>
                  <a:lnTo>
                    <a:pt x="2519" y="6199"/>
                  </a:lnTo>
                  <a:lnTo>
                    <a:pt x="4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5"/>
            <p:cNvSpPr/>
            <p:nvPr/>
          </p:nvSpPr>
          <p:spPr>
            <a:xfrm>
              <a:off x="3688382" y="1157374"/>
              <a:ext cx="642892" cy="183172"/>
            </a:xfrm>
            <a:custGeom>
              <a:avLst/>
              <a:gdLst/>
              <a:ahLst/>
              <a:cxnLst/>
              <a:rect l="l" t="t" r="r" b="b"/>
              <a:pathLst>
                <a:path w="14899" h="4245" extrusionOk="0">
                  <a:moveTo>
                    <a:pt x="68" y="1"/>
                  </a:moveTo>
                  <a:cubicBezTo>
                    <a:pt x="24" y="47"/>
                    <a:pt x="0" y="74"/>
                    <a:pt x="0" y="74"/>
                  </a:cubicBezTo>
                  <a:lnTo>
                    <a:pt x="13732" y="4244"/>
                  </a:lnTo>
                  <a:lnTo>
                    <a:pt x="14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5"/>
            <p:cNvSpPr/>
            <p:nvPr/>
          </p:nvSpPr>
          <p:spPr>
            <a:xfrm>
              <a:off x="4313033" y="1157374"/>
              <a:ext cx="188997" cy="224811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1230" y="1"/>
                  </a:moveTo>
                  <a:lnTo>
                    <a:pt x="0" y="4470"/>
                  </a:lnTo>
                  <a:lnTo>
                    <a:pt x="2430" y="520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5"/>
            <p:cNvSpPr/>
            <p:nvPr/>
          </p:nvSpPr>
          <p:spPr>
            <a:xfrm>
              <a:off x="4277174" y="1340506"/>
              <a:ext cx="35901" cy="22309"/>
            </a:xfrm>
            <a:custGeom>
              <a:avLst/>
              <a:gdLst/>
              <a:ahLst/>
              <a:cxnLst/>
              <a:rect l="l" t="t" r="r" b="b"/>
              <a:pathLst>
                <a:path w="832" h="517" extrusionOk="0">
                  <a:moveTo>
                    <a:pt x="86" y="0"/>
                  </a:moveTo>
                  <a:lnTo>
                    <a:pt x="0" y="309"/>
                  </a:lnTo>
                  <a:lnTo>
                    <a:pt x="751" y="517"/>
                  </a:lnTo>
                  <a:lnTo>
                    <a:pt x="831" y="22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5"/>
            <p:cNvSpPr/>
            <p:nvPr/>
          </p:nvSpPr>
          <p:spPr>
            <a:xfrm>
              <a:off x="4280885" y="1157374"/>
              <a:ext cx="85264" cy="192924"/>
            </a:xfrm>
            <a:custGeom>
              <a:avLst/>
              <a:gdLst/>
              <a:ahLst/>
              <a:cxnLst/>
              <a:rect l="l" t="t" r="r" b="b"/>
              <a:pathLst>
                <a:path w="1976" h="4471" extrusionOk="0">
                  <a:moveTo>
                    <a:pt x="1168" y="1"/>
                  </a:moveTo>
                  <a:lnTo>
                    <a:pt x="0" y="4244"/>
                  </a:lnTo>
                  <a:lnTo>
                    <a:pt x="745" y="447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5"/>
            <p:cNvSpPr/>
            <p:nvPr/>
          </p:nvSpPr>
          <p:spPr>
            <a:xfrm>
              <a:off x="4411934" y="1382146"/>
              <a:ext cx="38231" cy="27745"/>
            </a:xfrm>
            <a:custGeom>
              <a:avLst/>
              <a:gdLst/>
              <a:ahLst/>
              <a:cxnLst/>
              <a:rect l="l" t="t" r="r" b="b"/>
              <a:pathLst>
                <a:path w="886" h="643" extrusionOk="0">
                  <a:moveTo>
                    <a:pt x="138" y="0"/>
                  </a:moveTo>
                  <a:lnTo>
                    <a:pt x="0" y="369"/>
                  </a:lnTo>
                  <a:lnTo>
                    <a:pt x="730" y="643"/>
                  </a:lnTo>
                  <a:lnTo>
                    <a:pt x="885" y="2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5"/>
            <p:cNvSpPr/>
            <p:nvPr/>
          </p:nvSpPr>
          <p:spPr>
            <a:xfrm>
              <a:off x="4417889" y="1157374"/>
              <a:ext cx="120043" cy="234607"/>
            </a:xfrm>
            <a:custGeom>
              <a:avLst/>
              <a:gdLst/>
              <a:ahLst/>
              <a:cxnLst/>
              <a:rect l="l" t="t" r="r" b="b"/>
              <a:pathLst>
                <a:path w="2782" h="5437" extrusionOk="0">
                  <a:moveTo>
                    <a:pt x="1949" y="1"/>
                  </a:moveTo>
                  <a:lnTo>
                    <a:pt x="0" y="5209"/>
                  </a:lnTo>
                  <a:lnTo>
                    <a:pt x="747" y="5436"/>
                  </a:lnTo>
                  <a:lnTo>
                    <a:pt x="27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5"/>
            <p:cNvSpPr/>
            <p:nvPr/>
          </p:nvSpPr>
          <p:spPr>
            <a:xfrm>
              <a:off x="3631682" y="1099465"/>
              <a:ext cx="38490" cy="45005"/>
            </a:xfrm>
            <a:custGeom>
              <a:avLst/>
              <a:gdLst/>
              <a:ahLst/>
              <a:cxnLst/>
              <a:rect l="l" t="t" r="r" b="b"/>
              <a:pathLst>
                <a:path w="892" h="1043" extrusionOk="0">
                  <a:moveTo>
                    <a:pt x="885" y="1"/>
                  </a:moveTo>
                  <a:lnTo>
                    <a:pt x="0" y="776"/>
                  </a:lnTo>
                  <a:lnTo>
                    <a:pt x="892" y="1042"/>
                  </a:lnTo>
                  <a:lnTo>
                    <a:pt x="892" y="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5"/>
            <p:cNvSpPr/>
            <p:nvPr/>
          </p:nvSpPr>
          <p:spPr>
            <a:xfrm>
              <a:off x="5743395" y="1740514"/>
              <a:ext cx="128803" cy="128803"/>
            </a:xfrm>
            <a:custGeom>
              <a:avLst/>
              <a:gdLst/>
              <a:ahLst/>
              <a:cxnLst/>
              <a:rect l="l" t="t" r="r" b="b"/>
              <a:pathLst>
                <a:path w="2985" h="2985" extrusionOk="0">
                  <a:moveTo>
                    <a:pt x="1492" y="0"/>
                  </a:moveTo>
                  <a:cubicBezTo>
                    <a:pt x="669" y="0"/>
                    <a:pt x="0" y="668"/>
                    <a:pt x="0" y="1493"/>
                  </a:cubicBezTo>
                  <a:cubicBezTo>
                    <a:pt x="0" y="2317"/>
                    <a:pt x="669" y="2985"/>
                    <a:pt x="1492" y="2985"/>
                  </a:cubicBezTo>
                  <a:cubicBezTo>
                    <a:pt x="2317" y="2985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5"/>
            <p:cNvSpPr/>
            <p:nvPr/>
          </p:nvSpPr>
          <p:spPr>
            <a:xfrm>
              <a:off x="5851617" y="3971754"/>
              <a:ext cx="41079" cy="41079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476" y="79"/>
                  </a:moveTo>
                  <a:cubicBezTo>
                    <a:pt x="696" y="79"/>
                    <a:pt x="874" y="256"/>
                    <a:pt x="874" y="476"/>
                  </a:cubicBezTo>
                  <a:cubicBezTo>
                    <a:pt x="874" y="695"/>
                    <a:pt x="695" y="874"/>
                    <a:pt x="476" y="874"/>
                  </a:cubicBezTo>
                  <a:cubicBezTo>
                    <a:pt x="257" y="874"/>
                    <a:pt x="78" y="696"/>
                    <a:pt x="78" y="476"/>
                  </a:cubicBezTo>
                  <a:cubicBezTo>
                    <a:pt x="78" y="258"/>
                    <a:pt x="256" y="79"/>
                    <a:pt x="476" y="79"/>
                  </a:cubicBezTo>
                  <a:close/>
                  <a:moveTo>
                    <a:pt x="476" y="0"/>
                  </a:moveTo>
                  <a:cubicBezTo>
                    <a:pt x="214" y="0"/>
                    <a:pt x="0" y="214"/>
                    <a:pt x="0" y="476"/>
                  </a:cubicBezTo>
                  <a:cubicBezTo>
                    <a:pt x="0" y="739"/>
                    <a:pt x="214" y="952"/>
                    <a:pt x="476" y="952"/>
                  </a:cubicBezTo>
                  <a:cubicBezTo>
                    <a:pt x="738" y="952"/>
                    <a:pt x="952" y="739"/>
                    <a:pt x="952" y="476"/>
                  </a:cubicBezTo>
                  <a:cubicBezTo>
                    <a:pt x="952" y="214"/>
                    <a:pt x="73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7B72E28-6D31-8FCC-1D61-A768E5A0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956" y="968886"/>
            <a:ext cx="6448088" cy="237275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EBF7FBC-AD0C-F7F4-6EA0-CE706777A857}"/>
              </a:ext>
            </a:extLst>
          </p:cNvPr>
          <p:cNvGrpSpPr/>
          <p:nvPr/>
        </p:nvGrpSpPr>
        <p:grpSpPr>
          <a:xfrm>
            <a:off x="6834865" y="3054863"/>
            <a:ext cx="1442900" cy="1231860"/>
            <a:chOff x="6873241" y="3380843"/>
            <a:chExt cx="1359102" cy="977055"/>
          </a:xfrm>
        </p:grpSpPr>
        <p:sp>
          <p:nvSpPr>
            <p:cNvPr id="17" name="Arc 16">
              <a:extLst>
                <a:ext uri="{FF2B5EF4-FFF2-40B4-BE49-F238E27FC236}">
                  <a16:creationId xmlns:a16="http://schemas.microsoft.com/office/drawing/2014/main" id="{F243395B-BC73-D218-5927-07DEAF5438CA}"/>
                </a:ext>
              </a:extLst>
            </p:cNvPr>
            <p:cNvSpPr/>
            <p:nvPr/>
          </p:nvSpPr>
          <p:spPr>
            <a:xfrm>
              <a:off x="6873241" y="3380843"/>
              <a:ext cx="1359102" cy="977055"/>
            </a:xfrm>
            <a:prstGeom prst="arc">
              <a:avLst>
                <a:gd name="adj1" fmla="val 16242360"/>
                <a:gd name="adj2" fmla="val 598757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F8FD9A7-BBB4-057A-A841-3A4E1D608D48}"/>
                </a:ext>
              </a:extLst>
            </p:cNvPr>
            <p:cNvCxnSpPr/>
            <p:nvPr/>
          </p:nvCxnSpPr>
          <p:spPr>
            <a:xfrm flipH="1">
              <a:off x="7399020" y="3381324"/>
              <a:ext cx="1619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6CE15C-452D-0155-D01C-9B74FE539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8728" y="3619772"/>
            <a:ext cx="4959556" cy="82297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BBFFF"/>
            </a:solidFill>
          </a:ln>
        </p:spPr>
        <p:txBody>
          <a:bodyPr/>
          <a:lstStyle/>
          <a:p>
            <a:pPr marL="114300" indent="0" algn="ctr">
              <a:buClrTx/>
              <a:buNone/>
            </a:pPr>
            <a:r>
              <a:rPr lang="en-CA" dirty="0">
                <a:solidFill>
                  <a:schemeClr val="tx1"/>
                </a:solidFill>
                <a:latin typeface="Franklin Gothic Demi" panose="020B0703020102020204" pitchFamily="34" charset="0"/>
              </a:rPr>
              <a:t>Predicted categories. User can modify if they wish.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6A1C4E-5861-0F0C-4356-03ED0E042F26}"/>
              </a:ext>
            </a:extLst>
          </p:cNvPr>
          <p:cNvGrpSpPr/>
          <p:nvPr/>
        </p:nvGrpSpPr>
        <p:grpSpPr>
          <a:xfrm>
            <a:off x="6633275" y="2300474"/>
            <a:ext cx="2295780" cy="1999438"/>
            <a:chOff x="6873241" y="3380843"/>
            <a:chExt cx="1359102" cy="977055"/>
          </a:xfrm>
        </p:grpSpPr>
        <p:sp>
          <p:nvSpPr>
            <p:cNvPr id="4" name="Arc 3">
              <a:extLst>
                <a:ext uri="{FF2B5EF4-FFF2-40B4-BE49-F238E27FC236}">
                  <a16:creationId xmlns:a16="http://schemas.microsoft.com/office/drawing/2014/main" id="{0AD9E432-4F28-DA09-9619-E5CCA98C0DC7}"/>
                </a:ext>
              </a:extLst>
            </p:cNvPr>
            <p:cNvSpPr/>
            <p:nvPr/>
          </p:nvSpPr>
          <p:spPr>
            <a:xfrm>
              <a:off x="6873241" y="3380843"/>
              <a:ext cx="1359102" cy="977055"/>
            </a:xfrm>
            <a:prstGeom prst="arc">
              <a:avLst>
                <a:gd name="adj1" fmla="val 16242360"/>
                <a:gd name="adj2" fmla="val 5987576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590C30A-6210-A946-3EC9-0F2216158603}"/>
                </a:ext>
              </a:extLst>
            </p:cNvPr>
            <p:cNvCxnSpPr/>
            <p:nvPr/>
          </p:nvCxnSpPr>
          <p:spPr>
            <a:xfrm flipH="1">
              <a:off x="7399020" y="3381324"/>
              <a:ext cx="16197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3150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3" name="Google Shape;6443;p45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USER MAY INPUT OPTIONAL PARAMETERS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138657-8480-966E-3E5E-FCF3CBD692BC}"/>
              </a:ext>
            </a:extLst>
          </p:cNvPr>
          <p:cNvGrpSpPr/>
          <p:nvPr/>
        </p:nvGrpSpPr>
        <p:grpSpPr>
          <a:xfrm>
            <a:off x="-1799247" y="865325"/>
            <a:ext cx="3598494" cy="3640670"/>
            <a:chOff x="2746875" y="1073575"/>
            <a:chExt cx="3598494" cy="3640670"/>
          </a:xfrm>
        </p:grpSpPr>
        <p:sp>
          <p:nvSpPr>
            <p:cNvPr id="6444" name="Google Shape;6444;p45"/>
            <p:cNvSpPr/>
            <p:nvPr/>
          </p:nvSpPr>
          <p:spPr>
            <a:xfrm>
              <a:off x="6215939" y="4225956"/>
              <a:ext cx="13679" cy="5221"/>
            </a:xfrm>
            <a:custGeom>
              <a:avLst/>
              <a:gdLst/>
              <a:ahLst/>
              <a:cxnLst/>
              <a:rect l="l" t="t" r="r" b="b"/>
              <a:pathLst>
                <a:path w="317" h="121" extrusionOk="0">
                  <a:moveTo>
                    <a:pt x="317" y="1"/>
                  </a:moveTo>
                  <a:lnTo>
                    <a:pt x="317" y="1"/>
                  </a:lnTo>
                  <a:cubicBezTo>
                    <a:pt x="218" y="15"/>
                    <a:pt x="112" y="30"/>
                    <a:pt x="1" y="49"/>
                  </a:cubicBezTo>
                  <a:lnTo>
                    <a:pt x="286" y="12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45"/>
            <p:cNvSpPr/>
            <p:nvPr/>
          </p:nvSpPr>
          <p:spPr>
            <a:xfrm>
              <a:off x="6216673" y="4190960"/>
              <a:ext cx="19849" cy="35038"/>
            </a:xfrm>
            <a:custGeom>
              <a:avLst/>
              <a:gdLst/>
              <a:ahLst/>
              <a:cxnLst/>
              <a:rect l="l" t="t" r="r" b="b"/>
              <a:pathLst>
                <a:path w="460" h="812" extrusionOk="0">
                  <a:moveTo>
                    <a:pt x="459" y="0"/>
                  </a:moveTo>
                  <a:cubicBezTo>
                    <a:pt x="320" y="16"/>
                    <a:pt x="167" y="35"/>
                    <a:pt x="1" y="61"/>
                  </a:cubicBezTo>
                  <a:cubicBezTo>
                    <a:pt x="28" y="69"/>
                    <a:pt x="54" y="75"/>
                    <a:pt x="81" y="81"/>
                  </a:cubicBezTo>
                  <a:lnTo>
                    <a:pt x="458" y="176"/>
                  </a:lnTo>
                  <a:lnTo>
                    <a:pt x="300" y="812"/>
                  </a:lnTo>
                  <a:cubicBezTo>
                    <a:pt x="355" y="803"/>
                    <a:pt x="408" y="797"/>
                    <a:pt x="459" y="791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45"/>
            <p:cNvSpPr/>
            <p:nvPr/>
          </p:nvSpPr>
          <p:spPr>
            <a:xfrm>
              <a:off x="6203296" y="2226003"/>
              <a:ext cx="33225" cy="4833"/>
            </a:xfrm>
            <a:custGeom>
              <a:avLst/>
              <a:gdLst/>
              <a:ahLst/>
              <a:cxnLst/>
              <a:rect l="l" t="t" r="r" b="b"/>
              <a:pathLst>
                <a:path w="770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255" y="33"/>
                    <a:pt x="511" y="70"/>
                    <a:pt x="769" y="112"/>
                  </a:cubicBezTo>
                  <a:lnTo>
                    <a:pt x="76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45"/>
            <p:cNvSpPr/>
            <p:nvPr/>
          </p:nvSpPr>
          <p:spPr>
            <a:xfrm>
              <a:off x="6213437" y="1944272"/>
              <a:ext cx="23172" cy="24250"/>
            </a:xfrm>
            <a:custGeom>
              <a:avLst/>
              <a:gdLst/>
              <a:ahLst/>
              <a:cxnLst/>
              <a:rect l="l" t="t" r="r" b="b"/>
              <a:pathLst>
                <a:path w="537" h="562" extrusionOk="0">
                  <a:moveTo>
                    <a:pt x="273" y="0"/>
                  </a:moveTo>
                  <a:lnTo>
                    <a:pt x="0" y="403"/>
                  </a:lnTo>
                  <a:lnTo>
                    <a:pt x="536" y="562"/>
                  </a:lnTo>
                  <a:lnTo>
                    <a:pt x="536" y="83"/>
                  </a:lnTo>
                  <a:lnTo>
                    <a:pt x="534" y="83"/>
                  </a:lnTo>
                  <a:cubicBezTo>
                    <a:pt x="450" y="57"/>
                    <a:pt x="363" y="29"/>
                    <a:pt x="273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45"/>
            <p:cNvSpPr/>
            <p:nvPr/>
          </p:nvSpPr>
          <p:spPr>
            <a:xfrm>
              <a:off x="6225217" y="1927702"/>
              <a:ext cx="11305" cy="20194"/>
            </a:xfrm>
            <a:custGeom>
              <a:avLst/>
              <a:gdLst/>
              <a:ahLst/>
              <a:cxnLst/>
              <a:rect l="l" t="t" r="r" b="b"/>
              <a:pathLst>
                <a:path w="262" h="468" extrusionOk="0">
                  <a:moveTo>
                    <a:pt x="261" y="1"/>
                  </a:moveTo>
                  <a:lnTo>
                    <a:pt x="0" y="384"/>
                  </a:lnTo>
                  <a:cubicBezTo>
                    <a:pt x="90" y="413"/>
                    <a:pt x="177" y="441"/>
                    <a:pt x="261" y="467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45"/>
            <p:cNvSpPr/>
            <p:nvPr/>
          </p:nvSpPr>
          <p:spPr>
            <a:xfrm>
              <a:off x="2746875" y="4254737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3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45"/>
            <p:cNvSpPr/>
            <p:nvPr/>
          </p:nvSpPr>
          <p:spPr>
            <a:xfrm>
              <a:off x="2824848" y="1157374"/>
              <a:ext cx="3411612" cy="3489799"/>
            </a:xfrm>
            <a:custGeom>
              <a:avLst/>
              <a:gdLst/>
              <a:ahLst/>
              <a:cxnLst/>
              <a:rect l="l" t="t" r="r" b="b"/>
              <a:pathLst>
                <a:path w="79064" h="80876" extrusionOk="0">
                  <a:moveTo>
                    <a:pt x="1" y="1"/>
                  </a:moveTo>
                  <a:lnTo>
                    <a:pt x="1" y="80876"/>
                  </a:lnTo>
                  <a:lnTo>
                    <a:pt x="4749" y="80876"/>
                  </a:lnTo>
                  <a:lnTo>
                    <a:pt x="4496" y="73780"/>
                  </a:lnTo>
                  <a:lnTo>
                    <a:pt x="9428" y="75632"/>
                  </a:lnTo>
                  <a:lnTo>
                    <a:pt x="28219" y="80076"/>
                  </a:lnTo>
                  <a:lnTo>
                    <a:pt x="35439" y="76353"/>
                  </a:lnTo>
                  <a:lnTo>
                    <a:pt x="41809" y="80876"/>
                  </a:lnTo>
                  <a:lnTo>
                    <a:pt x="44393" y="80876"/>
                  </a:lnTo>
                  <a:cubicBezTo>
                    <a:pt x="45476" y="76338"/>
                    <a:pt x="48202" y="68427"/>
                    <a:pt x="50723" y="63359"/>
                  </a:cubicBezTo>
                  <a:cubicBezTo>
                    <a:pt x="53595" y="57584"/>
                    <a:pt x="56456" y="52775"/>
                    <a:pt x="56859" y="52102"/>
                  </a:cubicBezTo>
                  <a:lnTo>
                    <a:pt x="58219" y="47273"/>
                  </a:lnTo>
                  <a:lnTo>
                    <a:pt x="54974" y="11175"/>
                  </a:lnTo>
                  <a:lnTo>
                    <a:pt x="56320" y="11052"/>
                  </a:lnTo>
                  <a:lnTo>
                    <a:pt x="59586" y="47402"/>
                  </a:lnTo>
                  <a:lnTo>
                    <a:pt x="58108" y="52651"/>
                  </a:lnTo>
                  <a:lnTo>
                    <a:pt x="58060" y="52730"/>
                  </a:lnTo>
                  <a:cubicBezTo>
                    <a:pt x="58032" y="52778"/>
                    <a:pt x="55340" y="57239"/>
                    <a:pt x="52476" y="62882"/>
                  </a:cubicBezTo>
                  <a:lnTo>
                    <a:pt x="60022" y="66326"/>
                  </a:lnTo>
                  <a:lnTo>
                    <a:pt x="60221" y="66465"/>
                  </a:lnTo>
                  <a:lnTo>
                    <a:pt x="74495" y="80876"/>
                  </a:lnTo>
                  <a:lnTo>
                    <a:pt x="79063" y="80876"/>
                  </a:lnTo>
                  <a:lnTo>
                    <a:pt x="79063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45"/>
            <p:cNvSpPr/>
            <p:nvPr/>
          </p:nvSpPr>
          <p:spPr>
            <a:xfrm>
              <a:off x="3121855" y="3624908"/>
              <a:ext cx="650227" cy="548350"/>
            </a:xfrm>
            <a:custGeom>
              <a:avLst/>
              <a:gdLst/>
              <a:ahLst/>
              <a:cxnLst/>
              <a:rect l="l" t="t" r="r" b="b"/>
              <a:pathLst>
                <a:path w="15069" h="12708" extrusionOk="0">
                  <a:moveTo>
                    <a:pt x="49" y="1"/>
                  </a:moveTo>
                  <a:lnTo>
                    <a:pt x="1" y="809"/>
                  </a:lnTo>
                  <a:lnTo>
                    <a:pt x="9374" y="12708"/>
                  </a:lnTo>
                  <a:lnTo>
                    <a:pt x="15068" y="1979"/>
                  </a:lnTo>
                  <a:lnTo>
                    <a:pt x="12893" y="896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45"/>
            <p:cNvSpPr/>
            <p:nvPr/>
          </p:nvSpPr>
          <p:spPr>
            <a:xfrm>
              <a:off x="4817595" y="4038983"/>
              <a:ext cx="987919" cy="608242"/>
            </a:xfrm>
            <a:custGeom>
              <a:avLst/>
              <a:gdLst/>
              <a:ahLst/>
              <a:cxnLst/>
              <a:rect l="l" t="t" r="r" b="b"/>
              <a:pathLst>
                <a:path w="22895" h="14096" extrusionOk="0">
                  <a:moveTo>
                    <a:pt x="4893" y="0"/>
                  </a:moveTo>
                  <a:cubicBezTo>
                    <a:pt x="2886" y="4620"/>
                    <a:pt x="913" y="10446"/>
                    <a:pt x="0" y="14096"/>
                  </a:cubicBezTo>
                  <a:lnTo>
                    <a:pt x="14616" y="14096"/>
                  </a:lnTo>
                  <a:lnTo>
                    <a:pt x="8331" y="10802"/>
                  </a:lnTo>
                  <a:lnTo>
                    <a:pt x="4452" y="13841"/>
                  </a:lnTo>
                  <a:lnTo>
                    <a:pt x="3971" y="13229"/>
                  </a:lnTo>
                  <a:lnTo>
                    <a:pt x="8247" y="9879"/>
                  </a:lnTo>
                  <a:lnTo>
                    <a:pt x="16293" y="14096"/>
                  </a:lnTo>
                  <a:lnTo>
                    <a:pt x="22895" y="14096"/>
                  </a:lnTo>
                  <a:lnTo>
                    <a:pt x="10338" y="2429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45"/>
            <p:cNvSpPr/>
            <p:nvPr/>
          </p:nvSpPr>
          <p:spPr>
            <a:xfrm>
              <a:off x="5448330" y="4647194"/>
              <a:ext cx="82330" cy="5264"/>
            </a:xfrm>
            <a:custGeom>
              <a:avLst/>
              <a:gdLst/>
              <a:ahLst/>
              <a:cxnLst/>
              <a:rect l="l" t="t" r="r" b="b"/>
              <a:pathLst>
                <a:path w="1908" h="122" extrusionOk="0">
                  <a:moveTo>
                    <a:pt x="0" y="1"/>
                  </a:moveTo>
                  <a:lnTo>
                    <a:pt x="230" y="122"/>
                  </a:lnTo>
                  <a:lnTo>
                    <a:pt x="1908" y="122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45"/>
            <p:cNvSpPr/>
            <p:nvPr/>
          </p:nvSpPr>
          <p:spPr>
            <a:xfrm>
              <a:off x="4988990" y="4465270"/>
              <a:ext cx="531737" cy="181964"/>
            </a:xfrm>
            <a:custGeom>
              <a:avLst/>
              <a:gdLst/>
              <a:ahLst/>
              <a:cxnLst/>
              <a:rect l="l" t="t" r="r" b="b"/>
              <a:pathLst>
                <a:path w="12323" h="4217" extrusionOk="0">
                  <a:moveTo>
                    <a:pt x="4276" y="0"/>
                  </a:moveTo>
                  <a:lnTo>
                    <a:pt x="0" y="3350"/>
                  </a:lnTo>
                  <a:lnTo>
                    <a:pt x="481" y="3962"/>
                  </a:lnTo>
                  <a:lnTo>
                    <a:pt x="4361" y="923"/>
                  </a:lnTo>
                  <a:lnTo>
                    <a:pt x="10645" y="4217"/>
                  </a:lnTo>
                  <a:lnTo>
                    <a:pt x="12322" y="4217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45"/>
            <p:cNvSpPr/>
            <p:nvPr/>
          </p:nvSpPr>
          <p:spPr>
            <a:xfrm>
              <a:off x="4755760" y="4647194"/>
              <a:ext cx="61834" cy="5264"/>
            </a:xfrm>
            <a:custGeom>
              <a:avLst/>
              <a:gdLst/>
              <a:ahLst/>
              <a:cxnLst/>
              <a:rect l="l" t="t" r="r" b="b"/>
              <a:pathLst>
                <a:path w="1433" h="122" extrusionOk="0">
                  <a:moveTo>
                    <a:pt x="30" y="1"/>
                  </a:moveTo>
                  <a:cubicBezTo>
                    <a:pt x="20" y="42"/>
                    <a:pt x="11" y="82"/>
                    <a:pt x="1" y="122"/>
                  </a:cubicBezTo>
                  <a:lnTo>
                    <a:pt x="1402" y="122"/>
                  </a:lnTo>
                  <a:cubicBezTo>
                    <a:pt x="1413" y="82"/>
                    <a:pt x="1422" y="41"/>
                    <a:pt x="143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45"/>
            <p:cNvSpPr/>
            <p:nvPr/>
          </p:nvSpPr>
          <p:spPr>
            <a:xfrm>
              <a:off x="4756968" y="1634276"/>
              <a:ext cx="661360" cy="3012906"/>
            </a:xfrm>
            <a:custGeom>
              <a:avLst/>
              <a:gdLst/>
              <a:ahLst/>
              <a:cxnLst/>
              <a:rect l="l" t="t" r="r" b="b"/>
              <a:pathLst>
                <a:path w="15327" h="69824" extrusionOk="0">
                  <a:moveTo>
                    <a:pt x="12031" y="0"/>
                  </a:moveTo>
                  <a:lnTo>
                    <a:pt x="10673" y="123"/>
                  </a:lnTo>
                  <a:lnTo>
                    <a:pt x="13946" y="36221"/>
                  </a:lnTo>
                  <a:lnTo>
                    <a:pt x="12575" y="41049"/>
                  </a:lnTo>
                  <a:cubicBezTo>
                    <a:pt x="12167" y="41723"/>
                    <a:pt x="9282" y="46532"/>
                    <a:pt x="6385" y="52307"/>
                  </a:cubicBezTo>
                  <a:cubicBezTo>
                    <a:pt x="3842" y="57374"/>
                    <a:pt x="1094" y="65286"/>
                    <a:pt x="0" y="69824"/>
                  </a:cubicBezTo>
                  <a:lnTo>
                    <a:pt x="1403" y="69824"/>
                  </a:lnTo>
                  <a:cubicBezTo>
                    <a:pt x="2318" y="66174"/>
                    <a:pt x="4291" y="60349"/>
                    <a:pt x="6298" y="55728"/>
                  </a:cubicBezTo>
                  <a:lnTo>
                    <a:pt x="5406" y="55330"/>
                  </a:lnTo>
                  <a:lnTo>
                    <a:pt x="5960" y="54086"/>
                  </a:lnTo>
                  <a:lnTo>
                    <a:pt x="6216" y="54200"/>
                  </a:lnTo>
                  <a:lnTo>
                    <a:pt x="6924" y="52767"/>
                  </a:lnTo>
                  <a:lnTo>
                    <a:pt x="6491" y="52572"/>
                  </a:lnTo>
                  <a:lnTo>
                    <a:pt x="7053" y="51331"/>
                  </a:lnTo>
                  <a:lnTo>
                    <a:pt x="8155" y="51830"/>
                  </a:lnTo>
                  <a:cubicBezTo>
                    <a:pt x="11044" y="46187"/>
                    <a:pt x="13760" y="41726"/>
                    <a:pt x="13788" y="41678"/>
                  </a:cubicBezTo>
                  <a:lnTo>
                    <a:pt x="13837" y="41599"/>
                  </a:lnTo>
                  <a:lnTo>
                    <a:pt x="15327" y="36350"/>
                  </a:lnTo>
                  <a:lnTo>
                    <a:pt x="120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45"/>
            <p:cNvSpPr/>
            <p:nvPr/>
          </p:nvSpPr>
          <p:spPr>
            <a:xfrm>
              <a:off x="5938135" y="4647194"/>
              <a:ext cx="49752" cy="3797"/>
            </a:xfrm>
            <a:custGeom>
              <a:avLst/>
              <a:gdLst/>
              <a:ahLst/>
              <a:cxnLst/>
              <a:rect l="l" t="t" r="r" b="b"/>
              <a:pathLst>
                <a:path w="1153" h="88" extrusionOk="0">
                  <a:moveTo>
                    <a:pt x="1" y="1"/>
                  </a:moveTo>
                  <a:lnTo>
                    <a:pt x="1153" y="8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45"/>
            <p:cNvSpPr/>
            <p:nvPr/>
          </p:nvSpPr>
          <p:spPr>
            <a:xfrm>
              <a:off x="5052680" y="3923253"/>
              <a:ext cx="931436" cy="723971"/>
            </a:xfrm>
            <a:custGeom>
              <a:avLst/>
              <a:gdLst/>
              <a:ahLst/>
              <a:cxnLst/>
              <a:rect l="l" t="t" r="r" b="b"/>
              <a:pathLst>
                <a:path w="21586" h="16778" extrusionOk="0">
                  <a:moveTo>
                    <a:pt x="686" y="1"/>
                  </a:moveTo>
                  <a:cubicBezTo>
                    <a:pt x="460" y="456"/>
                    <a:pt x="230" y="938"/>
                    <a:pt x="1" y="1438"/>
                  </a:cubicBezTo>
                  <a:lnTo>
                    <a:pt x="5548" y="3912"/>
                  </a:lnTo>
                  <a:lnTo>
                    <a:pt x="5736" y="4035"/>
                  </a:lnTo>
                  <a:lnTo>
                    <a:pt x="19354" y="16690"/>
                  </a:lnTo>
                  <a:lnTo>
                    <a:pt x="20521" y="16778"/>
                  </a:lnTo>
                  <a:lnTo>
                    <a:pt x="21586" y="16778"/>
                  </a:lnTo>
                  <a:lnTo>
                    <a:pt x="8238" y="3418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45"/>
            <p:cNvSpPr/>
            <p:nvPr/>
          </p:nvSpPr>
          <p:spPr>
            <a:xfrm>
              <a:off x="5025150" y="3911214"/>
              <a:ext cx="57174" cy="74132"/>
            </a:xfrm>
            <a:custGeom>
              <a:avLst/>
              <a:gdLst/>
              <a:ahLst/>
              <a:cxnLst/>
              <a:rect l="l" t="t" r="r" b="b"/>
              <a:pathLst>
                <a:path w="1325" h="1718" extrusionOk="0">
                  <a:moveTo>
                    <a:pt x="707" y="0"/>
                  </a:moveTo>
                  <a:lnTo>
                    <a:pt x="0" y="1433"/>
                  </a:lnTo>
                  <a:lnTo>
                    <a:pt x="639" y="1717"/>
                  </a:lnTo>
                  <a:cubicBezTo>
                    <a:pt x="869" y="1217"/>
                    <a:pt x="1098" y="736"/>
                    <a:pt x="1324" y="280"/>
                  </a:cubicBezTo>
                  <a:lnTo>
                    <a:pt x="707" y="0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45"/>
            <p:cNvSpPr/>
            <p:nvPr/>
          </p:nvSpPr>
          <p:spPr>
            <a:xfrm>
              <a:off x="5805575" y="4647194"/>
              <a:ext cx="48803" cy="5264"/>
            </a:xfrm>
            <a:custGeom>
              <a:avLst/>
              <a:gdLst/>
              <a:ahLst/>
              <a:cxnLst/>
              <a:rect l="l" t="t" r="r" b="b"/>
              <a:pathLst>
                <a:path w="1131" h="122" extrusionOk="0">
                  <a:moveTo>
                    <a:pt x="0" y="1"/>
                  </a:moveTo>
                  <a:lnTo>
                    <a:pt x="130" y="122"/>
                  </a:lnTo>
                  <a:lnTo>
                    <a:pt x="1131" y="12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45"/>
            <p:cNvSpPr/>
            <p:nvPr/>
          </p:nvSpPr>
          <p:spPr>
            <a:xfrm>
              <a:off x="6025601" y="4647194"/>
              <a:ext cx="46818" cy="5264"/>
            </a:xfrm>
            <a:custGeom>
              <a:avLst/>
              <a:gdLst/>
              <a:ahLst/>
              <a:cxnLst/>
              <a:rect l="l" t="t" r="r" b="b"/>
              <a:pathLst>
                <a:path w="1085" h="122" extrusionOk="0">
                  <a:moveTo>
                    <a:pt x="1" y="1"/>
                  </a:moveTo>
                  <a:lnTo>
                    <a:pt x="121" y="122"/>
                  </a:lnTo>
                  <a:lnTo>
                    <a:pt x="1084" y="122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45"/>
            <p:cNvSpPr/>
            <p:nvPr/>
          </p:nvSpPr>
          <p:spPr>
            <a:xfrm>
              <a:off x="5095529" y="3870782"/>
              <a:ext cx="971652" cy="776441"/>
            </a:xfrm>
            <a:custGeom>
              <a:avLst/>
              <a:gdLst/>
              <a:ahLst/>
              <a:cxnLst/>
              <a:rect l="l" t="t" r="r" b="b"/>
              <a:pathLst>
                <a:path w="22518" h="17994" extrusionOk="0">
                  <a:moveTo>
                    <a:pt x="309" y="0"/>
                  </a:moveTo>
                  <a:cubicBezTo>
                    <a:pt x="207" y="201"/>
                    <a:pt x="103" y="404"/>
                    <a:pt x="0" y="608"/>
                  </a:cubicBezTo>
                  <a:lnTo>
                    <a:pt x="7639" y="4064"/>
                  </a:lnTo>
                  <a:lnTo>
                    <a:pt x="21555" y="17994"/>
                  </a:lnTo>
                  <a:lnTo>
                    <a:pt x="22517" y="17994"/>
                  </a:lnTo>
                  <a:lnTo>
                    <a:pt x="8121" y="3583"/>
                  </a:lnTo>
                  <a:lnTo>
                    <a:pt x="7921" y="34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45"/>
            <p:cNvSpPr/>
            <p:nvPr/>
          </p:nvSpPr>
          <p:spPr>
            <a:xfrm>
              <a:off x="5028732" y="4007872"/>
              <a:ext cx="820066" cy="639354"/>
            </a:xfrm>
            <a:custGeom>
              <a:avLst/>
              <a:gdLst/>
              <a:ahLst/>
              <a:cxnLst/>
              <a:rect l="l" t="t" r="r" b="b"/>
              <a:pathLst>
                <a:path w="19005" h="14817" extrusionOk="0">
                  <a:moveTo>
                    <a:pt x="319" y="0"/>
                  </a:moveTo>
                  <a:cubicBezTo>
                    <a:pt x="213" y="236"/>
                    <a:pt x="106" y="478"/>
                    <a:pt x="0" y="722"/>
                  </a:cubicBezTo>
                  <a:lnTo>
                    <a:pt x="5446" y="3150"/>
                  </a:lnTo>
                  <a:lnTo>
                    <a:pt x="18003" y="14817"/>
                  </a:lnTo>
                  <a:lnTo>
                    <a:pt x="19005" y="14817"/>
                  </a:lnTo>
                  <a:lnTo>
                    <a:pt x="5827" y="257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45"/>
            <p:cNvSpPr/>
            <p:nvPr/>
          </p:nvSpPr>
          <p:spPr>
            <a:xfrm>
              <a:off x="5037017" y="3849206"/>
              <a:ext cx="71888" cy="62050"/>
            </a:xfrm>
            <a:custGeom>
              <a:avLst/>
              <a:gdLst/>
              <a:ahLst/>
              <a:cxnLst/>
              <a:rect l="l" t="t" r="r" b="b"/>
              <a:pathLst>
                <a:path w="1666" h="1438" extrusionOk="0">
                  <a:moveTo>
                    <a:pt x="563" y="1"/>
                  </a:moveTo>
                  <a:lnTo>
                    <a:pt x="0" y="1242"/>
                  </a:lnTo>
                  <a:lnTo>
                    <a:pt x="432" y="1437"/>
                  </a:lnTo>
                  <a:lnTo>
                    <a:pt x="734" y="826"/>
                  </a:lnTo>
                  <a:lnTo>
                    <a:pt x="1356" y="1108"/>
                  </a:lnTo>
                  <a:cubicBezTo>
                    <a:pt x="1459" y="903"/>
                    <a:pt x="1562" y="701"/>
                    <a:pt x="1665" y="500"/>
                  </a:cubicBezTo>
                  <a:lnTo>
                    <a:pt x="5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45"/>
            <p:cNvSpPr/>
            <p:nvPr/>
          </p:nvSpPr>
          <p:spPr>
            <a:xfrm>
              <a:off x="4990155" y="3968130"/>
              <a:ext cx="52298" cy="70895"/>
            </a:xfrm>
            <a:custGeom>
              <a:avLst/>
              <a:gdLst/>
              <a:ahLst/>
              <a:cxnLst/>
              <a:rect l="l" t="t" r="r" b="b"/>
              <a:pathLst>
                <a:path w="1212" h="1643" extrusionOk="0">
                  <a:moveTo>
                    <a:pt x="555" y="0"/>
                  </a:moveTo>
                  <a:lnTo>
                    <a:pt x="1" y="1244"/>
                  </a:lnTo>
                  <a:lnTo>
                    <a:pt x="893" y="1642"/>
                  </a:lnTo>
                  <a:cubicBezTo>
                    <a:pt x="999" y="1398"/>
                    <a:pt x="1106" y="1157"/>
                    <a:pt x="1211" y="920"/>
                  </a:cubicBezTo>
                  <a:lnTo>
                    <a:pt x="564" y="616"/>
                  </a:lnTo>
                  <a:lnTo>
                    <a:pt x="811" y="11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45"/>
            <p:cNvSpPr/>
            <p:nvPr/>
          </p:nvSpPr>
          <p:spPr>
            <a:xfrm>
              <a:off x="5848726" y="4647194"/>
              <a:ext cx="182136" cy="5264"/>
            </a:xfrm>
            <a:custGeom>
              <a:avLst/>
              <a:gdLst/>
              <a:ahLst/>
              <a:cxnLst/>
              <a:rect l="l" t="t" r="r" b="b"/>
              <a:pathLst>
                <a:path w="4221" h="122" extrusionOk="0">
                  <a:moveTo>
                    <a:pt x="1" y="1"/>
                  </a:moveTo>
                  <a:lnTo>
                    <a:pt x="131" y="122"/>
                  </a:lnTo>
                  <a:lnTo>
                    <a:pt x="4220" y="122"/>
                  </a:lnTo>
                  <a:lnTo>
                    <a:pt x="4100" y="1"/>
                  </a:lnTo>
                  <a:lnTo>
                    <a:pt x="3138" y="1"/>
                  </a:lnTo>
                  <a:lnTo>
                    <a:pt x="3225" y="88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45"/>
            <p:cNvSpPr/>
            <p:nvPr/>
          </p:nvSpPr>
          <p:spPr>
            <a:xfrm>
              <a:off x="5082282" y="3896974"/>
              <a:ext cx="943388" cy="750249"/>
            </a:xfrm>
            <a:custGeom>
              <a:avLst/>
              <a:gdLst/>
              <a:ahLst/>
              <a:cxnLst/>
              <a:rect l="l" t="t" r="r" b="b"/>
              <a:pathLst>
                <a:path w="21863" h="17387" extrusionOk="0">
                  <a:moveTo>
                    <a:pt x="308" y="1"/>
                  </a:moveTo>
                  <a:lnTo>
                    <a:pt x="67" y="480"/>
                  </a:lnTo>
                  <a:cubicBezTo>
                    <a:pt x="43" y="524"/>
                    <a:pt x="22" y="566"/>
                    <a:pt x="0" y="610"/>
                  </a:cubicBezTo>
                  <a:lnTo>
                    <a:pt x="7552" y="4027"/>
                  </a:lnTo>
                  <a:lnTo>
                    <a:pt x="20900" y="17387"/>
                  </a:lnTo>
                  <a:lnTo>
                    <a:pt x="21863" y="17387"/>
                  </a:lnTo>
                  <a:lnTo>
                    <a:pt x="7947" y="3457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45"/>
            <p:cNvSpPr/>
            <p:nvPr/>
          </p:nvSpPr>
          <p:spPr>
            <a:xfrm>
              <a:off x="5042497" y="3985347"/>
              <a:ext cx="895665" cy="661921"/>
            </a:xfrm>
            <a:custGeom>
              <a:avLst/>
              <a:gdLst/>
              <a:ahLst/>
              <a:cxnLst/>
              <a:rect l="l" t="t" r="r" b="b"/>
              <a:pathLst>
                <a:path w="20757" h="15340" extrusionOk="0">
                  <a:moveTo>
                    <a:pt x="237" y="0"/>
                  </a:moveTo>
                  <a:cubicBezTo>
                    <a:pt x="157" y="171"/>
                    <a:pt x="79" y="345"/>
                    <a:pt x="0" y="522"/>
                  </a:cubicBezTo>
                  <a:lnTo>
                    <a:pt x="5507" y="3096"/>
                  </a:lnTo>
                  <a:lnTo>
                    <a:pt x="18685" y="15340"/>
                  </a:lnTo>
                  <a:lnTo>
                    <a:pt x="20757" y="15340"/>
                  </a:lnTo>
                  <a:lnTo>
                    <a:pt x="19590" y="15251"/>
                  </a:lnTo>
                  <a:lnTo>
                    <a:pt x="5972" y="2596"/>
                  </a:lnTo>
                  <a:lnTo>
                    <a:pt x="5784" y="247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45"/>
            <p:cNvSpPr/>
            <p:nvPr/>
          </p:nvSpPr>
          <p:spPr>
            <a:xfrm>
              <a:off x="5055658" y="3884849"/>
              <a:ext cx="39871" cy="38447"/>
            </a:xfrm>
            <a:custGeom>
              <a:avLst/>
              <a:gdLst/>
              <a:ahLst/>
              <a:cxnLst/>
              <a:rect l="l" t="t" r="r" b="b"/>
              <a:pathLst>
                <a:path w="924" h="891" extrusionOk="0">
                  <a:moveTo>
                    <a:pt x="301" y="0"/>
                  </a:moveTo>
                  <a:lnTo>
                    <a:pt x="0" y="611"/>
                  </a:lnTo>
                  <a:lnTo>
                    <a:pt x="617" y="891"/>
                  </a:lnTo>
                  <a:cubicBezTo>
                    <a:pt x="639" y="847"/>
                    <a:pt x="660" y="805"/>
                    <a:pt x="681" y="761"/>
                  </a:cubicBezTo>
                  <a:cubicBezTo>
                    <a:pt x="761" y="600"/>
                    <a:pt x="842" y="440"/>
                    <a:pt x="923" y="282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45"/>
            <p:cNvSpPr/>
            <p:nvPr/>
          </p:nvSpPr>
          <p:spPr>
            <a:xfrm>
              <a:off x="5014449" y="3973049"/>
              <a:ext cx="38274" cy="34865"/>
            </a:xfrm>
            <a:custGeom>
              <a:avLst/>
              <a:gdLst/>
              <a:ahLst/>
              <a:cxnLst/>
              <a:rect l="l" t="t" r="r" b="b"/>
              <a:pathLst>
                <a:path w="887" h="808" extrusionOk="0">
                  <a:moveTo>
                    <a:pt x="248" y="1"/>
                  </a:moveTo>
                  <a:lnTo>
                    <a:pt x="1" y="504"/>
                  </a:lnTo>
                  <a:lnTo>
                    <a:pt x="650" y="807"/>
                  </a:lnTo>
                  <a:cubicBezTo>
                    <a:pt x="729" y="630"/>
                    <a:pt x="807" y="456"/>
                    <a:pt x="887" y="285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45"/>
            <p:cNvSpPr/>
            <p:nvPr/>
          </p:nvSpPr>
          <p:spPr>
            <a:xfrm>
              <a:off x="3971667" y="2710716"/>
              <a:ext cx="911975" cy="820497"/>
            </a:xfrm>
            <a:custGeom>
              <a:avLst/>
              <a:gdLst/>
              <a:ahLst/>
              <a:cxnLst/>
              <a:rect l="l" t="t" r="r" b="b"/>
              <a:pathLst>
                <a:path w="21135" h="19015" extrusionOk="0">
                  <a:moveTo>
                    <a:pt x="9884" y="1"/>
                  </a:moveTo>
                  <a:lnTo>
                    <a:pt x="738" y="1045"/>
                  </a:lnTo>
                  <a:lnTo>
                    <a:pt x="1" y="9414"/>
                  </a:lnTo>
                  <a:lnTo>
                    <a:pt x="4585" y="13784"/>
                  </a:lnTo>
                  <a:lnTo>
                    <a:pt x="10697" y="16469"/>
                  </a:lnTo>
                  <a:lnTo>
                    <a:pt x="15068" y="19015"/>
                  </a:lnTo>
                  <a:lnTo>
                    <a:pt x="17294" y="15865"/>
                  </a:lnTo>
                  <a:lnTo>
                    <a:pt x="21135" y="9844"/>
                  </a:lnTo>
                  <a:lnTo>
                    <a:pt x="16552" y="4722"/>
                  </a:lnTo>
                  <a:lnTo>
                    <a:pt x="14288" y="496"/>
                  </a:lnTo>
                  <a:lnTo>
                    <a:pt x="9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45"/>
            <p:cNvSpPr/>
            <p:nvPr/>
          </p:nvSpPr>
          <p:spPr>
            <a:xfrm>
              <a:off x="3636817" y="2883146"/>
              <a:ext cx="373722" cy="46645"/>
            </a:xfrm>
            <a:custGeom>
              <a:avLst/>
              <a:gdLst/>
              <a:ahLst/>
              <a:cxnLst/>
              <a:rect l="l" t="t" r="r" b="b"/>
              <a:pathLst>
                <a:path w="8661" h="1081" extrusionOk="0">
                  <a:moveTo>
                    <a:pt x="8633" y="0"/>
                  </a:moveTo>
                  <a:lnTo>
                    <a:pt x="0" y="302"/>
                  </a:lnTo>
                  <a:lnTo>
                    <a:pt x="27" y="1081"/>
                  </a:lnTo>
                  <a:lnTo>
                    <a:pt x="8660" y="77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45"/>
            <p:cNvSpPr/>
            <p:nvPr/>
          </p:nvSpPr>
          <p:spPr>
            <a:xfrm>
              <a:off x="3848601" y="2742518"/>
              <a:ext cx="33657" cy="174758"/>
            </a:xfrm>
            <a:custGeom>
              <a:avLst/>
              <a:gdLst/>
              <a:ahLst/>
              <a:cxnLst/>
              <a:rect l="l" t="t" r="r" b="b"/>
              <a:pathLst>
                <a:path w="780" h="4050" extrusionOk="0">
                  <a:moveTo>
                    <a:pt x="0" y="1"/>
                  </a:moveTo>
                  <a:lnTo>
                    <a:pt x="0" y="4049"/>
                  </a:lnTo>
                  <a:lnTo>
                    <a:pt x="780" y="4049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45"/>
            <p:cNvSpPr/>
            <p:nvPr/>
          </p:nvSpPr>
          <p:spPr>
            <a:xfrm>
              <a:off x="3115081" y="2746488"/>
              <a:ext cx="316376" cy="446775"/>
            </a:xfrm>
            <a:custGeom>
              <a:avLst/>
              <a:gdLst/>
              <a:ahLst/>
              <a:cxnLst/>
              <a:rect l="l" t="t" r="r" b="b"/>
              <a:pathLst>
                <a:path w="7332" h="10354" extrusionOk="0">
                  <a:moveTo>
                    <a:pt x="6561" y="1"/>
                  </a:moveTo>
                  <a:lnTo>
                    <a:pt x="5269" y="8873"/>
                  </a:lnTo>
                  <a:lnTo>
                    <a:pt x="0" y="9582"/>
                  </a:lnTo>
                  <a:lnTo>
                    <a:pt x="103" y="10353"/>
                  </a:lnTo>
                  <a:lnTo>
                    <a:pt x="5956" y="9567"/>
                  </a:lnTo>
                  <a:lnTo>
                    <a:pt x="7331" y="11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5"/>
            <p:cNvSpPr/>
            <p:nvPr/>
          </p:nvSpPr>
          <p:spPr>
            <a:xfrm>
              <a:off x="5854293" y="3490580"/>
              <a:ext cx="261144" cy="201208"/>
            </a:xfrm>
            <a:custGeom>
              <a:avLst/>
              <a:gdLst/>
              <a:ahLst/>
              <a:cxnLst/>
              <a:rect l="l" t="t" r="r" b="b"/>
              <a:pathLst>
                <a:path w="6052" h="4663" extrusionOk="0">
                  <a:moveTo>
                    <a:pt x="1171" y="0"/>
                  </a:moveTo>
                  <a:lnTo>
                    <a:pt x="1" y="1813"/>
                  </a:lnTo>
                  <a:lnTo>
                    <a:pt x="4877" y="4662"/>
                  </a:lnTo>
                  <a:lnTo>
                    <a:pt x="6052" y="3001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0A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45"/>
            <p:cNvSpPr/>
            <p:nvPr/>
          </p:nvSpPr>
          <p:spPr>
            <a:xfrm>
              <a:off x="3655587" y="1476172"/>
              <a:ext cx="704467" cy="368717"/>
            </a:xfrm>
            <a:custGeom>
              <a:avLst/>
              <a:gdLst/>
              <a:ahLst/>
              <a:cxnLst/>
              <a:rect l="l" t="t" r="r" b="b"/>
              <a:pathLst>
                <a:path w="16326" h="8545" extrusionOk="0">
                  <a:moveTo>
                    <a:pt x="1433" y="0"/>
                  </a:moveTo>
                  <a:lnTo>
                    <a:pt x="1" y="6356"/>
                  </a:lnTo>
                  <a:lnTo>
                    <a:pt x="12098" y="8544"/>
                  </a:lnTo>
                  <a:lnTo>
                    <a:pt x="16326" y="3087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45"/>
            <p:cNvSpPr/>
            <p:nvPr/>
          </p:nvSpPr>
          <p:spPr>
            <a:xfrm>
              <a:off x="3627410" y="1448469"/>
              <a:ext cx="774197" cy="421921"/>
            </a:xfrm>
            <a:custGeom>
              <a:avLst/>
              <a:gdLst/>
              <a:ahLst/>
              <a:cxnLst/>
              <a:rect l="l" t="t" r="r" b="b"/>
              <a:pathLst>
                <a:path w="17942" h="9778" extrusionOk="0">
                  <a:moveTo>
                    <a:pt x="2499" y="1282"/>
                  </a:moveTo>
                  <a:lnTo>
                    <a:pt x="16017" y="4083"/>
                  </a:lnTo>
                  <a:lnTo>
                    <a:pt x="12523" y="8593"/>
                  </a:lnTo>
                  <a:lnTo>
                    <a:pt x="1308" y="6565"/>
                  </a:lnTo>
                  <a:lnTo>
                    <a:pt x="2499" y="1282"/>
                  </a:lnTo>
                  <a:close/>
                  <a:moveTo>
                    <a:pt x="1676" y="1"/>
                  </a:moveTo>
                  <a:lnTo>
                    <a:pt x="0" y="7431"/>
                  </a:lnTo>
                  <a:lnTo>
                    <a:pt x="12978" y="9777"/>
                  </a:lnTo>
                  <a:lnTo>
                    <a:pt x="17942" y="3373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5"/>
            <p:cNvSpPr/>
            <p:nvPr/>
          </p:nvSpPr>
          <p:spPr>
            <a:xfrm>
              <a:off x="5175660" y="2725085"/>
              <a:ext cx="212902" cy="569968"/>
            </a:xfrm>
            <a:custGeom>
              <a:avLst/>
              <a:gdLst/>
              <a:ahLst/>
              <a:cxnLst/>
              <a:rect l="l" t="t" r="r" b="b"/>
              <a:pathLst>
                <a:path w="4934" h="13209" extrusionOk="0">
                  <a:moveTo>
                    <a:pt x="3936" y="0"/>
                  </a:moveTo>
                  <a:lnTo>
                    <a:pt x="2288" y="485"/>
                  </a:lnTo>
                  <a:lnTo>
                    <a:pt x="0" y="13209"/>
                  </a:lnTo>
                  <a:lnTo>
                    <a:pt x="0" y="13209"/>
                  </a:lnTo>
                  <a:lnTo>
                    <a:pt x="4934" y="11008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45"/>
            <p:cNvSpPr/>
            <p:nvPr/>
          </p:nvSpPr>
          <p:spPr>
            <a:xfrm>
              <a:off x="5672973" y="3214329"/>
              <a:ext cx="149385" cy="167681"/>
            </a:xfrm>
            <a:custGeom>
              <a:avLst/>
              <a:gdLst/>
              <a:ahLst/>
              <a:cxnLst/>
              <a:rect l="l" t="t" r="r" b="b"/>
              <a:pathLst>
                <a:path w="3462" h="3886" extrusionOk="0">
                  <a:moveTo>
                    <a:pt x="1536" y="0"/>
                  </a:moveTo>
                  <a:lnTo>
                    <a:pt x="0" y="633"/>
                  </a:lnTo>
                  <a:lnTo>
                    <a:pt x="1926" y="3885"/>
                  </a:lnTo>
                  <a:lnTo>
                    <a:pt x="3462" y="3231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45"/>
            <p:cNvSpPr/>
            <p:nvPr/>
          </p:nvSpPr>
          <p:spPr>
            <a:xfrm>
              <a:off x="5910173" y="2705149"/>
              <a:ext cx="130054" cy="128932"/>
            </a:xfrm>
            <a:custGeom>
              <a:avLst/>
              <a:gdLst/>
              <a:ahLst/>
              <a:cxnLst/>
              <a:rect l="l" t="t" r="r" b="b"/>
              <a:pathLst>
                <a:path w="3014" h="2988" extrusionOk="0">
                  <a:moveTo>
                    <a:pt x="1441" y="1"/>
                  </a:moveTo>
                  <a:lnTo>
                    <a:pt x="1" y="1712"/>
                  </a:lnTo>
                  <a:lnTo>
                    <a:pt x="1502" y="2988"/>
                  </a:lnTo>
                  <a:lnTo>
                    <a:pt x="3013" y="1262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5"/>
            <p:cNvSpPr/>
            <p:nvPr/>
          </p:nvSpPr>
          <p:spPr>
            <a:xfrm>
              <a:off x="5944089" y="1755659"/>
              <a:ext cx="154348" cy="117325"/>
            </a:xfrm>
            <a:custGeom>
              <a:avLst/>
              <a:gdLst/>
              <a:ahLst/>
              <a:cxnLst/>
              <a:rect l="l" t="t" r="r" b="b"/>
              <a:pathLst>
                <a:path w="3577" h="2719" extrusionOk="0">
                  <a:moveTo>
                    <a:pt x="748" y="0"/>
                  </a:moveTo>
                  <a:lnTo>
                    <a:pt x="1" y="1781"/>
                  </a:lnTo>
                  <a:lnTo>
                    <a:pt x="3088" y="2719"/>
                  </a:lnTo>
                  <a:lnTo>
                    <a:pt x="3577" y="712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45"/>
            <p:cNvSpPr/>
            <p:nvPr/>
          </p:nvSpPr>
          <p:spPr>
            <a:xfrm>
              <a:off x="5498126" y="1232111"/>
              <a:ext cx="359051" cy="418080"/>
            </a:xfrm>
            <a:custGeom>
              <a:avLst/>
              <a:gdLst/>
              <a:ahLst/>
              <a:cxnLst/>
              <a:rect l="l" t="t" r="r" b="b"/>
              <a:pathLst>
                <a:path w="8321" h="9689" extrusionOk="0">
                  <a:moveTo>
                    <a:pt x="3444" y="0"/>
                  </a:moveTo>
                  <a:lnTo>
                    <a:pt x="1" y="9316"/>
                  </a:lnTo>
                  <a:lnTo>
                    <a:pt x="1622" y="9689"/>
                  </a:lnTo>
                  <a:lnTo>
                    <a:pt x="2142" y="8573"/>
                  </a:lnTo>
                  <a:lnTo>
                    <a:pt x="4270" y="9112"/>
                  </a:lnTo>
                  <a:lnTo>
                    <a:pt x="6629" y="2648"/>
                  </a:lnTo>
                  <a:lnTo>
                    <a:pt x="7589" y="2938"/>
                  </a:lnTo>
                  <a:lnTo>
                    <a:pt x="8320" y="1337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45"/>
            <p:cNvSpPr/>
            <p:nvPr/>
          </p:nvSpPr>
          <p:spPr>
            <a:xfrm>
              <a:off x="3625123" y="1215023"/>
              <a:ext cx="124962" cy="107573"/>
            </a:xfrm>
            <a:custGeom>
              <a:avLst/>
              <a:gdLst/>
              <a:ahLst/>
              <a:cxnLst/>
              <a:rect l="l" t="t" r="r" b="b"/>
              <a:pathLst>
                <a:path w="2896" h="2493" extrusionOk="0">
                  <a:moveTo>
                    <a:pt x="673" y="0"/>
                  </a:moveTo>
                  <a:lnTo>
                    <a:pt x="1" y="1733"/>
                  </a:lnTo>
                  <a:lnTo>
                    <a:pt x="2310" y="2493"/>
                  </a:lnTo>
                  <a:lnTo>
                    <a:pt x="2895" y="745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45"/>
            <p:cNvSpPr/>
            <p:nvPr/>
          </p:nvSpPr>
          <p:spPr>
            <a:xfrm>
              <a:off x="3898742" y="1300246"/>
              <a:ext cx="276419" cy="175923"/>
            </a:xfrm>
            <a:custGeom>
              <a:avLst/>
              <a:gdLst/>
              <a:ahLst/>
              <a:cxnLst/>
              <a:rect l="l" t="t" r="r" b="b"/>
              <a:pathLst>
                <a:path w="6406" h="4077" extrusionOk="0">
                  <a:moveTo>
                    <a:pt x="846" y="0"/>
                  </a:moveTo>
                  <a:cubicBezTo>
                    <a:pt x="846" y="162"/>
                    <a:pt x="1" y="2655"/>
                    <a:pt x="1" y="2655"/>
                  </a:cubicBezTo>
                  <a:lnTo>
                    <a:pt x="5495" y="4076"/>
                  </a:lnTo>
                  <a:lnTo>
                    <a:pt x="6406" y="166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45"/>
            <p:cNvSpPr/>
            <p:nvPr/>
          </p:nvSpPr>
          <p:spPr>
            <a:xfrm>
              <a:off x="3954061" y="2706573"/>
              <a:ext cx="1181059" cy="1133162"/>
            </a:xfrm>
            <a:custGeom>
              <a:avLst/>
              <a:gdLst/>
              <a:ahLst/>
              <a:cxnLst/>
              <a:rect l="l" t="t" r="r" b="b"/>
              <a:pathLst>
                <a:path w="27371" h="26261" extrusionOk="0">
                  <a:moveTo>
                    <a:pt x="1038" y="1"/>
                  </a:moveTo>
                  <a:lnTo>
                    <a:pt x="1" y="9659"/>
                  </a:lnTo>
                  <a:lnTo>
                    <a:pt x="4791" y="14226"/>
                  </a:lnTo>
                  <a:lnTo>
                    <a:pt x="8005" y="15210"/>
                  </a:lnTo>
                  <a:lnTo>
                    <a:pt x="26980" y="26261"/>
                  </a:lnTo>
                  <a:lnTo>
                    <a:pt x="27371" y="25589"/>
                  </a:lnTo>
                  <a:lnTo>
                    <a:pt x="8358" y="14515"/>
                  </a:lnTo>
                  <a:lnTo>
                    <a:pt x="8319" y="14492"/>
                  </a:lnTo>
                  <a:lnTo>
                    <a:pt x="5195" y="13535"/>
                  </a:lnTo>
                  <a:lnTo>
                    <a:pt x="817" y="9361"/>
                  </a:lnTo>
                  <a:lnTo>
                    <a:pt x="1814" y="85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45"/>
            <p:cNvSpPr/>
            <p:nvPr/>
          </p:nvSpPr>
          <p:spPr>
            <a:xfrm>
              <a:off x="3500547" y="3334288"/>
              <a:ext cx="232233" cy="325653"/>
            </a:xfrm>
            <a:custGeom>
              <a:avLst/>
              <a:gdLst/>
              <a:ahLst/>
              <a:cxnLst/>
              <a:rect l="l" t="t" r="r" b="b"/>
              <a:pathLst>
                <a:path w="5382" h="7547" extrusionOk="0">
                  <a:moveTo>
                    <a:pt x="360" y="0"/>
                  </a:moveTo>
                  <a:lnTo>
                    <a:pt x="0" y="692"/>
                  </a:lnTo>
                  <a:lnTo>
                    <a:pt x="4363" y="2954"/>
                  </a:lnTo>
                  <a:lnTo>
                    <a:pt x="2390" y="7220"/>
                  </a:lnTo>
                  <a:lnTo>
                    <a:pt x="3097" y="7546"/>
                  </a:lnTo>
                  <a:lnTo>
                    <a:pt x="5381" y="260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45"/>
            <p:cNvSpPr/>
            <p:nvPr/>
          </p:nvSpPr>
          <p:spPr>
            <a:xfrm>
              <a:off x="3718027" y="3196076"/>
              <a:ext cx="368587" cy="492514"/>
            </a:xfrm>
            <a:custGeom>
              <a:avLst/>
              <a:gdLst/>
              <a:ahLst/>
              <a:cxnLst/>
              <a:rect l="l" t="t" r="r" b="b"/>
              <a:pathLst>
                <a:path w="8542" h="11414" extrusionOk="0">
                  <a:moveTo>
                    <a:pt x="7910" y="1"/>
                  </a:moveTo>
                  <a:lnTo>
                    <a:pt x="1" y="10957"/>
                  </a:lnTo>
                  <a:lnTo>
                    <a:pt x="632" y="11413"/>
                  </a:lnTo>
                  <a:lnTo>
                    <a:pt x="8541" y="456"/>
                  </a:lnTo>
                  <a:lnTo>
                    <a:pt x="791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45"/>
            <p:cNvSpPr/>
            <p:nvPr/>
          </p:nvSpPr>
          <p:spPr>
            <a:xfrm>
              <a:off x="3841524" y="3307534"/>
              <a:ext cx="389903" cy="455448"/>
            </a:xfrm>
            <a:custGeom>
              <a:avLst/>
              <a:gdLst/>
              <a:ahLst/>
              <a:cxnLst/>
              <a:rect l="l" t="t" r="r" b="b"/>
              <a:pathLst>
                <a:path w="9036" h="10555" extrusionOk="0">
                  <a:moveTo>
                    <a:pt x="8439" y="0"/>
                  </a:moveTo>
                  <a:lnTo>
                    <a:pt x="1" y="10054"/>
                  </a:lnTo>
                  <a:lnTo>
                    <a:pt x="597" y="10554"/>
                  </a:lnTo>
                  <a:lnTo>
                    <a:pt x="9035" y="502"/>
                  </a:lnTo>
                  <a:lnTo>
                    <a:pt x="843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45"/>
            <p:cNvSpPr/>
            <p:nvPr/>
          </p:nvSpPr>
          <p:spPr>
            <a:xfrm>
              <a:off x="3706678" y="3790003"/>
              <a:ext cx="257001" cy="495880"/>
            </a:xfrm>
            <a:custGeom>
              <a:avLst/>
              <a:gdLst/>
              <a:ahLst/>
              <a:cxnLst/>
              <a:rect l="l" t="t" r="r" b="b"/>
              <a:pathLst>
                <a:path w="5956" h="11492" extrusionOk="0">
                  <a:moveTo>
                    <a:pt x="5251" y="1"/>
                  </a:moveTo>
                  <a:lnTo>
                    <a:pt x="1" y="11160"/>
                  </a:lnTo>
                  <a:lnTo>
                    <a:pt x="706" y="11491"/>
                  </a:lnTo>
                  <a:lnTo>
                    <a:pt x="5956" y="332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45"/>
            <p:cNvSpPr/>
            <p:nvPr/>
          </p:nvSpPr>
          <p:spPr>
            <a:xfrm>
              <a:off x="3770153" y="3916219"/>
              <a:ext cx="277541" cy="644877"/>
            </a:xfrm>
            <a:custGeom>
              <a:avLst/>
              <a:gdLst/>
              <a:ahLst/>
              <a:cxnLst/>
              <a:rect l="l" t="t" r="r" b="b"/>
              <a:pathLst>
                <a:path w="6432" h="14945" extrusionOk="0">
                  <a:moveTo>
                    <a:pt x="5726" y="1"/>
                  </a:moveTo>
                  <a:lnTo>
                    <a:pt x="1587" y="8914"/>
                  </a:lnTo>
                  <a:lnTo>
                    <a:pt x="0" y="14741"/>
                  </a:lnTo>
                  <a:lnTo>
                    <a:pt x="752" y="14945"/>
                  </a:lnTo>
                  <a:lnTo>
                    <a:pt x="2307" y="9212"/>
                  </a:lnTo>
                  <a:lnTo>
                    <a:pt x="6432" y="329"/>
                  </a:lnTo>
                  <a:lnTo>
                    <a:pt x="572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45"/>
            <p:cNvSpPr/>
            <p:nvPr/>
          </p:nvSpPr>
          <p:spPr>
            <a:xfrm>
              <a:off x="3921483" y="3755267"/>
              <a:ext cx="306236" cy="166516"/>
            </a:xfrm>
            <a:custGeom>
              <a:avLst/>
              <a:gdLst/>
              <a:ahLst/>
              <a:cxnLst/>
              <a:rect l="l" t="t" r="r" b="b"/>
              <a:pathLst>
                <a:path w="7097" h="3859" extrusionOk="0">
                  <a:moveTo>
                    <a:pt x="5418" y="0"/>
                  </a:moveTo>
                  <a:lnTo>
                    <a:pt x="1" y="1016"/>
                  </a:lnTo>
                  <a:lnTo>
                    <a:pt x="144" y="1782"/>
                  </a:lnTo>
                  <a:lnTo>
                    <a:pt x="4973" y="876"/>
                  </a:lnTo>
                  <a:lnTo>
                    <a:pt x="6392" y="3859"/>
                  </a:lnTo>
                  <a:lnTo>
                    <a:pt x="7096" y="3523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45"/>
            <p:cNvSpPr/>
            <p:nvPr/>
          </p:nvSpPr>
          <p:spPr>
            <a:xfrm>
              <a:off x="3470988" y="2768322"/>
              <a:ext cx="221273" cy="877283"/>
            </a:xfrm>
            <a:custGeom>
              <a:avLst/>
              <a:gdLst/>
              <a:ahLst/>
              <a:cxnLst/>
              <a:rect l="l" t="t" r="r" b="b"/>
              <a:pathLst>
                <a:path w="5128" h="20331" extrusionOk="0">
                  <a:moveTo>
                    <a:pt x="4543" y="0"/>
                  </a:moveTo>
                  <a:lnTo>
                    <a:pt x="3767" y="72"/>
                  </a:lnTo>
                  <a:lnTo>
                    <a:pt x="3803" y="459"/>
                  </a:lnTo>
                  <a:cubicBezTo>
                    <a:pt x="3809" y="522"/>
                    <a:pt x="4334" y="6758"/>
                    <a:pt x="603" y="13309"/>
                  </a:cubicBezTo>
                  <a:lnTo>
                    <a:pt x="560" y="13384"/>
                  </a:lnTo>
                  <a:lnTo>
                    <a:pt x="1" y="20268"/>
                  </a:lnTo>
                  <a:lnTo>
                    <a:pt x="778" y="20331"/>
                  </a:lnTo>
                  <a:lnTo>
                    <a:pt x="1321" y="13619"/>
                  </a:lnTo>
                  <a:cubicBezTo>
                    <a:pt x="5127" y="6886"/>
                    <a:pt x="4602" y="651"/>
                    <a:pt x="4579" y="388"/>
                  </a:cubicBezTo>
                  <a:lnTo>
                    <a:pt x="454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45"/>
            <p:cNvSpPr/>
            <p:nvPr/>
          </p:nvSpPr>
          <p:spPr>
            <a:xfrm>
              <a:off x="3683333" y="2437183"/>
              <a:ext cx="97303" cy="346581"/>
            </a:xfrm>
            <a:custGeom>
              <a:avLst/>
              <a:gdLst/>
              <a:ahLst/>
              <a:cxnLst/>
              <a:rect l="l" t="t" r="r" b="b"/>
              <a:pathLst>
                <a:path w="2255" h="8032" extrusionOk="0">
                  <a:moveTo>
                    <a:pt x="766" y="0"/>
                  </a:moveTo>
                  <a:lnTo>
                    <a:pt x="0" y="144"/>
                  </a:lnTo>
                  <a:lnTo>
                    <a:pt x="1489" y="8031"/>
                  </a:lnTo>
                  <a:lnTo>
                    <a:pt x="2255" y="7887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45"/>
            <p:cNvSpPr/>
            <p:nvPr/>
          </p:nvSpPr>
          <p:spPr>
            <a:xfrm>
              <a:off x="3507235" y="1390086"/>
              <a:ext cx="1033399" cy="1411652"/>
            </a:xfrm>
            <a:custGeom>
              <a:avLst/>
              <a:gdLst/>
              <a:ahLst/>
              <a:cxnLst/>
              <a:rect l="l" t="t" r="r" b="b"/>
              <a:pathLst>
                <a:path w="23949" h="32715" extrusionOk="0">
                  <a:moveTo>
                    <a:pt x="22711" y="0"/>
                  </a:moveTo>
                  <a:lnTo>
                    <a:pt x="1497" y="27811"/>
                  </a:lnTo>
                  <a:lnTo>
                    <a:pt x="1417" y="27916"/>
                  </a:lnTo>
                  <a:lnTo>
                    <a:pt x="1" y="32229"/>
                  </a:lnTo>
                  <a:lnTo>
                    <a:pt x="1479" y="32715"/>
                  </a:lnTo>
                  <a:lnTo>
                    <a:pt x="2815" y="28652"/>
                  </a:lnTo>
                  <a:lnTo>
                    <a:pt x="23949" y="944"/>
                  </a:lnTo>
                  <a:lnTo>
                    <a:pt x="227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45"/>
            <p:cNvSpPr/>
            <p:nvPr/>
          </p:nvSpPr>
          <p:spPr>
            <a:xfrm>
              <a:off x="4380391" y="1488815"/>
              <a:ext cx="433010" cy="1248718"/>
            </a:xfrm>
            <a:custGeom>
              <a:avLst/>
              <a:gdLst/>
              <a:ahLst/>
              <a:cxnLst/>
              <a:rect l="l" t="t" r="r" b="b"/>
              <a:pathLst>
                <a:path w="10035" h="28939" extrusionOk="0">
                  <a:moveTo>
                    <a:pt x="8542" y="0"/>
                  </a:moveTo>
                  <a:lnTo>
                    <a:pt x="1" y="28491"/>
                  </a:lnTo>
                  <a:lnTo>
                    <a:pt x="1492" y="28939"/>
                  </a:lnTo>
                  <a:lnTo>
                    <a:pt x="10035" y="448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45"/>
            <p:cNvSpPr/>
            <p:nvPr/>
          </p:nvSpPr>
          <p:spPr>
            <a:xfrm>
              <a:off x="3862539" y="2196833"/>
              <a:ext cx="680044" cy="204574"/>
            </a:xfrm>
            <a:custGeom>
              <a:avLst/>
              <a:gdLst/>
              <a:ahLst/>
              <a:cxnLst/>
              <a:rect l="l" t="t" r="r" b="b"/>
              <a:pathLst>
                <a:path w="15760" h="4741" extrusionOk="0">
                  <a:moveTo>
                    <a:pt x="544" y="1"/>
                  </a:moveTo>
                  <a:lnTo>
                    <a:pt x="1" y="558"/>
                  </a:lnTo>
                  <a:lnTo>
                    <a:pt x="279" y="830"/>
                  </a:lnTo>
                  <a:cubicBezTo>
                    <a:pt x="346" y="896"/>
                    <a:pt x="1966" y="2465"/>
                    <a:pt x="4514" y="3648"/>
                  </a:cubicBezTo>
                  <a:cubicBezTo>
                    <a:pt x="5848" y="4267"/>
                    <a:pt x="7715" y="4740"/>
                    <a:pt x="9785" y="4740"/>
                  </a:cubicBezTo>
                  <a:cubicBezTo>
                    <a:pt x="11580" y="4740"/>
                    <a:pt x="13527" y="4384"/>
                    <a:pt x="15411" y="3462"/>
                  </a:cubicBezTo>
                  <a:lnTo>
                    <a:pt x="15760" y="3290"/>
                  </a:lnTo>
                  <a:lnTo>
                    <a:pt x="15418" y="2591"/>
                  </a:lnTo>
                  <a:lnTo>
                    <a:pt x="15069" y="2763"/>
                  </a:lnTo>
                  <a:cubicBezTo>
                    <a:pt x="13297" y="3630"/>
                    <a:pt x="11467" y="3964"/>
                    <a:pt x="9781" y="3964"/>
                  </a:cubicBezTo>
                  <a:cubicBezTo>
                    <a:pt x="7840" y="3964"/>
                    <a:pt x="6090" y="3521"/>
                    <a:pt x="4841" y="2941"/>
                  </a:cubicBezTo>
                  <a:cubicBezTo>
                    <a:pt x="2419" y="1816"/>
                    <a:pt x="838" y="287"/>
                    <a:pt x="822" y="272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45"/>
            <p:cNvSpPr/>
            <p:nvPr/>
          </p:nvSpPr>
          <p:spPr>
            <a:xfrm>
              <a:off x="3982023" y="2315541"/>
              <a:ext cx="207638" cy="193183"/>
            </a:xfrm>
            <a:custGeom>
              <a:avLst/>
              <a:gdLst/>
              <a:ahLst/>
              <a:cxnLst/>
              <a:rect l="l" t="t" r="r" b="b"/>
              <a:pathLst>
                <a:path w="4812" h="4477" extrusionOk="0">
                  <a:moveTo>
                    <a:pt x="1822" y="0"/>
                  </a:moveTo>
                  <a:lnTo>
                    <a:pt x="0" y="2518"/>
                  </a:lnTo>
                  <a:lnTo>
                    <a:pt x="2651" y="4477"/>
                  </a:lnTo>
                  <a:lnTo>
                    <a:pt x="4811" y="1297"/>
                  </a:lnTo>
                  <a:lnTo>
                    <a:pt x="4169" y="859"/>
                  </a:lnTo>
                  <a:lnTo>
                    <a:pt x="2462" y="3369"/>
                  </a:lnTo>
                  <a:lnTo>
                    <a:pt x="1082" y="2349"/>
                  </a:lnTo>
                  <a:lnTo>
                    <a:pt x="2452" y="457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45"/>
            <p:cNvSpPr/>
            <p:nvPr/>
          </p:nvSpPr>
          <p:spPr>
            <a:xfrm>
              <a:off x="3523978" y="1710740"/>
              <a:ext cx="260367" cy="690529"/>
            </a:xfrm>
            <a:custGeom>
              <a:avLst/>
              <a:gdLst/>
              <a:ahLst/>
              <a:cxnLst/>
              <a:rect l="l" t="t" r="r" b="b"/>
              <a:pathLst>
                <a:path w="6034" h="16003" extrusionOk="0">
                  <a:moveTo>
                    <a:pt x="740" y="1"/>
                  </a:moveTo>
                  <a:lnTo>
                    <a:pt x="1" y="248"/>
                  </a:lnTo>
                  <a:lnTo>
                    <a:pt x="5296" y="16002"/>
                  </a:lnTo>
                  <a:lnTo>
                    <a:pt x="6033" y="1575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45"/>
            <p:cNvSpPr/>
            <p:nvPr/>
          </p:nvSpPr>
          <p:spPr>
            <a:xfrm>
              <a:off x="3626331" y="1983409"/>
              <a:ext cx="411219" cy="70895"/>
            </a:xfrm>
            <a:custGeom>
              <a:avLst/>
              <a:gdLst/>
              <a:ahLst/>
              <a:cxnLst/>
              <a:rect l="l" t="t" r="r" b="b"/>
              <a:pathLst>
                <a:path w="9530" h="1643" extrusionOk="0">
                  <a:moveTo>
                    <a:pt x="72" y="1"/>
                  </a:moveTo>
                  <a:lnTo>
                    <a:pt x="1" y="776"/>
                  </a:lnTo>
                  <a:lnTo>
                    <a:pt x="9459" y="1642"/>
                  </a:lnTo>
                  <a:lnTo>
                    <a:pt x="9529" y="86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45"/>
            <p:cNvSpPr/>
            <p:nvPr/>
          </p:nvSpPr>
          <p:spPr>
            <a:xfrm>
              <a:off x="3163151" y="2359770"/>
              <a:ext cx="339591" cy="124272"/>
            </a:xfrm>
            <a:custGeom>
              <a:avLst/>
              <a:gdLst/>
              <a:ahLst/>
              <a:cxnLst/>
              <a:rect l="l" t="t" r="r" b="b"/>
              <a:pathLst>
                <a:path w="7870" h="2880" extrusionOk="0">
                  <a:moveTo>
                    <a:pt x="7661" y="0"/>
                  </a:moveTo>
                  <a:lnTo>
                    <a:pt x="0" y="2129"/>
                  </a:lnTo>
                  <a:lnTo>
                    <a:pt x="209" y="2880"/>
                  </a:lnTo>
                  <a:lnTo>
                    <a:pt x="7870" y="752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45"/>
            <p:cNvSpPr/>
            <p:nvPr/>
          </p:nvSpPr>
          <p:spPr>
            <a:xfrm>
              <a:off x="4371373" y="3596386"/>
              <a:ext cx="426797" cy="402935"/>
            </a:xfrm>
            <a:custGeom>
              <a:avLst/>
              <a:gdLst/>
              <a:ahLst/>
              <a:cxnLst/>
              <a:rect l="l" t="t" r="r" b="b"/>
              <a:pathLst>
                <a:path w="9891" h="9338" extrusionOk="0">
                  <a:moveTo>
                    <a:pt x="9296" y="1"/>
                  </a:moveTo>
                  <a:lnTo>
                    <a:pt x="3487" y="6883"/>
                  </a:lnTo>
                  <a:lnTo>
                    <a:pt x="1" y="8642"/>
                  </a:lnTo>
                  <a:lnTo>
                    <a:pt x="351" y="9338"/>
                  </a:lnTo>
                  <a:lnTo>
                    <a:pt x="3907" y="7543"/>
                  </a:lnTo>
                  <a:lnTo>
                    <a:pt x="4030" y="7446"/>
                  </a:lnTo>
                  <a:lnTo>
                    <a:pt x="9891" y="502"/>
                  </a:lnTo>
                  <a:lnTo>
                    <a:pt x="929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45"/>
            <p:cNvSpPr/>
            <p:nvPr/>
          </p:nvSpPr>
          <p:spPr>
            <a:xfrm>
              <a:off x="4776084" y="2014909"/>
              <a:ext cx="237843" cy="324661"/>
            </a:xfrm>
            <a:custGeom>
              <a:avLst/>
              <a:gdLst/>
              <a:ahLst/>
              <a:cxnLst/>
              <a:rect l="l" t="t" r="r" b="b"/>
              <a:pathLst>
                <a:path w="5512" h="7524" extrusionOk="0">
                  <a:moveTo>
                    <a:pt x="2512" y="0"/>
                  </a:moveTo>
                  <a:lnTo>
                    <a:pt x="0" y="2390"/>
                  </a:lnTo>
                  <a:lnTo>
                    <a:pt x="862" y="6516"/>
                  </a:lnTo>
                  <a:lnTo>
                    <a:pt x="2696" y="7524"/>
                  </a:lnTo>
                  <a:lnTo>
                    <a:pt x="5511" y="4546"/>
                  </a:lnTo>
                  <a:lnTo>
                    <a:pt x="4946" y="4011"/>
                  </a:lnTo>
                  <a:lnTo>
                    <a:pt x="2544" y="6552"/>
                  </a:lnTo>
                  <a:lnTo>
                    <a:pt x="1550" y="6005"/>
                  </a:lnTo>
                  <a:lnTo>
                    <a:pt x="851" y="2655"/>
                  </a:lnTo>
                  <a:lnTo>
                    <a:pt x="3048" y="564"/>
                  </a:lnTo>
                  <a:lnTo>
                    <a:pt x="251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45"/>
            <p:cNvSpPr/>
            <p:nvPr/>
          </p:nvSpPr>
          <p:spPr>
            <a:xfrm>
              <a:off x="5304336" y="1118322"/>
              <a:ext cx="308868" cy="570400"/>
            </a:xfrm>
            <a:custGeom>
              <a:avLst/>
              <a:gdLst/>
              <a:ahLst/>
              <a:cxnLst/>
              <a:rect l="l" t="t" r="r" b="b"/>
              <a:pathLst>
                <a:path w="7158" h="13219" extrusionOk="0">
                  <a:moveTo>
                    <a:pt x="6462" y="0"/>
                  </a:moveTo>
                  <a:lnTo>
                    <a:pt x="1" y="12868"/>
                  </a:lnTo>
                  <a:lnTo>
                    <a:pt x="698" y="13218"/>
                  </a:lnTo>
                  <a:lnTo>
                    <a:pt x="7158" y="349"/>
                  </a:lnTo>
                  <a:lnTo>
                    <a:pt x="646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45"/>
            <p:cNvSpPr/>
            <p:nvPr/>
          </p:nvSpPr>
          <p:spPr>
            <a:xfrm>
              <a:off x="5610750" y="1073575"/>
              <a:ext cx="295534" cy="703518"/>
            </a:xfrm>
            <a:custGeom>
              <a:avLst/>
              <a:gdLst/>
              <a:ahLst/>
              <a:cxnLst/>
              <a:rect l="l" t="t" r="r" b="b"/>
              <a:pathLst>
                <a:path w="6849" h="16304" extrusionOk="0">
                  <a:moveTo>
                    <a:pt x="6121" y="1"/>
                  </a:moveTo>
                  <a:lnTo>
                    <a:pt x="1" y="16025"/>
                  </a:lnTo>
                  <a:lnTo>
                    <a:pt x="728" y="16303"/>
                  </a:lnTo>
                  <a:lnTo>
                    <a:pt x="6849" y="279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45"/>
            <p:cNvSpPr/>
            <p:nvPr/>
          </p:nvSpPr>
          <p:spPr>
            <a:xfrm>
              <a:off x="5469862" y="1734688"/>
              <a:ext cx="128544" cy="739462"/>
            </a:xfrm>
            <a:custGeom>
              <a:avLst/>
              <a:gdLst/>
              <a:ahLst/>
              <a:cxnLst/>
              <a:rect l="l" t="t" r="r" b="b"/>
              <a:pathLst>
                <a:path w="2979" h="17137" extrusionOk="0">
                  <a:moveTo>
                    <a:pt x="2232" y="0"/>
                  </a:moveTo>
                  <a:lnTo>
                    <a:pt x="19" y="7329"/>
                  </a:lnTo>
                  <a:lnTo>
                    <a:pt x="1" y="7390"/>
                  </a:lnTo>
                  <a:lnTo>
                    <a:pt x="274" y="17137"/>
                  </a:lnTo>
                  <a:lnTo>
                    <a:pt x="1052" y="17115"/>
                  </a:lnTo>
                  <a:lnTo>
                    <a:pt x="783" y="7495"/>
                  </a:lnTo>
                  <a:lnTo>
                    <a:pt x="2978" y="225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45"/>
            <p:cNvSpPr/>
            <p:nvPr/>
          </p:nvSpPr>
          <p:spPr>
            <a:xfrm>
              <a:off x="4537201" y="1133253"/>
              <a:ext cx="146537" cy="313744"/>
            </a:xfrm>
            <a:custGeom>
              <a:avLst/>
              <a:gdLst/>
              <a:ahLst/>
              <a:cxnLst/>
              <a:rect l="l" t="t" r="r" b="b"/>
              <a:pathLst>
                <a:path w="3396" h="7271" extrusionOk="0">
                  <a:moveTo>
                    <a:pt x="2667" y="0"/>
                  </a:moveTo>
                  <a:lnTo>
                    <a:pt x="1" y="6992"/>
                  </a:lnTo>
                  <a:lnTo>
                    <a:pt x="728" y="7270"/>
                  </a:lnTo>
                  <a:lnTo>
                    <a:pt x="3396" y="27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45"/>
            <p:cNvSpPr/>
            <p:nvPr/>
          </p:nvSpPr>
          <p:spPr>
            <a:xfrm>
              <a:off x="4583200" y="1285877"/>
              <a:ext cx="468868" cy="172643"/>
            </a:xfrm>
            <a:custGeom>
              <a:avLst/>
              <a:gdLst/>
              <a:ahLst/>
              <a:cxnLst/>
              <a:rect l="l" t="t" r="r" b="b"/>
              <a:pathLst>
                <a:path w="10866" h="4001" extrusionOk="0">
                  <a:moveTo>
                    <a:pt x="227" y="0"/>
                  </a:moveTo>
                  <a:lnTo>
                    <a:pt x="0" y="745"/>
                  </a:lnTo>
                  <a:lnTo>
                    <a:pt x="10637" y="4000"/>
                  </a:lnTo>
                  <a:lnTo>
                    <a:pt x="10865" y="325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45"/>
            <p:cNvSpPr/>
            <p:nvPr/>
          </p:nvSpPr>
          <p:spPr>
            <a:xfrm>
              <a:off x="4636189" y="1166996"/>
              <a:ext cx="476764" cy="143129"/>
            </a:xfrm>
            <a:custGeom>
              <a:avLst/>
              <a:gdLst/>
              <a:ahLst/>
              <a:cxnLst/>
              <a:rect l="l" t="t" r="r" b="b"/>
              <a:pathLst>
                <a:path w="11049" h="3317" extrusionOk="0">
                  <a:moveTo>
                    <a:pt x="180" y="0"/>
                  </a:moveTo>
                  <a:lnTo>
                    <a:pt x="1" y="758"/>
                  </a:lnTo>
                  <a:lnTo>
                    <a:pt x="10869" y="3316"/>
                  </a:lnTo>
                  <a:lnTo>
                    <a:pt x="11048" y="25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45"/>
            <p:cNvSpPr/>
            <p:nvPr/>
          </p:nvSpPr>
          <p:spPr>
            <a:xfrm>
              <a:off x="5303818" y="4315752"/>
              <a:ext cx="240691" cy="272837"/>
            </a:xfrm>
            <a:custGeom>
              <a:avLst/>
              <a:gdLst/>
              <a:ahLst/>
              <a:cxnLst/>
              <a:rect l="l" t="t" r="r" b="b"/>
              <a:pathLst>
                <a:path w="5578" h="6323" extrusionOk="0">
                  <a:moveTo>
                    <a:pt x="4987" y="1"/>
                  </a:moveTo>
                  <a:lnTo>
                    <a:pt x="1" y="5816"/>
                  </a:lnTo>
                  <a:lnTo>
                    <a:pt x="592" y="6322"/>
                  </a:lnTo>
                  <a:lnTo>
                    <a:pt x="5578" y="508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45"/>
            <p:cNvSpPr/>
            <p:nvPr/>
          </p:nvSpPr>
          <p:spPr>
            <a:xfrm>
              <a:off x="5457780" y="4424234"/>
              <a:ext cx="205610" cy="212082"/>
            </a:xfrm>
            <a:custGeom>
              <a:avLst/>
              <a:gdLst/>
              <a:ahLst/>
              <a:cxnLst/>
              <a:rect l="l" t="t" r="r" b="b"/>
              <a:pathLst>
                <a:path w="4765" h="4915" extrusionOk="0">
                  <a:moveTo>
                    <a:pt x="4203" y="1"/>
                  </a:moveTo>
                  <a:lnTo>
                    <a:pt x="0" y="4375"/>
                  </a:lnTo>
                  <a:lnTo>
                    <a:pt x="562" y="4914"/>
                  </a:lnTo>
                  <a:lnTo>
                    <a:pt x="4764" y="540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45"/>
            <p:cNvSpPr/>
            <p:nvPr/>
          </p:nvSpPr>
          <p:spPr>
            <a:xfrm>
              <a:off x="5229901" y="4190054"/>
              <a:ext cx="153528" cy="344208"/>
            </a:xfrm>
            <a:custGeom>
              <a:avLst/>
              <a:gdLst/>
              <a:ahLst/>
              <a:cxnLst/>
              <a:rect l="l" t="t" r="r" b="b"/>
              <a:pathLst>
                <a:path w="3558" h="7977" extrusionOk="0">
                  <a:moveTo>
                    <a:pt x="2914" y="1"/>
                  </a:moveTo>
                  <a:lnTo>
                    <a:pt x="372" y="3725"/>
                  </a:lnTo>
                  <a:lnTo>
                    <a:pt x="1" y="7908"/>
                  </a:lnTo>
                  <a:lnTo>
                    <a:pt x="775" y="7977"/>
                  </a:lnTo>
                  <a:lnTo>
                    <a:pt x="1129" y="3996"/>
                  </a:lnTo>
                  <a:lnTo>
                    <a:pt x="3557" y="440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45"/>
            <p:cNvSpPr/>
            <p:nvPr/>
          </p:nvSpPr>
          <p:spPr>
            <a:xfrm>
              <a:off x="4936821" y="4054302"/>
              <a:ext cx="300756" cy="581489"/>
            </a:xfrm>
            <a:custGeom>
              <a:avLst/>
              <a:gdLst/>
              <a:ahLst/>
              <a:cxnLst/>
              <a:rect l="l" t="t" r="r" b="b"/>
              <a:pathLst>
                <a:path w="6970" h="13476" extrusionOk="0">
                  <a:moveTo>
                    <a:pt x="6296" y="0"/>
                  </a:moveTo>
                  <a:lnTo>
                    <a:pt x="1" y="10870"/>
                  </a:lnTo>
                  <a:lnTo>
                    <a:pt x="1633" y="13476"/>
                  </a:lnTo>
                  <a:lnTo>
                    <a:pt x="2293" y="13064"/>
                  </a:lnTo>
                  <a:lnTo>
                    <a:pt x="910" y="10854"/>
                  </a:lnTo>
                  <a:lnTo>
                    <a:pt x="6970" y="391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45"/>
            <p:cNvSpPr/>
            <p:nvPr/>
          </p:nvSpPr>
          <p:spPr>
            <a:xfrm>
              <a:off x="5481642" y="3526481"/>
              <a:ext cx="309601" cy="732558"/>
            </a:xfrm>
            <a:custGeom>
              <a:avLst/>
              <a:gdLst/>
              <a:ahLst/>
              <a:cxnLst/>
              <a:rect l="l" t="t" r="r" b="b"/>
              <a:pathLst>
                <a:path w="7175" h="16977" extrusionOk="0">
                  <a:moveTo>
                    <a:pt x="1673" y="0"/>
                  </a:moveTo>
                  <a:lnTo>
                    <a:pt x="1" y="3840"/>
                  </a:lnTo>
                  <a:lnTo>
                    <a:pt x="6477" y="16977"/>
                  </a:lnTo>
                  <a:lnTo>
                    <a:pt x="7174" y="16632"/>
                  </a:lnTo>
                  <a:lnTo>
                    <a:pt x="859" y="3820"/>
                  </a:lnTo>
                  <a:lnTo>
                    <a:pt x="2386" y="31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45"/>
            <p:cNvSpPr/>
            <p:nvPr/>
          </p:nvSpPr>
          <p:spPr>
            <a:xfrm>
              <a:off x="5710816" y="3716733"/>
              <a:ext cx="257606" cy="661619"/>
            </a:xfrm>
            <a:custGeom>
              <a:avLst/>
              <a:gdLst/>
              <a:ahLst/>
              <a:cxnLst/>
              <a:rect l="l" t="t" r="r" b="b"/>
              <a:pathLst>
                <a:path w="5970" h="15333" extrusionOk="0">
                  <a:moveTo>
                    <a:pt x="5233" y="0"/>
                  </a:moveTo>
                  <a:lnTo>
                    <a:pt x="0" y="15077"/>
                  </a:lnTo>
                  <a:lnTo>
                    <a:pt x="736" y="15333"/>
                  </a:lnTo>
                  <a:lnTo>
                    <a:pt x="5970" y="256"/>
                  </a:lnTo>
                  <a:lnTo>
                    <a:pt x="52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45"/>
            <p:cNvSpPr/>
            <p:nvPr/>
          </p:nvSpPr>
          <p:spPr>
            <a:xfrm>
              <a:off x="5618517" y="3915917"/>
              <a:ext cx="420022" cy="179288"/>
            </a:xfrm>
            <a:custGeom>
              <a:avLst/>
              <a:gdLst/>
              <a:ahLst/>
              <a:cxnLst/>
              <a:rect l="l" t="t" r="r" b="b"/>
              <a:pathLst>
                <a:path w="9734" h="4155" extrusionOk="0">
                  <a:moveTo>
                    <a:pt x="266" y="1"/>
                  </a:moveTo>
                  <a:lnTo>
                    <a:pt x="1" y="733"/>
                  </a:lnTo>
                  <a:lnTo>
                    <a:pt x="9468" y="4155"/>
                  </a:lnTo>
                  <a:lnTo>
                    <a:pt x="9733" y="3422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45"/>
            <p:cNvSpPr/>
            <p:nvPr/>
          </p:nvSpPr>
          <p:spPr>
            <a:xfrm>
              <a:off x="5616489" y="3678890"/>
              <a:ext cx="261877" cy="282417"/>
            </a:xfrm>
            <a:custGeom>
              <a:avLst/>
              <a:gdLst/>
              <a:ahLst/>
              <a:cxnLst/>
              <a:rect l="l" t="t" r="r" b="b"/>
              <a:pathLst>
                <a:path w="6069" h="6545" extrusionOk="0">
                  <a:moveTo>
                    <a:pt x="5493" y="0"/>
                  </a:moveTo>
                  <a:lnTo>
                    <a:pt x="1" y="6020"/>
                  </a:lnTo>
                  <a:lnTo>
                    <a:pt x="576" y="6545"/>
                  </a:lnTo>
                  <a:lnTo>
                    <a:pt x="6068" y="525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45"/>
            <p:cNvSpPr/>
            <p:nvPr/>
          </p:nvSpPr>
          <p:spPr>
            <a:xfrm>
              <a:off x="5365998" y="3727909"/>
              <a:ext cx="172686" cy="307660"/>
            </a:xfrm>
            <a:custGeom>
              <a:avLst/>
              <a:gdLst/>
              <a:ahLst/>
              <a:cxnLst/>
              <a:rect l="l" t="t" r="r" b="b"/>
              <a:pathLst>
                <a:path w="4002" h="7130" extrusionOk="0">
                  <a:moveTo>
                    <a:pt x="3301" y="0"/>
                  </a:moveTo>
                  <a:lnTo>
                    <a:pt x="0" y="6789"/>
                  </a:lnTo>
                  <a:lnTo>
                    <a:pt x="701" y="7130"/>
                  </a:lnTo>
                  <a:lnTo>
                    <a:pt x="4002" y="341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45"/>
            <p:cNvSpPr/>
            <p:nvPr/>
          </p:nvSpPr>
          <p:spPr>
            <a:xfrm>
              <a:off x="5973346" y="4466823"/>
              <a:ext cx="116764" cy="175318"/>
            </a:xfrm>
            <a:custGeom>
              <a:avLst/>
              <a:gdLst/>
              <a:ahLst/>
              <a:cxnLst/>
              <a:rect l="l" t="t" r="r" b="b"/>
              <a:pathLst>
                <a:path w="2706" h="4063" extrusionOk="0">
                  <a:moveTo>
                    <a:pt x="2022" y="0"/>
                  </a:moveTo>
                  <a:lnTo>
                    <a:pt x="0" y="3688"/>
                  </a:lnTo>
                  <a:lnTo>
                    <a:pt x="683" y="4062"/>
                  </a:lnTo>
                  <a:lnTo>
                    <a:pt x="2705" y="37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45"/>
            <p:cNvSpPr/>
            <p:nvPr/>
          </p:nvSpPr>
          <p:spPr>
            <a:xfrm>
              <a:off x="4320973" y="2917840"/>
              <a:ext cx="260971" cy="259892"/>
            </a:xfrm>
            <a:custGeom>
              <a:avLst/>
              <a:gdLst/>
              <a:ahLst/>
              <a:cxnLst/>
              <a:rect l="l" t="t" r="r" b="b"/>
              <a:pathLst>
                <a:path w="6048" h="6023" extrusionOk="0">
                  <a:moveTo>
                    <a:pt x="3024" y="1"/>
                  </a:moveTo>
                  <a:cubicBezTo>
                    <a:pt x="1354" y="1"/>
                    <a:pt x="0" y="1349"/>
                    <a:pt x="0" y="3012"/>
                  </a:cubicBezTo>
                  <a:cubicBezTo>
                    <a:pt x="0" y="4675"/>
                    <a:pt x="1354" y="6022"/>
                    <a:pt x="3024" y="6022"/>
                  </a:cubicBezTo>
                  <a:cubicBezTo>
                    <a:pt x="4695" y="6022"/>
                    <a:pt x="6047" y="4675"/>
                    <a:pt x="6047" y="3012"/>
                  </a:cubicBezTo>
                  <a:cubicBezTo>
                    <a:pt x="6047" y="1349"/>
                    <a:pt x="4695" y="1"/>
                    <a:pt x="30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45"/>
            <p:cNvSpPr/>
            <p:nvPr/>
          </p:nvSpPr>
          <p:spPr>
            <a:xfrm>
              <a:off x="4304187" y="2901054"/>
              <a:ext cx="294542" cy="293420"/>
            </a:xfrm>
            <a:custGeom>
              <a:avLst/>
              <a:gdLst/>
              <a:ahLst/>
              <a:cxnLst/>
              <a:rect l="l" t="t" r="r" b="b"/>
              <a:pathLst>
                <a:path w="6826" h="6800" extrusionOk="0">
                  <a:moveTo>
                    <a:pt x="3413" y="778"/>
                  </a:moveTo>
                  <a:cubicBezTo>
                    <a:pt x="4866" y="778"/>
                    <a:pt x="6048" y="1955"/>
                    <a:pt x="6048" y="3401"/>
                  </a:cubicBezTo>
                  <a:cubicBezTo>
                    <a:pt x="6048" y="4848"/>
                    <a:pt x="4866" y="6022"/>
                    <a:pt x="3413" y="6022"/>
                  </a:cubicBezTo>
                  <a:cubicBezTo>
                    <a:pt x="1960" y="6022"/>
                    <a:pt x="778" y="4846"/>
                    <a:pt x="778" y="3401"/>
                  </a:cubicBezTo>
                  <a:cubicBezTo>
                    <a:pt x="778" y="1954"/>
                    <a:pt x="1960" y="778"/>
                    <a:pt x="3413" y="778"/>
                  </a:cubicBezTo>
                  <a:close/>
                  <a:moveTo>
                    <a:pt x="3413" y="1"/>
                  </a:moveTo>
                  <a:cubicBezTo>
                    <a:pt x="1532" y="1"/>
                    <a:pt x="1" y="1525"/>
                    <a:pt x="1" y="3401"/>
                  </a:cubicBezTo>
                  <a:cubicBezTo>
                    <a:pt x="1" y="5275"/>
                    <a:pt x="1532" y="6800"/>
                    <a:pt x="3413" y="6800"/>
                  </a:cubicBezTo>
                  <a:cubicBezTo>
                    <a:pt x="5294" y="6800"/>
                    <a:pt x="6825" y="5274"/>
                    <a:pt x="6825" y="3401"/>
                  </a:cubicBezTo>
                  <a:cubicBezTo>
                    <a:pt x="6825" y="1527"/>
                    <a:pt x="5294" y="1"/>
                    <a:pt x="341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45"/>
            <p:cNvSpPr/>
            <p:nvPr/>
          </p:nvSpPr>
          <p:spPr>
            <a:xfrm>
              <a:off x="4542811" y="2889662"/>
              <a:ext cx="183905" cy="117713"/>
            </a:xfrm>
            <a:custGeom>
              <a:avLst/>
              <a:gdLst/>
              <a:ahLst/>
              <a:cxnLst/>
              <a:rect l="l" t="t" r="r" b="b"/>
              <a:pathLst>
                <a:path w="4262" h="2728" extrusionOk="0">
                  <a:moveTo>
                    <a:pt x="3901" y="1"/>
                  </a:moveTo>
                  <a:lnTo>
                    <a:pt x="1" y="2037"/>
                  </a:lnTo>
                  <a:lnTo>
                    <a:pt x="361" y="2728"/>
                  </a:lnTo>
                  <a:lnTo>
                    <a:pt x="4261" y="691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45"/>
            <p:cNvSpPr/>
            <p:nvPr/>
          </p:nvSpPr>
          <p:spPr>
            <a:xfrm>
              <a:off x="4403175" y="3159096"/>
              <a:ext cx="67098" cy="268134"/>
            </a:xfrm>
            <a:custGeom>
              <a:avLst/>
              <a:gdLst/>
              <a:ahLst/>
              <a:cxnLst/>
              <a:rect l="l" t="t" r="r" b="b"/>
              <a:pathLst>
                <a:path w="1555" h="6214" extrusionOk="0">
                  <a:moveTo>
                    <a:pt x="782" y="0"/>
                  </a:moveTo>
                  <a:lnTo>
                    <a:pt x="1" y="6114"/>
                  </a:lnTo>
                  <a:lnTo>
                    <a:pt x="773" y="6213"/>
                  </a:lnTo>
                  <a:lnTo>
                    <a:pt x="1555" y="1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45"/>
            <p:cNvSpPr/>
            <p:nvPr/>
          </p:nvSpPr>
          <p:spPr>
            <a:xfrm>
              <a:off x="4245157" y="2682150"/>
              <a:ext cx="177864" cy="258943"/>
            </a:xfrm>
            <a:custGeom>
              <a:avLst/>
              <a:gdLst/>
              <a:ahLst/>
              <a:cxnLst/>
              <a:rect l="l" t="t" r="r" b="b"/>
              <a:pathLst>
                <a:path w="4122" h="6001" extrusionOk="0">
                  <a:moveTo>
                    <a:pt x="664" y="1"/>
                  </a:moveTo>
                  <a:lnTo>
                    <a:pt x="1" y="410"/>
                  </a:lnTo>
                  <a:lnTo>
                    <a:pt x="3459" y="6001"/>
                  </a:lnTo>
                  <a:lnTo>
                    <a:pt x="4122" y="5590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45"/>
            <p:cNvSpPr/>
            <p:nvPr/>
          </p:nvSpPr>
          <p:spPr>
            <a:xfrm>
              <a:off x="3961656" y="3030765"/>
              <a:ext cx="376743" cy="40086"/>
            </a:xfrm>
            <a:custGeom>
              <a:avLst/>
              <a:gdLst/>
              <a:ahLst/>
              <a:cxnLst/>
              <a:rect l="l" t="t" r="r" b="b"/>
              <a:pathLst>
                <a:path w="8731" h="929" extrusionOk="0">
                  <a:moveTo>
                    <a:pt x="8717" y="1"/>
                  </a:moveTo>
                  <a:lnTo>
                    <a:pt x="1" y="150"/>
                  </a:lnTo>
                  <a:lnTo>
                    <a:pt x="14" y="929"/>
                  </a:lnTo>
                  <a:lnTo>
                    <a:pt x="8730" y="780"/>
                  </a:lnTo>
                  <a:lnTo>
                    <a:pt x="87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45"/>
            <p:cNvSpPr/>
            <p:nvPr/>
          </p:nvSpPr>
          <p:spPr>
            <a:xfrm>
              <a:off x="4528787" y="3107056"/>
              <a:ext cx="269040" cy="203280"/>
            </a:xfrm>
            <a:custGeom>
              <a:avLst/>
              <a:gdLst/>
              <a:ahLst/>
              <a:cxnLst/>
              <a:rect l="l" t="t" r="r" b="b"/>
              <a:pathLst>
                <a:path w="6235" h="4711" extrusionOk="0">
                  <a:moveTo>
                    <a:pt x="450" y="1"/>
                  </a:moveTo>
                  <a:lnTo>
                    <a:pt x="0" y="638"/>
                  </a:lnTo>
                  <a:lnTo>
                    <a:pt x="5787" y="4711"/>
                  </a:lnTo>
                  <a:lnTo>
                    <a:pt x="6235" y="4074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45"/>
            <p:cNvSpPr/>
            <p:nvPr/>
          </p:nvSpPr>
          <p:spPr>
            <a:xfrm>
              <a:off x="4933153" y="2543507"/>
              <a:ext cx="357498" cy="266365"/>
            </a:xfrm>
            <a:custGeom>
              <a:avLst/>
              <a:gdLst/>
              <a:ahLst/>
              <a:cxnLst/>
              <a:rect l="l" t="t" r="r" b="b"/>
              <a:pathLst>
                <a:path w="8285" h="6173" extrusionOk="0">
                  <a:moveTo>
                    <a:pt x="450" y="1"/>
                  </a:moveTo>
                  <a:lnTo>
                    <a:pt x="1" y="636"/>
                  </a:lnTo>
                  <a:lnTo>
                    <a:pt x="7834" y="6173"/>
                  </a:lnTo>
                  <a:lnTo>
                    <a:pt x="8285" y="553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45"/>
            <p:cNvSpPr/>
            <p:nvPr/>
          </p:nvSpPr>
          <p:spPr>
            <a:xfrm>
              <a:off x="4450468" y="3793801"/>
              <a:ext cx="101575" cy="131262"/>
            </a:xfrm>
            <a:custGeom>
              <a:avLst/>
              <a:gdLst/>
              <a:ahLst/>
              <a:cxnLst/>
              <a:rect l="l" t="t" r="r" b="b"/>
              <a:pathLst>
                <a:path w="2354" h="3042" extrusionOk="0">
                  <a:moveTo>
                    <a:pt x="653" y="1"/>
                  </a:moveTo>
                  <a:lnTo>
                    <a:pt x="0" y="425"/>
                  </a:lnTo>
                  <a:lnTo>
                    <a:pt x="1700" y="3042"/>
                  </a:lnTo>
                  <a:lnTo>
                    <a:pt x="2354" y="261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45"/>
            <p:cNvSpPr/>
            <p:nvPr/>
          </p:nvSpPr>
          <p:spPr>
            <a:xfrm>
              <a:off x="3788406" y="3687477"/>
              <a:ext cx="278620" cy="276333"/>
            </a:xfrm>
            <a:custGeom>
              <a:avLst/>
              <a:gdLst/>
              <a:ahLst/>
              <a:cxnLst/>
              <a:rect l="l" t="t" r="r" b="b"/>
              <a:pathLst>
                <a:path w="6457" h="6404" extrusionOk="0">
                  <a:moveTo>
                    <a:pt x="305" y="1"/>
                  </a:moveTo>
                  <a:lnTo>
                    <a:pt x="1" y="717"/>
                  </a:lnTo>
                  <a:cubicBezTo>
                    <a:pt x="1809" y="1484"/>
                    <a:pt x="3765" y="3398"/>
                    <a:pt x="5812" y="6404"/>
                  </a:cubicBezTo>
                  <a:lnTo>
                    <a:pt x="6457" y="5967"/>
                  </a:lnTo>
                  <a:cubicBezTo>
                    <a:pt x="4324" y="2835"/>
                    <a:pt x="2254" y="827"/>
                    <a:pt x="305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45"/>
            <p:cNvSpPr/>
            <p:nvPr/>
          </p:nvSpPr>
          <p:spPr>
            <a:xfrm>
              <a:off x="2751233" y="2632786"/>
              <a:ext cx="3594136" cy="1313529"/>
            </a:xfrm>
            <a:custGeom>
              <a:avLst/>
              <a:gdLst/>
              <a:ahLst/>
              <a:cxnLst/>
              <a:rect l="l" t="t" r="r" b="b"/>
              <a:pathLst>
                <a:path w="83294" h="30441" extrusionOk="0">
                  <a:moveTo>
                    <a:pt x="213" y="1"/>
                  </a:moveTo>
                  <a:lnTo>
                    <a:pt x="1" y="1346"/>
                  </a:lnTo>
                  <a:lnTo>
                    <a:pt x="16697" y="3985"/>
                  </a:lnTo>
                  <a:cubicBezTo>
                    <a:pt x="17319" y="4083"/>
                    <a:pt x="17946" y="4132"/>
                    <a:pt x="18574" y="4132"/>
                  </a:cubicBezTo>
                  <a:cubicBezTo>
                    <a:pt x="19072" y="4132"/>
                    <a:pt x="19571" y="4101"/>
                    <a:pt x="20067" y="4039"/>
                  </a:cubicBezTo>
                  <a:cubicBezTo>
                    <a:pt x="29899" y="2814"/>
                    <a:pt x="35387" y="2490"/>
                    <a:pt x="38443" y="2490"/>
                  </a:cubicBezTo>
                  <a:cubicBezTo>
                    <a:pt x="40898" y="2490"/>
                    <a:pt x="41783" y="2699"/>
                    <a:pt x="42090" y="2820"/>
                  </a:cubicBezTo>
                  <a:lnTo>
                    <a:pt x="42183" y="2974"/>
                  </a:lnTo>
                  <a:cubicBezTo>
                    <a:pt x="49946" y="15933"/>
                    <a:pt x="56180" y="17512"/>
                    <a:pt x="57205" y="17688"/>
                  </a:cubicBezTo>
                  <a:lnTo>
                    <a:pt x="82686" y="30441"/>
                  </a:lnTo>
                  <a:lnTo>
                    <a:pt x="83294" y="29222"/>
                  </a:lnTo>
                  <a:lnTo>
                    <a:pt x="57716" y="16421"/>
                  </a:lnTo>
                  <a:lnTo>
                    <a:pt x="57603" y="16367"/>
                  </a:lnTo>
                  <a:lnTo>
                    <a:pt x="57486" y="16352"/>
                  </a:lnTo>
                  <a:cubicBezTo>
                    <a:pt x="57424" y="16346"/>
                    <a:pt x="51306" y="15477"/>
                    <a:pt x="43451" y="2441"/>
                  </a:cubicBezTo>
                  <a:cubicBezTo>
                    <a:pt x="43432" y="2324"/>
                    <a:pt x="43390" y="2200"/>
                    <a:pt x="43309" y="2078"/>
                  </a:cubicBezTo>
                  <a:cubicBezTo>
                    <a:pt x="43112" y="1778"/>
                    <a:pt x="42686" y="1131"/>
                    <a:pt x="38313" y="1131"/>
                  </a:cubicBezTo>
                  <a:cubicBezTo>
                    <a:pt x="34993" y="1131"/>
                    <a:pt x="29397" y="1504"/>
                    <a:pt x="19898" y="2688"/>
                  </a:cubicBezTo>
                  <a:cubicBezTo>
                    <a:pt x="19459" y="2743"/>
                    <a:pt x="19017" y="2770"/>
                    <a:pt x="18576" y="2770"/>
                  </a:cubicBezTo>
                  <a:cubicBezTo>
                    <a:pt x="18019" y="2770"/>
                    <a:pt x="17462" y="2726"/>
                    <a:pt x="16910" y="264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45"/>
            <p:cNvSpPr/>
            <p:nvPr/>
          </p:nvSpPr>
          <p:spPr>
            <a:xfrm>
              <a:off x="4974103" y="1077157"/>
              <a:ext cx="187142" cy="531608"/>
            </a:xfrm>
            <a:custGeom>
              <a:avLst/>
              <a:gdLst/>
              <a:ahLst/>
              <a:cxnLst/>
              <a:rect l="l" t="t" r="r" b="b"/>
              <a:pathLst>
                <a:path w="4337" h="12320" extrusionOk="0">
                  <a:moveTo>
                    <a:pt x="3016" y="1"/>
                  </a:moveTo>
                  <a:lnTo>
                    <a:pt x="0" y="11986"/>
                  </a:lnTo>
                  <a:lnTo>
                    <a:pt x="1321" y="12319"/>
                  </a:lnTo>
                  <a:lnTo>
                    <a:pt x="4337" y="333"/>
                  </a:lnTo>
                  <a:lnTo>
                    <a:pt x="301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45"/>
            <p:cNvSpPr/>
            <p:nvPr/>
          </p:nvSpPr>
          <p:spPr>
            <a:xfrm>
              <a:off x="5343172" y="2453580"/>
              <a:ext cx="178166" cy="635729"/>
            </a:xfrm>
            <a:custGeom>
              <a:avLst/>
              <a:gdLst/>
              <a:ahLst/>
              <a:cxnLst/>
              <a:rect l="l" t="t" r="r" b="b"/>
              <a:pathLst>
                <a:path w="4129" h="14733" extrusionOk="0">
                  <a:moveTo>
                    <a:pt x="2766" y="1"/>
                  </a:moveTo>
                  <a:lnTo>
                    <a:pt x="2650" y="10882"/>
                  </a:lnTo>
                  <a:lnTo>
                    <a:pt x="0" y="13820"/>
                  </a:lnTo>
                  <a:lnTo>
                    <a:pt x="1013" y="14733"/>
                  </a:lnTo>
                  <a:lnTo>
                    <a:pt x="4006" y="11413"/>
                  </a:lnTo>
                  <a:lnTo>
                    <a:pt x="4129" y="16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45"/>
            <p:cNvSpPr/>
            <p:nvPr/>
          </p:nvSpPr>
          <p:spPr>
            <a:xfrm>
              <a:off x="5145066" y="2602062"/>
              <a:ext cx="268220" cy="766128"/>
            </a:xfrm>
            <a:custGeom>
              <a:avLst/>
              <a:gdLst/>
              <a:ahLst/>
              <a:cxnLst/>
              <a:rect l="l" t="t" r="r" b="b"/>
              <a:pathLst>
                <a:path w="6216" h="17755" extrusionOk="0">
                  <a:moveTo>
                    <a:pt x="3350" y="1"/>
                  </a:moveTo>
                  <a:lnTo>
                    <a:pt x="0" y="17754"/>
                  </a:lnTo>
                  <a:lnTo>
                    <a:pt x="6216" y="14319"/>
                  </a:lnTo>
                  <a:lnTo>
                    <a:pt x="5558" y="13127"/>
                  </a:lnTo>
                  <a:lnTo>
                    <a:pt x="1876" y="15160"/>
                  </a:lnTo>
                  <a:lnTo>
                    <a:pt x="4689" y="252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45"/>
            <p:cNvSpPr/>
            <p:nvPr/>
          </p:nvSpPr>
          <p:spPr>
            <a:xfrm>
              <a:off x="5334757" y="3211438"/>
              <a:ext cx="189299" cy="304855"/>
            </a:xfrm>
            <a:custGeom>
              <a:avLst/>
              <a:gdLst/>
              <a:ahLst/>
              <a:cxnLst/>
              <a:rect l="l" t="t" r="r" b="b"/>
              <a:pathLst>
                <a:path w="4387" h="7065" extrusionOk="0">
                  <a:moveTo>
                    <a:pt x="1224" y="1"/>
                  </a:moveTo>
                  <a:lnTo>
                    <a:pt x="1" y="598"/>
                  </a:lnTo>
                  <a:lnTo>
                    <a:pt x="3162" y="7065"/>
                  </a:lnTo>
                  <a:lnTo>
                    <a:pt x="4386" y="6467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45"/>
            <p:cNvSpPr/>
            <p:nvPr/>
          </p:nvSpPr>
          <p:spPr>
            <a:xfrm>
              <a:off x="5257086" y="2842541"/>
              <a:ext cx="111241" cy="80820"/>
            </a:xfrm>
            <a:custGeom>
              <a:avLst/>
              <a:gdLst/>
              <a:ahLst/>
              <a:cxnLst/>
              <a:rect l="l" t="t" r="r" b="b"/>
              <a:pathLst>
                <a:path w="2578" h="1873" extrusionOk="0">
                  <a:moveTo>
                    <a:pt x="2209" y="0"/>
                  </a:moveTo>
                  <a:lnTo>
                    <a:pt x="1" y="1187"/>
                  </a:lnTo>
                  <a:lnTo>
                    <a:pt x="369" y="1872"/>
                  </a:lnTo>
                  <a:lnTo>
                    <a:pt x="2577" y="687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45"/>
            <p:cNvSpPr/>
            <p:nvPr/>
          </p:nvSpPr>
          <p:spPr>
            <a:xfrm>
              <a:off x="4349797" y="4427513"/>
              <a:ext cx="378512" cy="286732"/>
            </a:xfrm>
            <a:custGeom>
              <a:avLst/>
              <a:gdLst/>
              <a:ahLst/>
              <a:cxnLst/>
              <a:rect l="l" t="t" r="r" b="b"/>
              <a:pathLst>
                <a:path w="8772" h="6645" extrusionOk="0">
                  <a:moveTo>
                    <a:pt x="775" y="0"/>
                  </a:moveTo>
                  <a:lnTo>
                    <a:pt x="0" y="1121"/>
                  </a:lnTo>
                  <a:lnTo>
                    <a:pt x="7998" y="6644"/>
                  </a:lnTo>
                  <a:lnTo>
                    <a:pt x="8771" y="552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45"/>
            <p:cNvSpPr/>
            <p:nvPr/>
          </p:nvSpPr>
          <p:spPr>
            <a:xfrm>
              <a:off x="4774487" y="2406589"/>
              <a:ext cx="202028" cy="201122"/>
            </a:xfrm>
            <a:custGeom>
              <a:avLst/>
              <a:gdLst/>
              <a:ahLst/>
              <a:cxnLst/>
              <a:rect l="l" t="t" r="r" b="b"/>
              <a:pathLst>
                <a:path w="4682" h="4661" extrusionOk="0">
                  <a:moveTo>
                    <a:pt x="2341" y="0"/>
                  </a:moveTo>
                  <a:cubicBezTo>
                    <a:pt x="1048" y="0"/>
                    <a:pt x="1" y="1044"/>
                    <a:pt x="1" y="2331"/>
                  </a:cubicBezTo>
                  <a:cubicBezTo>
                    <a:pt x="1" y="3618"/>
                    <a:pt x="1048" y="4661"/>
                    <a:pt x="2341" y="4661"/>
                  </a:cubicBezTo>
                  <a:cubicBezTo>
                    <a:pt x="3633" y="4661"/>
                    <a:pt x="4682" y="3618"/>
                    <a:pt x="4682" y="2331"/>
                  </a:cubicBezTo>
                  <a:cubicBezTo>
                    <a:pt x="4682" y="1044"/>
                    <a:pt x="3633" y="0"/>
                    <a:pt x="2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45"/>
            <p:cNvSpPr/>
            <p:nvPr/>
          </p:nvSpPr>
          <p:spPr>
            <a:xfrm>
              <a:off x="4761067" y="2393169"/>
              <a:ext cx="228824" cy="227961"/>
            </a:xfrm>
            <a:custGeom>
              <a:avLst/>
              <a:gdLst/>
              <a:ahLst/>
              <a:cxnLst/>
              <a:rect l="l" t="t" r="r" b="b"/>
              <a:pathLst>
                <a:path w="5303" h="5283" extrusionOk="0">
                  <a:moveTo>
                    <a:pt x="2652" y="621"/>
                  </a:moveTo>
                  <a:cubicBezTo>
                    <a:pt x="3771" y="621"/>
                    <a:pt x="4683" y="1528"/>
                    <a:pt x="4683" y="2642"/>
                  </a:cubicBezTo>
                  <a:cubicBezTo>
                    <a:pt x="4683" y="3756"/>
                    <a:pt x="3771" y="4663"/>
                    <a:pt x="2652" y="4663"/>
                  </a:cubicBezTo>
                  <a:cubicBezTo>
                    <a:pt x="1531" y="4663"/>
                    <a:pt x="621" y="3755"/>
                    <a:pt x="621" y="2642"/>
                  </a:cubicBezTo>
                  <a:cubicBezTo>
                    <a:pt x="621" y="1528"/>
                    <a:pt x="1532" y="621"/>
                    <a:pt x="2652" y="621"/>
                  </a:cubicBezTo>
                  <a:close/>
                  <a:moveTo>
                    <a:pt x="2652" y="0"/>
                  </a:moveTo>
                  <a:cubicBezTo>
                    <a:pt x="1189" y="0"/>
                    <a:pt x="0" y="1185"/>
                    <a:pt x="0" y="2642"/>
                  </a:cubicBezTo>
                  <a:cubicBezTo>
                    <a:pt x="0" y="4098"/>
                    <a:pt x="1189" y="5283"/>
                    <a:pt x="2652" y="5283"/>
                  </a:cubicBezTo>
                  <a:cubicBezTo>
                    <a:pt x="4114" y="5283"/>
                    <a:pt x="5303" y="4098"/>
                    <a:pt x="5303" y="2642"/>
                  </a:cubicBezTo>
                  <a:cubicBezTo>
                    <a:pt x="5303" y="1185"/>
                    <a:pt x="4114" y="0"/>
                    <a:pt x="265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45"/>
            <p:cNvSpPr/>
            <p:nvPr/>
          </p:nvSpPr>
          <p:spPr>
            <a:xfrm>
              <a:off x="5683718" y="3046947"/>
              <a:ext cx="188436" cy="240043"/>
            </a:xfrm>
            <a:custGeom>
              <a:avLst/>
              <a:gdLst/>
              <a:ahLst/>
              <a:cxnLst/>
              <a:rect l="l" t="t" r="r" b="b"/>
              <a:pathLst>
                <a:path w="4367" h="5563" extrusionOk="0">
                  <a:moveTo>
                    <a:pt x="2183" y="0"/>
                  </a:moveTo>
                  <a:cubicBezTo>
                    <a:pt x="977" y="0"/>
                    <a:pt x="0" y="885"/>
                    <a:pt x="0" y="1979"/>
                  </a:cubicBezTo>
                  <a:cubicBezTo>
                    <a:pt x="0" y="3073"/>
                    <a:pt x="2183" y="5562"/>
                    <a:pt x="2183" y="5562"/>
                  </a:cubicBezTo>
                  <a:cubicBezTo>
                    <a:pt x="2183" y="5562"/>
                    <a:pt x="4367" y="3071"/>
                    <a:pt x="4367" y="1979"/>
                  </a:cubicBezTo>
                  <a:cubicBezTo>
                    <a:pt x="4367" y="885"/>
                    <a:pt x="3390" y="0"/>
                    <a:pt x="21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45"/>
            <p:cNvSpPr/>
            <p:nvPr/>
          </p:nvSpPr>
          <p:spPr>
            <a:xfrm>
              <a:off x="5683718" y="3034347"/>
              <a:ext cx="188436" cy="188436"/>
            </a:xfrm>
            <a:custGeom>
              <a:avLst/>
              <a:gdLst/>
              <a:ahLst/>
              <a:cxnLst/>
              <a:rect l="l" t="t" r="r" b="b"/>
              <a:pathLst>
                <a:path w="4367" h="4367" extrusionOk="0">
                  <a:moveTo>
                    <a:pt x="2183" y="1"/>
                  </a:moveTo>
                  <a:cubicBezTo>
                    <a:pt x="978" y="1"/>
                    <a:pt x="0" y="978"/>
                    <a:pt x="0" y="2184"/>
                  </a:cubicBezTo>
                  <a:cubicBezTo>
                    <a:pt x="0" y="3390"/>
                    <a:pt x="978" y="4367"/>
                    <a:pt x="2183" y="4367"/>
                  </a:cubicBezTo>
                  <a:cubicBezTo>
                    <a:pt x="3389" y="4367"/>
                    <a:pt x="4367" y="3390"/>
                    <a:pt x="4367" y="2184"/>
                  </a:cubicBezTo>
                  <a:cubicBezTo>
                    <a:pt x="4367" y="978"/>
                    <a:pt x="3389" y="1"/>
                    <a:pt x="2183" y="1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45"/>
            <p:cNvSpPr/>
            <p:nvPr/>
          </p:nvSpPr>
          <p:spPr>
            <a:xfrm>
              <a:off x="5713492" y="3064164"/>
              <a:ext cx="128889" cy="128846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1493" y="0"/>
                  </a:moveTo>
                  <a:cubicBezTo>
                    <a:pt x="669" y="0"/>
                    <a:pt x="1" y="669"/>
                    <a:pt x="1" y="1493"/>
                  </a:cubicBezTo>
                  <a:cubicBezTo>
                    <a:pt x="1" y="2317"/>
                    <a:pt x="669" y="2985"/>
                    <a:pt x="1493" y="2985"/>
                  </a:cubicBezTo>
                  <a:cubicBezTo>
                    <a:pt x="2318" y="2985"/>
                    <a:pt x="2986" y="2317"/>
                    <a:pt x="2986" y="1493"/>
                  </a:cubicBezTo>
                  <a:cubicBezTo>
                    <a:pt x="2986" y="669"/>
                    <a:pt x="2318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45"/>
            <p:cNvSpPr/>
            <p:nvPr/>
          </p:nvSpPr>
          <p:spPr>
            <a:xfrm>
              <a:off x="5737872" y="3087940"/>
              <a:ext cx="81942" cy="77541"/>
            </a:xfrm>
            <a:custGeom>
              <a:avLst/>
              <a:gdLst/>
              <a:ahLst/>
              <a:cxnLst/>
              <a:rect l="l" t="t" r="r" b="b"/>
              <a:pathLst>
                <a:path w="1899" h="1797" extrusionOk="0">
                  <a:moveTo>
                    <a:pt x="1530" y="1"/>
                  </a:moveTo>
                  <a:lnTo>
                    <a:pt x="860" y="1128"/>
                  </a:lnTo>
                  <a:lnTo>
                    <a:pt x="287" y="614"/>
                  </a:lnTo>
                  <a:lnTo>
                    <a:pt x="0" y="932"/>
                  </a:lnTo>
                  <a:lnTo>
                    <a:pt x="960" y="1797"/>
                  </a:lnTo>
                  <a:lnTo>
                    <a:pt x="1898" y="220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45"/>
            <p:cNvSpPr/>
            <p:nvPr/>
          </p:nvSpPr>
          <p:spPr>
            <a:xfrm>
              <a:off x="3178124" y="3488077"/>
              <a:ext cx="253938" cy="86257"/>
            </a:xfrm>
            <a:custGeom>
              <a:avLst/>
              <a:gdLst/>
              <a:ahLst/>
              <a:cxnLst/>
              <a:rect l="l" t="t" r="r" b="b"/>
              <a:pathLst>
                <a:path w="5885" h="1999" extrusionOk="0">
                  <a:moveTo>
                    <a:pt x="122" y="0"/>
                  </a:moveTo>
                  <a:lnTo>
                    <a:pt x="0" y="1547"/>
                  </a:lnTo>
                  <a:lnTo>
                    <a:pt x="5764" y="1998"/>
                  </a:lnTo>
                  <a:lnTo>
                    <a:pt x="5884" y="45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45"/>
            <p:cNvSpPr/>
            <p:nvPr/>
          </p:nvSpPr>
          <p:spPr>
            <a:xfrm>
              <a:off x="5171086" y="3623830"/>
              <a:ext cx="175534" cy="250831"/>
            </a:xfrm>
            <a:custGeom>
              <a:avLst/>
              <a:gdLst/>
              <a:ahLst/>
              <a:cxnLst/>
              <a:rect l="l" t="t" r="r" b="b"/>
              <a:pathLst>
                <a:path w="4068" h="5813" extrusionOk="0">
                  <a:moveTo>
                    <a:pt x="2705" y="0"/>
                  </a:moveTo>
                  <a:lnTo>
                    <a:pt x="1" y="5089"/>
                  </a:lnTo>
                  <a:lnTo>
                    <a:pt x="1366" y="5812"/>
                  </a:lnTo>
                  <a:lnTo>
                    <a:pt x="4068" y="726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45"/>
            <p:cNvSpPr/>
            <p:nvPr/>
          </p:nvSpPr>
          <p:spPr>
            <a:xfrm>
              <a:off x="5822016" y="4085543"/>
              <a:ext cx="124704" cy="199957"/>
            </a:xfrm>
            <a:custGeom>
              <a:avLst/>
              <a:gdLst/>
              <a:ahLst/>
              <a:cxnLst/>
              <a:rect l="l" t="t" r="r" b="b"/>
              <a:pathLst>
                <a:path w="2890" h="4634" extrusionOk="0">
                  <a:moveTo>
                    <a:pt x="1429" y="1"/>
                  </a:moveTo>
                  <a:lnTo>
                    <a:pt x="1" y="4128"/>
                  </a:lnTo>
                  <a:lnTo>
                    <a:pt x="1461" y="4634"/>
                  </a:lnTo>
                  <a:lnTo>
                    <a:pt x="2889" y="506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45"/>
            <p:cNvSpPr/>
            <p:nvPr/>
          </p:nvSpPr>
          <p:spPr>
            <a:xfrm>
              <a:off x="4886248" y="1849297"/>
              <a:ext cx="265804" cy="275815"/>
            </a:xfrm>
            <a:custGeom>
              <a:avLst/>
              <a:gdLst/>
              <a:ahLst/>
              <a:cxnLst/>
              <a:rect l="l" t="t" r="r" b="b"/>
              <a:pathLst>
                <a:path w="6160" h="6392" extrusionOk="0">
                  <a:moveTo>
                    <a:pt x="2347" y="0"/>
                  </a:moveTo>
                  <a:lnTo>
                    <a:pt x="0" y="2072"/>
                  </a:lnTo>
                  <a:lnTo>
                    <a:pt x="3812" y="6391"/>
                  </a:lnTo>
                  <a:lnTo>
                    <a:pt x="6160" y="4318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45"/>
            <p:cNvSpPr/>
            <p:nvPr/>
          </p:nvSpPr>
          <p:spPr>
            <a:xfrm>
              <a:off x="5070588" y="2146433"/>
              <a:ext cx="182050" cy="248673"/>
            </a:xfrm>
            <a:custGeom>
              <a:avLst/>
              <a:gdLst/>
              <a:ahLst/>
              <a:cxnLst/>
              <a:rect l="l" t="t" r="r" b="b"/>
              <a:pathLst>
                <a:path w="4219" h="5763" extrusionOk="0">
                  <a:moveTo>
                    <a:pt x="1338" y="0"/>
                  </a:moveTo>
                  <a:lnTo>
                    <a:pt x="0" y="773"/>
                  </a:lnTo>
                  <a:lnTo>
                    <a:pt x="2880" y="5762"/>
                  </a:lnTo>
                  <a:lnTo>
                    <a:pt x="4219" y="499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45"/>
            <p:cNvSpPr/>
            <p:nvPr/>
          </p:nvSpPr>
          <p:spPr>
            <a:xfrm>
              <a:off x="5651656" y="1914368"/>
              <a:ext cx="252557" cy="83538"/>
            </a:xfrm>
            <a:custGeom>
              <a:avLst/>
              <a:gdLst/>
              <a:ahLst/>
              <a:cxnLst/>
              <a:rect l="l" t="t" r="r" b="b"/>
              <a:pathLst>
                <a:path w="5853" h="1936" extrusionOk="0">
                  <a:moveTo>
                    <a:pt x="107" y="1"/>
                  </a:moveTo>
                  <a:lnTo>
                    <a:pt x="0" y="1541"/>
                  </a:lnTo>
                  <a:lnTo>
                    <a:pt x="5748" y="1935"/>
                  </a:lnTo>
                  <a:lnTo>
                    <a:pt x="5853" y="39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45"/>
            <p:cNvSpPr/>
            <p:nvPr/>
          </p:nvSpPr>
          <p:spPr>
            <a:xfrm>
              <a:off x="5927778" y="1932923"/>
              <a:ext cx="108695" cy="73657"/>
            </a:xfrm>
            <a:custGeom>
              <a:avLst/>
              <a:gdLst/>
              <a:ahLst/>
              <a:cxnLst/>
              <a:rect l="l" t="t" r="r" b="b"/>
              <a:pathLst>
                <a:path w="2519" h="1707" extrusionOk="0">
                  <a:moveTo>
                    <a:pt x="107" y="0"/>
                  </a:moveTo>
                  <a:lnTo>
                    <a:pt x="0" y="1542"/>
                  </a:lnTo>
                  <a:lnTo>
                    <a:pt x="2412" y="1707"/>
                  </a:lnTo>
                  <a:lnTo>
                    <a:pt x="2518" y="16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45"/>
            <p:cNvSpPr/>
            <p:nvPr/>
          </p:nvSpPr>
          <p:spPr>
            <a:xfrm>
              <a:off x="4710236" y="3460849"/>
              <a:ext cx="172514" cy="140669"/>
            </a:xfrm>
            <a:custGeom>
              <a:avLst/>
              <a:gdLst/>
              <a:ahLst/>
              <a:cxnLst/>
              <a:rect l="l" t="t" r="r" b="b"/>
              <a:pathLst>
                <a:path w="3998" h="3260" extrusionOk="0">
                  <a:moveTo>
                    <a:pt x="824" y="1"/>
                  </a:moveTo>
                  <a:lnTo>
                    <a:pt x="1" y="1428"/>
                  </a:lnTo>
                  <a:lnTo>
                    <a:pt x="3173" y="3260"/>
                  </a:lnTo>
                  <a:lnTo>
                    <a:pt x="3997" y="183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45"/>
            <p:cNvSpPr/>
            <p:nvPr/>
          </p:nvSpPr>
          <p:spPr>
            <a:xfrm>
              <a:off x="4797357" y="3272841"/>
              <a:ext cx="286689" cy="245437"/>
            </a:xfrm>
            <a:custGeom>
              <a:avLst/>
              <a:gdLst/>
              <a:ahLst/>
              <a:cxnLst/>
              <a:rect l="l" t="t" r="r" b="b"/>
              <a:pathLst>
                <a:path w="6644" h="5688" extrusionOk="0">
                  <a:moveTo>
                    <a:pt x="1605" y="0"/>
                  </a:moveTo>
                  <a:lnTo>
                    <a:pt x="1" y="2779"/>
                  </a:lnTo>
                  <a:lnTo>
                    <a:pt x="5039" y="5688"/>
                  </a:lnTo>
                  <a:lnTo>
                    <a:pt x="6643" y="290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45"/>
            <p:cNvSpPr/>
            <p:nvPr/>
          </p:nvSpPr>
          <p:spPr>
            <a:xfrm>
              <a:off x="4685640" y="2725387"/>
              <a:ext cx="186624" cy="231802"/>
            </a:xfrm>
            <a:custGeom>
              <a:avLst/>
              <a:gdLst/>
              <a:ahLst/>
              <a:cxnLst/>
              <a:rect l="l" t="t" r="r" b="b"/>
              <a:pathLst>
                <a:path w="4325" h="5372" extrusionOk="0">
                  <a:moveTo>
                    <a:pt x="1376" y="1"/>
                  </a:moveTo>
                  <a:lnTo>
                    <a:pt x="1" y="909"/>
                  </a:lnTo>
                  <a:lnTo>
                    <a:pt x="2950" y="5371"/>
                  </a:lnTo>
                  <a:lnTo>
                    <a:pt x="4325" y="4463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45"/>
            <p:cNvSpPr/>
            <p:nvPr/>
          </p:nvSpPr>
          <p:spPr>
            <a:xfrm>
              <a:off x="3497742" y="2848798"/>
              <a:ext cx="102524" cy="238490"/>
            </a:xfrm>
            <a:custGeom>
              <a:avLst/>
              <a:gdLst/>
              <a:ahLst/>
              <a:cxnLst/>
              <a:rect l="l" t="t" r="r" b="b"/>
              <a:pathLst>
                <a:path w="2376" h="5527" extrusionOk="0">
                  <a:moveTo>
                    <a:pt x="743" y="0"/>
                  </a:moveTo>
                  <a:lnTo>
                    <a:pt x="1" y="5297"/>
                  </a:lnTo>
                  <a:lnTo>
                    <a:pt x="1634" y="5527"/>
                  </a:lnTo>
                  <a:lnTo>
                    <a:pt x="2376" y="2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5"/>
            <p:cNvSpPr/>
            <p:nvPr/>
          </p:nvSpPr>
          <p:spPr>
            <a:xfrm>
              <a:off x="3798719" y="2549461"/>
              <a:ext cx="241036" cy="127983"/>
            </a:xfrm>
            <a:custGeom>
              <a:avLst/>
              <a:gdLst/>
              <a:ahLst/>
              <a:cxnLst/>
              <a:rect l="l" t="t" r="r" b="b"/>
              <a:pathLst>
                <a:path w="5586" h="2966" extrusionOk="0">
                  <a:moveTo>
                    <a:pt x="5312" y="0"/>
                  </a:moveTo>
                  <a:lnTo>
                    <a:pt x="0" y="618"/>
                  </a:lnTo>
                  <a:lnTo>
                    <a:pt x="273" y="2965"/>
                  </a:lnTo>
                  <a:lnTo>
                    <a:pt x="5586" y="2347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5"/>
            <p:cNvSpPr/>
            <p:nvPr/>
          </p:nvSpPr>
          <p:spPr>
            <a:xfrm>
              <a:off x="4343238" y="1928219"/>
              <a:ext cx="222481" cy="268479"/>
            </a:xfrm>
            <a:custGeom>
              <a:avLst/>
              <a:gdLst/>
              <a:ahLst/>
              <a:cxnLst/>
              <a:rect l="l" t="t" r="r" b="b"/>
              <a:pathLst>
                <a:path w="5156" h="6222" extrusionOk="0">
                  <a:moveTo>
                    <a:pt x="1620" y="1"/>
                  </a:moveTo>
                  <a:lnTo>
                    <a:pt x="0" y="5098"/>
                  </a:lnTo>
                  <a:lnTo>
                    <a:pt x="3536" y="6222"/>
                  </a:lnTo>
                  <a:lnTo>
                    <a:pt x="5156" y="1125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5"/>
            <p:cNvSpPr/>
            <p:nvPr/>
          </p:nvSpPr>
          <p:spPr>
            <a:xfrm>
              <a:off x="3152363" y="2032817"/>
              <a:ext cx="325955" cy="191111"/>
            </a:xfrm>
            <a:custGeom>
              <a:avLst/>
              <a:gdLst/>
              <a:ahLst/>
              <a:cxnLst/>
              <a:rect l="l" t="t" r="r" b="b"/>
              <a:pathLst>
                <a:path w="7554" h="4429" extrusionOk="0">
                  <a:moveTo>
                    <a:pt x="637" y="1"/>
                  </a:moveTo>
                  <a:lnTo>
                    <a:pt x="1" y="2917"/>
                  </a:lnTo>
                  <a:lnTo>
                    <a:pt x="6916" y="4428"/>
                  </a:lnTo>
                  <a:lnTo>
                    <a:pt x="7554" y="1511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5"/>
            <p:cNvSpPr/>
            <p:nvPr/>
          </p:nvSpPr>
          <p:spPr>
            <a:xfrm>
              <a:off x="4150095" y="2542083"/>
              <a:ext cx="177649" cy="102007"/>
            </a:xfrm>
            <a:custGeom>
              <a:avLst/>
              <a:gdLst/>
              <a:ahLst/>
              <a:cxnLst/>
              <a:rect l="l" t="t" r="r" b="b"/>
              <a:pathLst>
                <a:path w="4117" h="2364" extrusionOk="0">
                  <a:moveTo>
                    <a:pt x="1" y="0"/>
                  </a:moveTo>
                  <a:lnTo>
                    <a:pt x="1" y="2364"/>
                  </a:lnTo>
                  <a:lnTo>
                    <a:pt x="4117" y="2364"/>
                  </a:lnTo>
                  <a:lnTo>
                    <a:pt x="411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5"/>
            <p:cNvSpPr/>
            <p:nvPr/>
          </p:nvSpPr>
          <p:spPr>
            <a:xfrm>
              <a:off x="3629611" y="3958723"/>
              <a:ext cx="161381" cy="239353"/>
            </a:xfrm>
            <a:custGeom>
              <a:avLst/>
              <a:gdLst/>
              <a:ahLst/>
              <a:cxnLst/>
              <a:rect l="l" t="t" r="r" b="b"/>
              <a:pathLst>
                <a:path w="3740" h="5547" extrusionOk="0">
                  <a:moveTo>
                    <a:pt x="2244" y="0"/>
                  </a:moveTo>
                  <a:lnTo>
                    <a:pt x="0" y="4855"/>
                  </a:lnTo>
                  <a:lnTo>
                    <a:pt x="1496" y="5547"/>
                  </a:lnTo>
                  <a:lnTo>
                    <a:pt x="3740" y="692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5"/>
            <p:cNvSpPr/>
            <p:nvPr/>
          </p:nvSpPr>
          <p:spPr>
            <a:xfrm>
              <a:off x="3734424" y="3786681"/>
              <a:ext cx="136138" cy="184725"/>
            </a:xfrm>
            <a:custGeom>
              <a:avLst/>
              <a:gdLst/>
              <a:ahLst/>
              <a:cxnLst/>
              <a:rect l="l" t="t" r="r" b="b"/>
              <a:pathLst>
                <a:path w="3155" h="4281" extrusionOk="0">
                  <a:moveTo>
                    <a:pt x="1659" y="1"/>
                  </a:moveTo>
                  <a:lnTo>
                    <a:pt x="0" y="3589"/>
                  </a:lnTo>
                  <a:lnTo>
                    <a:pt x="1497" y="4281"/>
                  </a:lnTo>
                  <a:lnTo>
                    <a:pt x="3155" y="693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5"/>
            <p:cNvSpPr/>
            <p:nvPr/>
          </p:nvSpPr>
          <p:spPr>
            <a:xfrm>
              <a:off x="4152857" y="3394699"/>
              <a:ext cx="249493" cy="248328"/>
            </a:xfrm>
            <a:custGeom>
              <a:avLst/>
              <a:gdLst/>
              <a:ahLst/>
              <a:cxnLst/>
              <a:rect l="l" t="t" r="r" b="b"/>
              <a:pathLst>
                <a:path w="5782" h="5755" extrusionOk="0">
                  <a:moveTo>
                    <a:pt x="2600" y="0"/>
                  </a:moveTo>
                  <a:lnTo>
                    <a:pt x="0" y="2975"/>
                  </a:lnTo>
                  <a:lnTo>
                    <a:pt x="3179" y="5754"/>
                  </a:lnTo>
                  <a:lnTo>
                    <a:pt x="5781" y="278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5"/>
            <p:cNvSpPr/>
            <p:nvPr/>
          </p:nvSpPr>
          <p:spPr>
            <a:xfrm>
              <a:off x="3831254" y="3162116"/>
              <a:ext cx="179547" cy="187314"/>
            </a:xfrm>
            <a:custGeom>
              <a:avLst/>
              <a:gdLst/>
              <a:ahLst/>
              <a:cxnLst/>
              <a:rect l="l" t="t" r="r" b="b"/>
              <a:pathLst>
                <a:path w="4161" h="4341" extrusionOk="0">
                  <a:moveTo>
                    <a:pt x="2601" y="1"/>
                  </a:moveTo>
                  <a:lnTo>
                    <a:pt x="0" y="2976"/>
                  </a:lnTo>
                  <a:lnTo>
                    <a:pt x="1560" y="4340"/>
                  </a:lnTo>
                  <a:lnTo>
                    <a:pt x="4160" y="1365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5"/>
            <p:cNvSpPr/>
            <p:nvPr/>
          </p:nvSpPr>
          <p:spPr>
            <a:xfrm>
              <a:off x="4068282" y="3555565"/>
              <a:ext cx="109774" cy="111025"/>
            </a:xfrm>
            <a:custGeom>
              <a:avLst/>
              <a:gdLst/>
              <a:ahLst/>
              <a:cxnLst/>
              <a:rect l="l" t="t" r="r" b="b"/>
              <a:pathLst>
                <a:path w="2544" h="2573" extrusionOk="0">
                  <a:moveTo>
                    <a:pt x="1301" y="1"/>
                  </a:moveTo>
                  <a:lnTo>
                    <a:pt x="1" y="1488"/>
                  </a:lnTo>
                  <a:lnTo>
                    <a:pt x="1243" y="2573"/>
                  </a:lnTo>
                  <a:lnTo>
                    <a:pt x="2543" y="1085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5"/>
            <p:cNvSpPr/>
            <p:nvPr/>
          </p:nvSpPr>
          <p:spPr>
            <a:xfrm>
              <a:off x="4109059" y="3966965"/>
              <a:ext cx="150809" cy="100583"/>
            </a:xfrm>
            <a:custGeom>
              <a:avLst/>
              <a:gdLst/>
              <a:ahLst/>
              <a:cxnLst/>
              <a:rect l="l" t="t" r="r" b="b"/>
              <a:pathLst>
                <a:path w="3495" h="2331" extrusionOk="0">
                  <a:moveTo>
                    <a:pt x="3122" y="1"/>
                  </a:moveTo>
                  <a:lnTo>
                    <a:pt x="0" y="724"/>
                  </a:lnTo>
                  <a:lnTo>
                    <a:pt x="372" y="2330"/>
                  </a:lnTo>
                  <a:lnTo>
                    <a:pt x="3494" y="1606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5"/>
            <p:cNvSpPr/>
            <p:nvPr/>
          </p:nvSpPr>
          <p:spPr>
            <a:xfrm>
              <a:off x="4275319" y="3948410"/>
              <a:ext cx="64380" cy="80561"/>
            </a:xfrm>
            <a:custGeom>
              <a:avLst/>
              <a:gdLst/>
              <a:ahLst/>
              <a:cxnLst/>
              <a:rect l="l" t="t" r="r" b="b"/>
              <a:pathLst>
                <a:path w="1492" h="1867" extrusionOk="0">
                  <a:moveTo>
                    <a:pt x="1119" y="1"/>
                  </a:moveTo>
                  <a:lnTo>
                    <a:pt x="0" y="260"/>
                  </a:lnTo>
                  <a:lnTo>
                    <a:pt x="374" y="1866"/>
                  </a:lnTo>
                  <a:lnTo>
                    <a:pt x="1491" y="1606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5"/>
            <p:cNvSpPr/>
            <p:nvPr/>
          </p:nvSpPr>
          <p:spPr>
            <a:xfrm>
              <a:off x="3557160" y="2153035"/>
              <a:ext cx="139504" cy="241511"/>
            </a:xfrm>
            <a:custGeom>
              <a:avLst/>
              <a:gdLst/>
              <a:ahLst/>
              <a:cxnLst/>
              <a:rect l="l" t="t" r="r" b="b"/>
              <a:pathLst>
                <a:path w="3233" h="5597" extrusionOk="0">
                  <a:moveTo>
                    <a:pt x="1567" y="1"/>
                  </a:moveTo>
                  <a:lnTo>
                    <a:pt x="0" y="515"/>
                  </a:lnTo>
                  <a:lnTo>
                    <a:pt x="1666" y="5597"/>
                  </a:lnTo>
                  <a:lnTo>
                    <a:pt x="3232" y="5083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5"/>
            <p:cNvSpPr/>
            <p:nvPr/>
          </p:nvSpPr>
          <p:spPr>
            <a:xfrm>
              <a:off x="3725276" y="1905781"/>
              <a:ext cx="235168" cy="86775"/>
            </a:xfrm>
            <a:custGeom>
              <a:avLst/>
              <a:gdLst/>
              <a:ahLst/>
              <a:cxnLst/>
              <a:rect l="l" t="t" r="r" b="b"/>
              <a:pathLst>
                <a:path w="5450" h="2011" extrusionOk="0">
                  <a:moveTo>
                    <a:pt x="113" y="0"/>
                  </a:moveTo>
                  <a:lnTo>
                    <a:pt x="0" y="1645"/>
                  </a:lnTo>
                  <a:lnTo>
                    <a:pt x="5336" y="2011"/>
                  </a:lnTo>
                  <a:lnTo>
                    <a:pt x="5450" y="36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5"/>
            <p:cNvSpPr/>
            <p:nvPr/>
          </p:nvSpPr>
          <p:spPr>
            <a:xfrm>
              <a:off x="3510212" y="2011069"/>
              <a:ext cx="99849" cy="120604"/>
            </a:xfrm>
            <a:custGeom>
              <a:avLst/>
              <a:gdLst/>
              <a:ahLst/>
              <a:cxnLst/>
              <a:rect l="l" t="t" r="r" b="b"/>
              <a:pathLst>
                <a:path w="2314" h="2795" extrusionOk="0">
                  <a:moveTo>
                    <a:pt x="1567" y="0"/>
                  </a:moveTo>
                  <a:lnTo>
                    <a:pt x="1" y="514"/>
                  </a:lnTo>
                  <a:lnTo>
                    <a:pt x="747" y="2795"/>
                  </a:lnTo>
                  <a:lnTo>
                    <a:pt x="2314" y="2281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5"/>
            <p:cNvSpPr/>
            <p:nvPr/>
          </p:nvSpPr>
          <p:spPr>
            <a:xfrm>
              <a:off x="3449413" y="1825521"/>
              <a:ext cx="114693" cy="165825"/>
            </a:xfrm>
            <a:custGeom>
              <a:avLst/>
              <a:gdLst/>
              <a:ahLst/>
              <a:cxnLst/>
              <a:rect l="l" t="t" r="r" b="b"/>
              <a:pathLst>
                <a:path w="2658" h="3843" extrusionOk="0">
                  <a:moveTo>
                    <a:pt x="1567" y="1"/>
                  </a:moveTo>
                  <a:lnTo>
                    <a:pt x="1" y="514"/>
                  </a:lnTo>
                  <a:lnTo>
                    <a:pt x="1091" y="3843"/>
                  </a:lnTo>
                  <a:lnTo>
                    <a:pt x="2658" y="332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45"/>
            <p:cNvSpPr/>
            <p:nvPr/>
          </p:nvSpPr>
          <p:spPr>
            <a:xfrm>
              <a:off x="5093674" y="2807287"/>
              <a:ext cx="118792" cy="240691"/>
            </a:xfrm>
            <a:custGeom>
              <a:avLst/>
              <a:gdLst/>
              <a:ahLst/>
              <a:cxnLst/>
              <a:rect l="l" t="t" r="r" b="b"/>
              <a:pathLst>
                <a:path w="2753" h="5578" extrusionOk="0">
                  <a:moveTo>
                    <a:pt x="1142" y="1"/>
                  </a:moveTo>
                  <a:lnTo>
                    <a:pt x="0" y="5227"/>
                  </a:lnTo>
                  <a:lnTo>
                    <a:pt x="1611" y="5578"/>
                  </a:lnTo>
                  <a:lnTo>
                    <a:pt x="2753" y="35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5"/>
            <p:cNvSpPr/>
            <p:nvPr/>
          </p:nvSpPr>
          <p:spPr>
            <a:xfrm>
              <a:off x="4841630" y="2688062"/>
              <a:ext cx="198490" cy="202460"/>
            </a:xfrm>
            <a:custGeom>
              <a:avLst/>
              <a:gdLst/>
              <a:ahLst/>
              <a:cxnLst/>
              <a:rect l="l" t="t" r="r" b="b"/>
              <a:pathLst>
                <a:path w="4600" h="4692" extrusionOk="0">
                  <a:moveTo>
                    <a:pt x="2837" y="1"/>
                  </a:moveTo>
                  <a:lnTo>
                    <a:pt x="1" y="1638"/>
                  </a:lnTo>
                  <a:lnTo>
                    <a:pt x="1764" y="4691"/>
                  </a:lnTo>
                  <a:lnTo>
                    <a:pt x="4600" y="3053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5"/>
            <p:cNvSpPr/>
            <p:nvPr/>
          </p:nvSpPr>
          <p:spPr>
            <a:xfrm>
              <a:off x="4829677" y="2942220"/>
              <a:ext cx="108609" cy="113787"/>
            </a:xfrm>
            <a:custGeom>
              <a:avLst/>
              <a:gdLst/>
              <a:ahLst/>
              <a:cxnLst/>
              <a:rect l="l" t="t" r="r" b="b"/>
              <a:pathLst>
                <a:path w="2517" h="2637" extrusionOk="0">
                  <a:moveTo>
                    <a:pt x="1376" y="0"/>
                  </a:moveTo>
                  <a:lnTo>
                    <a:pt x="0" y="910"/>
                  </a:lnTo>
                  <a:lnTo>
                    <a:pt x="1141" y="2636"/>
                  </a:lnTo>
                  <a:lnTo>
                    <a:pt x="2517" y="1728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5"/>
            <p:cNvSpPr/>
            <p:nvPr/>
          </p:nvSpPr>
          <p:spPr>
            <a:xfrm>
              <a:off x="4524731" y="1732703"/>
              <a:ext cx="98943" cy="83711"/>
            </a:xfrm>
            <a:custGeom>
              <a:avLst/>
              <a:gdLst/>
              <a:ahLst/>
              <a:cxnLst/>
              <a:rect l="l" t="t" r="r" b="b"/>
              <a:pathLst>
                <a:path w="2293" h="1940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9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5"/>
            <p:cNvSpPr/>
            <p:nvPr/>
          </p:nvSpPr>
          <p:spPr>
            <a:xfrm>
              <a:off x="4385958" y="1711818"/>
              <a:ext cx="98943" cy="83668"/>
            </a:xfrm>
            <a:custGeom>
              <a:avLst/>
              <a:gdLst/>
              <a:ahLst/>
              <a:cxnLst/>
              <a:rect l="l" t="t" r="r" b="b"/>
              <a:pathLst>
                <a:path w="2293" h="1939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8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5"/>
            <p:cNvSpPr/>
            <p:nvPr/>
          </p:nvSpPr>
          <p:spPr>
            <a:xfrm>
              <a:off x="4900962" y="3563116"/>
              <a:ext cx="172471" cy="140626"/>
            </a:xfrm>
            <a:custGeom>
              <a:avLst/>
              <a:gdLst/>
              <a:ahLst/>
              <a:cxnLst/>
              <a:rect l="l" t="t" r="r" b="b"/>
              <a:pathLst>
                <a:path w="3997" h="3259" extrusionOk="0">
                  <a:moveTo>
                    <a:pt x="825" y="0"/>
                  </a:moveTo>
                  <a:lnTo>
                    <a:pt x="1" y="1428"/>
                  </a:lnTo>
                  <a:lnTo>
                    <a:pt x="3173" y="3258"/>
                  </a:lnTo>
                  <a:lnTo>
                    <a:pt x="3996" y="183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5"/>
            <p:cNvSpPr/>
            <p:nvPr/>
          </p:nvSpPr>
          <p:spPr>
            <a:xfrm>
              <a:off x="3193054" y="3238881"/>
              <a:ext cx="71241" cy="71241"/>
            </a:xfrm>
            <a:custGeom>
              <a:avLst/>
              <a:gdLst/>
              <a:ahLst/>
              <a:cxnLst/>
              <a:rect l="l" t="t" r="r" b="b"/>
              <a:pathLst>
                <a:path w="1651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5"/>
            <p:cNvSpPr/>
            <p:nvPr/>
          </p:nvSpPr>
          <p:spPr>
            <a:xfrm>
              <a:off x="3193054" y="3367773"/>
              <a:ext cx="71241" cy="71284"/>
            </a:xfrm>
            <a:custGeom>
              <a:avLst/>
              <a:gdLst/>
              <a:ahLst/>
              <a:cxnLst/>
              <a:rect l="l" t="t" r="r" b="b"/>
              <a:pathLst>
                <a:path w="1651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5"/>
            <p:cNvSpPr/>
            <p:nvPr/>
          </p:nvSpPr>
          <p:spPr>
            <a:xfrm>
              <a:off x="5059930" y="3482727"/>
              <a:ext cx="97303" cy="97260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826" y="0"/>
                  </a:moveTo>
                  <a:lnTo>
                    <a:pt x="0" y="1429"/>
                  </a:lnTo>
                  <a:lnTo>
                    <a:pt x="1430" y="2253"/>
                  </a:lnTo>
                  <a:lnTo>
                    <a:pt x="2255" y="825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5"/>
            <p:cNvSpPr/>
            <p:nvPr/>
          </p:nvSpPr>
          <p:spPr>
            <a:xfrm>
              <a:off x="5318662" y="3525791"/>
              <a:ext cx="97605" cy="97648"/>
            </a:xfrm>
            <a:custGeom>
              <a:avLst/>
              <a:gdLst/>
              <a:ahLst/>
              <a:cxnLst/>
              <a:rect l="l" t="t" r="r" b="b"/>
              <a:pathLst>
                <a:path w="2262" h="2263" extrusionOk="0">
                  <a:moveTo>
                    <a:pt x="827" y="1"/>
                  </a:moveTo>
                  <a:lnTo>
                    <a:pt x="0" y="1435"/>
                  </a:lnTo>
                  <a:lnTo>
                    <a:pt x="1434" y="2262"/>
                  </a:lnTo>
                  <a:lnTo>
                    <a:pt x="2262" y="829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5"/>
            <p:cNvSpPr/>
            <p:nvPr/>
          </p:nvSpPr>
          <p:spPr>
            <a:xfrm>
              <a:off x="5187872" y="4173959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0"/>
                  </a:moveTo>
                  <a:lnTo>
                    <a:pt x="1" y="1435"/>
                  </a:lnTo>
                  <a:lnTo>
                    <a:pt x="1435" y="2262"/>
                  </a:lnTo>
                  <a:lnTo>
                    <a:pt x="2262" y="828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5"/>
            <p:cNvSpPr/>
            <p:nvPr/>
          </p:nvSpPr>
          <p:spPr>
            <a:xfrm>
              <a:off x="5119348" y="4292710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1"/>
                  </a:moveTo>
                  <a:lnTo>
                    <a:pt x="1" y="1433"/>
                  </a:lnTo>
                  <a:lnTo>
                    <a:pt x="1434" y="2262"/>
                  </a:lnTo>
                  <a:lnTo>
                    <a:pt x="2262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5"/>
            <p:cNvSpPr/>
            <p:nvPr/>
          </p:nvSpPr>
          <p:spPr>
            <a:xfrm>
              <a:off x="5985039" y="4320974"/>
              <a:ext cx="97562" cy="97562"/>
            </a:xfrm>
            <a:custGeom>
              <a:avLst/>
              <a:gdLst/>
              <a:ahLst/>
              <a:cxnLst/>
              <a:rect l="l" t="t" r="r" b="b"/>
              <a:pathLst>
                <a:path w="2261" h="2261" extrusionOk="0">
                  <a:moveTo>
                    <a:pt x="828" y="1"/>
                  </a:moveTo>
                  <a:lnTo>
                    <a:pt x="0" y="1434"/>
                  </a:lnTo>
                  <a:lnTo>
                    <a:pt x="1434" y="2261"/>
                  </a:lnTo>
                  <a:lnTo>
                    <a:pt x="2260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5"/>
            <p:cNvSpPr/>
            <p:nvPr/>
          </p:nvSpPr>
          <p:spPr>
            <a:xfrm>
              <a:off x="4555540" y="1623748"/>
              <a:ext cx="20971" cy="24121"/>
            </a:xfrm>
            <a:custGeom>
              <a:avLst/>
              <a:gdLst/>
              <a:ahLst/>
              <a:cxnLst/>
              <a:rect l="l" t="t" r="r" b="b"/>
              <a:pathLst>
                <a:path w="486" h="559" extrusionOk="0">
                  <a:moveTo>
                    <a:pt x="1" y="1"/>
                  </a:moveTo>
                  <a:lnTo>
                    <a:pt x="1" y="559"/>
                  </a:lnTo>
                  <a:lnTo>
                    <a:pt x="486" y="55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5"/>
            <p:cNvSpPr/>
            <p:nvPr/>
          </p:nvSpPr>
          <p:spPr>
            <a:xfrm>
              <a:off x="5807733" y="3956479"/>
              <a:ext cx="128803" cy="128846"/>
            </a:xfrm>
            <a:custGeom>
              <a:avLst/>
              <a:gdLst/>
              <a:ahLst/>
              <a:cxnLst/>
              <a:rect l="l" t="t" r="r" b="b"/>
              <a:pathLst>
                <a:path w="2985" h="2986" extrusionOk="0">
                  <a:moveTo>
                    <a:pt x="1493" y="0"/>
                  </a:moveTo>
                  <a:cubicBezTo>
                    <a:pt x="668" y="0"/>
                    <a:pt x="0" y="668"/>
                    <a:pt x="0" y="1493"/>
                  </a:cubicBezTo>
                  <a:cubicBezTo>
                    <a:pt x="0" y="2317"/>
                    <a:pt x="668" y="2986"/>
                    <a:pt x="1493" y="2986"/>
                  </a:cubicBezTo>
                  <a:cubicBezTo>
                    <a:pt x="2317" y="2986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5"/>
            <p:cNvSpPr/>
            <p:nvPr/>
          </p:nvSpPr>
          <p:spPr>
            <a:xfrm>
              <a:off x="4529305" y="4508162"/>
              <a:ext cx="86" cy="12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1"/>
                  </a:moveTo>
                  <a:cubicBezTo>
                    <a:pt x="1" y="3"/>
                    <a:pt x="1" y="3"/>
                    <a:pt x="2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5"/>
            <p:cNvSpPr/>
            <p:nvPr/>
          </p:nvSpPr>
          <p:spPr>
            <a:xfrm>
              <a:off x="4529434" y="4508809"/>
              <a:ext cx="518" cy="2718"/>
            </a:xfrm>
            <a:custGeom>
              <a:avLst/>
              <a:gdLst/>
              <a:ahLst/>
              <a:cxnLst/>
              <a:rect l="l" t="t" r="r" b="b"/>
              <a:pathLst>
                <a:path w="12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1"/>
                    <a:pt x="6" y="41"/>
                    <a:pt x="11" y="63"/>
                  </a:cubicBezTo>
                  <a:cubicBezTo>
                    <a:pt x="7" y="41"/>
                    <a:pt x="3" y="21"/>
                    <a:pt x="1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5"/>
            <p:cNvSpPr/>
            <p:nvPr/>
          </p:nvSpPr>
          <p:spPr>
            <a:xfrm>
              <a:off x="4533102" y="4520719"/>
              <a:ext cx="129" cy="173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1" y="0"/>
                  </a:moveTo>
                  <a:cubicBezTo>
                    <a:pt x="1" y="1"/>
                    <a:pt x="2" y="1"/>
                    <a:pt x="3" y="3"/>
                  </a:cubicBezTo>
                  <a:lnTo>
                    <a:pt x="3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lnTo>
                    <a:pt x="3" y="3"/>
                  </a:ln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5"/>
            <p:cNvSpPr/>
            <p:nvPr/>
          </p:nvSpPr>
          <p:spPr>
            <a:xfrm>
              <a:off x="4532584" y="4519726"/>
              <a:ext cx="302" cy="561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0" y="1"/>
                  </a:moveTo>
                  <a:cubicBezTo>
                    <a:pt x="3" y="4"/>
                    <a:pt x="5" y="8"/>
                    <a:pt x="7" y="12"/>
                  </a:cubicBezTo>
                  <a:cubicBezTo>
                    <a:pt x="6" y="8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5"/>
            <p:cNvSpPr/>
            <p:nvPr/>
          </p:nvSpPr>
          <p:spPr>
            <a:xfrm>
              <a:off x="4530815" y="4515109"/>
              <a:ext cx="1812" cy="4531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7"/>
                    <a:pt x="25" y="70"/>
                    <a:pt x="41" y="105"/>
                  </a:cubicBezTo>
                  <a:cubicBezTo>
                    <a:pt x="26" y="72"/>
                    <a:pt x="12" y="37"/>
                    <a:pt x="1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5"/>
            <p:cNvSpPr/>
            <p:nvPr/>
          </p:nvSpPr>
          <p:spPr>
            <a:xfrm>
              <a:off x="3031541" y="4647194"/>
              <a:ext cx="1620455" cy="5264"/>
            </a:xfrm>
            <a:custGeom>
              <a:avLst/>
              <a:gdLst/>
              <a:ahLst/>
              <a:cxnLst/>
              <a:rect l="l" t="t" r="r" b="b"/>
              <a:pathLst>
                <a:path w="37554" h="122" extrusionOk="0">
                  <a:moveTo>
                    <a:pt x="0" y="1"/>
                  </a:moveTo>
                  <a:lnTo>
                    <a:pt x="5" y="122"/>
                  </a:lnTo>
                  <a:lnTo>
                    <a:pt x="37553" y="122"/>
                  </a:lnTo>
                  <a:lnTo>
                    <a:pt x="37381" y="1"/>
                  </a:ln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5"/>
            <p:cNvSpPr/>
            <p:nvPr/>
          </p:nvSpPr>
          <p:spPr>
            <a:xfrm>
              <a:off x="3030850" y="4373661"/>
              <a:ext cx="1613853" cy="273571"/>
            </a:xfrm>
            <a:custGeom>
              <a:avLst/>
              <a:gdLst/>
              <a:ahLst/>
              <a:cxnLst/>
              <a:rect l="l" t="t" r="r" b="b"/>
              <a:pathLst>
                <a:path w="37401" h="6340" extrusionOk="0">
                  <a:moveTo>
                    <a:pt x="445" y="0"/>
                  </a:moveTo>
                  <a:lnTo>
                    <a:pt x="445" y="5856"/>
                  </a:lnTo>
                  <a:lnTo>
                    <a:pt x="1" y="5856"/>
                  </a:lnTo>
                  <a:lnTo>
                    <a:pt x="19" y="6340"/>
                  </a:lnTo>
                  <a:lnTo>
                    <a:pt x="37400" y="6340"/>
                  </a:lnTo>
                  <a:lnTo>
                    <a:pt x="32374" y="2804"/>
                  </a:lnTo>
                  <a:lnTo>
                    <a:pt x="31055" y="2530"/>
                  </a:lnTo>
                  <a:lnTo>
                    <a:pt x="23768" y="5889"/>
                  </a:lnTo>
                  <a:lnTo>
                    <a:pt x="4527" y="1747"/>
                  </a:lnTo>
                  <a:lnTo>
                    <a:pt x="4466" y="1720"/>
                  </a:lnTo>
                  <a:cubicBezTo>
                    <a:pt x="3139" y="1143"/>
                    <a:pt x="1761" y="554"/>
                    <a:pt x="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5"/>
            <p:cNvSpPr/>
            <p:nvPr/>
          </p:nvSpPr>
          <p:spPr>
            <a:xfrm>
              <a:off x="2895529" y="1244409"/>
              <a:ext cx="436807" cy="362287"/>
            </a:xfrm>
            <a:custGeom>
              <a:avLst/>
              <a:gdLst/>
              <a:ahLst/>
              <a:cxnLst/>
              <a:rect l="l" t="t" r="r" b="b"/>
              <a:pathLst>
                <a:path w="10123" h="8396" extrusionOk="0">
                  <a:moveTo>
                    <a:pt x="3664" y="1"/>
                  </a:moveTo>
                  <a:cubicBezTo>
                    <a:pt x="2823" y="1576"/>
                    <a:pt x="1471" y="3903"/>
                    <a:pt x="1" y="5641"/>
                  </a:cubicBezTo>
                  <a:cubicBezTo>
                    <a:pt x="1410" y="6539"/>
                    <a:pt x="3059" y="7579"/>
                    <a:pt x="4363" y="8396"/>
                  </a:cubicBezTo>
                  <a:lnTo>
                    <a:pt x="4563" y="8375"/>
                  </a:lnTo>
                  <a:lnTo>
                    <a:pt x="10122" y="3501"/>
                  </a:lnTo>
                  <a:lnTo>
                    <a:pt x="3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5"/>
            <p:cNvSpPr/>
            <p:nvPr/>
          </p:nvSpPr>
          <p:spPr>
            <a:xfrm>
              <a:off x="2810264" y="1531491"/>
              <a:ext cx="178166" cy="102654"/>
            </a:xfrm>
            <a:custGeom>
              <a:avLst/>
              <a:gdLst/>
              <a:ahLst/>
              <a:cxnLst/>
              <a:rect l="l" t="t" r="r" b="b"/>
              <a:pathLst>
                <a:path w="4129" h="2379" extrusionOk="0">
                  <a:moveTo>
                    <a:pt x="1029" y="0"/>
                  </a:moveTo>
                  <a:cubicBezTo>
                    <a:pt x="738" y="277"/>
                    <a:pt x="446" y="521"/>
                    <a:pt x="154" y="722"/>
                  </a:cubicBezTo>
                  <a:lnTo>
                    <a:pt x="1" y="829"/>
                  </a:lnTo>
                  <a:lnTo>
                    <a:pt x="1" y="2378"/>
                  </a:lnTo>
                  <a:lnTo>
                    <a:pt x="4128" y="1964"/>
                  </a:lnTo>
                  <a:cubicBezTo>
                    <a:pt x="2916" y="1202"/>
                    <a:pt x="1883" y="547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5"/>
            <p:cNvSpPr/>
            <p:nvPr/>
          </p:nvSpPr>
          <p:spPr>
            <a:xfrm>
              <a:off x="5498126" y="2032127"/>
              <a:ext cx="738383" cy="401511"/>
            </a:xfrm>
            <a:custGeom>
              <a:avLst/>
              <a:gdLst/>
              <a:ahLst/>
              <a:cxnLst/>
              <a:rect l="l" t="t" r="r" b="b"/>
              <a:pathLst>
                <a:path w="17112" h="9305" extrusionOk="0">
                  <a:moveTo>
                    <a:pt x="17111" y="0"/>
                  </a:moveTo>
                  <a:lnTo>
                    <a:pt x="15878" y="1809"/>
                  </a:lnTo>
                  <a:lnTo>
                    <a:pt x="797" y="752"/>
                  </a:lnTo>
                  <a:lnTo>
                    <a:pt x="1" y="378"/>
                  </a:lnTo>
                  <a:lnTo>
                    <a:pt x="1" y="9304"/>
                  </a:lnTo>
                  <a:cubicBezTo>
                    <a:pt x="2845" y="6455"/>
                    <a:pt x="6653" y="4583"/>
                    <a:pt x="11077" y="3873"/>
                  </a:cubicBezTo>
                  <a:cubicBezTo>
                    <a:pt x="12609" y="3628"/>
                    <a:pt x="13980" y="3557"/>
                    <a:pt x="15057" y="3557"/>
                  </a:cubicBezTo>
                  <a:cubicBezTo>
                    <a:pt x="15992" y="3557"/>
                    <a:pt x="16706" y="3611"/>
                    <a:pt x="17111" y="3651"/>
                  </a:cubicBezTo>
                  <a:lnTo>
                    <a:pt x="17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5"/>
            <p:cNvSpPr/>
            <p:nvPr/>
          </p:nvSpPr>
          <p:spPr>
            <a:xfrm>
              <a:off x="5012119" y="1152670"/>
              <a:ext cx="1224381" cy="754478"/>
            </a:xfrm>
            <a:custGeom>
              <a:avLst/>
              <a:gdLst/>
              <a:ahLst/>
              <a:cxnLst/>
              <a:rect l="l" t="t" r="r" b="b"/>
              <a:pathLst>
                <a:path w="28375" h="17485" extrusionOk="0">
                  <a:moveTo>
                    <a:pt x="2250" y="1"/>
                  </a:moveTo>
                  <a:cubicBezTo>
                    <a:pt x="2250" y="1"/>
                    <a:pt x="364" y="7371"/>
                    <a:pt x="0" y="9051"/>
                  </a:cubicBezTo>
                  <a:lnTo>
                    <a:pt x="28373" y="17485"/>
                  </a:lnTo>
                  <a:lnTo>
                    <a:pt x="28373" y="15352"/>
                  </a:lnTo>
                  <a:lnTo>
                    <a:pt x="28374" y="15352"/>
                  </a:lnTo>
                  <a:lnTo>
                    <a:pt x="28374" y="13118"/>
                  </a:lnTo>
                  <a:lnTo>
                    <a:pt x="15835" y="9648"/>
                  </a:lnTo>
                  <a:lnTo>
                    <a:pt x="16043" y="8897"/>
                  </a:lnTo>
                  <a:lnTo>
                    <a:pt x="28373" y="12309"/>
                  </a:lnTo>
                  <a:lnTo>
                    <a:pt x="28373" y="294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5"/>
            <p:cNvSpPr/>
            <p:nvPr/>
          </p:nvSpPr>
          <p:spPr>
            <a:xfrm>
              <a:off x="5484965" y="2244774"/>
              <a:ext cx="751544" cy="465588"/>
            </a:xfrm>
            <a:custGeom>
              <a:avLst/>
              <a:gdLst/>
              <a:ahLst/>
              <a:cxnLst/>
              <a:rect l="l" t="t" r="r" b="b"/>
              <a:pathLst>
                <a:path w="17417" h="10790" extrusionOk="0">
                  <a:moveTo>
                    <a:pt x="15428" y="0"/>
                  </a:moveTo>
                  <a:cubicBezTo>
                    <a:pt x="12030" y="0"/>
                    <a:pt x="5354" y="742"/>
                    <a:pt x="661" y="5984"/>
                  </a:cubicBezTo>
                  <a:lnTo>
                    <a:pt x="421" y="6251"/>
                  </a:lnTo>
                  <a:lnTo>
                    <a:pt x="49" y="6202"/>
                  </a:lnTo>
                  <a:lnTo>
                    <a:pt x="1" y="10790"/>
                  </a:lnTo>
                  <a:lnTo>
                    <a:pt x="12385" y="4500"/>
                  </a:lnTo>
                  <a:lnTo>
                    <a:pt x="17416" y="5851"/>
                  </a:lnTo>
                  <a:lnTo>
                    <a:pt x="17416" y="94"/>
                  </a:lnTo>
                  <a:cubicBezTo>
                    <a:pt x="17103" y="61"/>
                    <a:pt x="16400" y="0"/>
                    <a:pt x="15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5"/>
            <p:cNvSpPr/>
            <p:nvPr/>
          </p:nvSpPr>
          <p:spPr>
            <a:xfrm>
              <a:off x="5373981" y="2500960"/>
              <a:ext cx="862525" cy="1372947"/>
            </a:xfrm>
            <a:custGeom>
              <a:avLst/>
              <a:gdLst/>
              <a:ahLst/>
              <a:cxnLst/>
              <a:rect l="l" t="t" r="r" b="b"/>
              <a:pathLst>
                <a:path w="19989" h="31818" extrusionOk="0">
                  <a:moveTo>
                    <a:pt x="13843" y="1"/>
                  </a:moveTo>
                  <a:lnTo>
                    <a:pt x="2588" y="5716"/>
                  </a:lnTo>
                  <a:lnTo>
                    <a:pt x="2561" y="5664"/>
                  </a:lnTo>
                  <a:lnTo>
                    <a:pt x="2511" y="10314"/>
                  </a:lnTo>
                  <a:lnTo>
                    <a:pt x="238" y="13229"/>
                  </a:lnTo>
                  <a:cubicBezTo>
                    <a:pt x="238" y="13229"/>
                    <a:pt x="153" y="15533"/>
                    <a:pt x="178" y="15820"/>
                  </a:cubicBezTo>
                  <a:cubicBezTo>
                    <a:pt x="204" y="16108"/>
                    <a:pt x="0" y="17298"/>
                    <a:pt x="0" y="17298"/>
                  </a:cubicBezTo>
                  <a:lnTo>
                    <a:pt x="1993" y="23120"/>
                  </a:lnTo>
                  <a:lnTo>
                    <a:pt x="15737" y="29764"/>
                  </a:lnTo>
                  <a:lnTo>
                    <a:pt x="15869" y="29541"/>
                  </a:lnTo>
                  <a:lnTo>
                    <a:pt x="16540" y="29936"/>
                  </a:lnTo>
                  <a:lnTo>
                    <a:pt x="16442" y="30104"/>
                  </a:lnTo>
                  <a:lnTo>
                    <a:pt x="19988" y="31818"/>
                  </a:lnTo>
                  <a:lnTo>
                    <a:pt x="19988" y="22021"/>
                  </a:lnTo>
                  <a:lnTo>
                    <a:pt x="17504" y="21380"/>
                  </a:lnTo>
                  <a:lnTo>
                    <a:pt x="16061" y="17496"/>
                  </a:lnTo>
                  <a:lnTo>
                    <a:pt x="13797" y="16265"/>
                  </a:lnTo>
                  <a:lnTo>
                    <a:pt x="12952" y="13676"/>
                  </a:lnTo>
                  <a:lnTo>
                    <a:pt x="16007" y="10049"/>
                  </a:lnTo>
                  <a:lnTo>
                    <a:pt x="19987" y="10897"/>
                  </a:lnTo>
                  <a:lnTo>
                    <a:pt x="19987" y="10334"/>
                  </a:lnTo>
                  <a:lnTo>
                    <a:pt x="18206" y="9200"/>
                  </a:lnTo>
                  <a:lnTo>
                    <a:pt x="18157" y="9099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5"/>
            <p:cNvSpPr/>
            <p:nvPr/>
          </p:nvSpPr>
          <p:spPr>
            <a:xfrm>
              <a:off x="6001350" y="2474724"/>
              <a:ext cx="235168" cy="432320"/>
            </a:xfrm>
            <a:custGeom>
              <a:avLst/>
              <a:gdLst/>
              <a:ahLst/>
              <a:cxnLst/>
              <a:rect l="l" t="t" r="r" b="b"/>
              <a:pathLst>
                <a:path w="5450" h="10019" extrusionOk="0">
                  <a:moveTo>
                    <a:pt x="504" y="1"/>
                  </a:moveTo>
                  <a:lnTo>
                    <a:pt x="1" y="257"/>
                  </a:lnTo>
                  <a:lnTo>
                    <a:pt x="4276" y="9274"/>
                  </a:lnTo>
                  <a:lnTo>
                    <a:pt x="5449" y="10019"/>
                  </a:lnTo>
                  <a:lnTo>
                    <a:pt x="5449" y="1327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5"/>
            <p:cNvSpPr/>
            <p:nvPr/>
          </p:nvSpPr>
          <p:spPr>
            <a:xfrm>
              <a:off x="5932827" y="2934582"/>
              <a:ext cx="303690" cy="516592"/>
            </a:xfrm>
            <a:custGeom>
              <a:avLst/>
              <a:gdLst/>
              <a:ahLst/>
              <a:cxnLst/>
              <a:rect l="l" t="t" r="r" b="b"/>
              <a:pathLst>
                <a:path w="7038" h="11972" extrusionOk="0">
                  <a:moveTo>
                    <a:pt x="3057" y="0"/>
                  </a:moveTo>
                  <a:lnTo>
                    <a:pt x="1" y="3627"/>
                  </a:lnTo>
                  <a:lnTo>
                    <a:pt x="846" y="6216"/>
                  </a:lnTo>
                  <a:lnTo>
                    <a:pt x="3110" y="7447"/>
                  </a:lnTo>
                  <a:lnTo>
                    <a:pt x="4553" y="11331"/>
                  </a:lnTo>
                  <a:lnTo>
                    <a:pt x="7037" y="11972"/>
                  </a:lnTo>
                  <a:lnTo>
                    <a:pt x="7037" y="849"/>
                  </a:lnTo>
                  <a:lnTo>
                    <a:pt x="30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5"/>
            <p:cNvSpPr/>
            <p:nvPr/>
          </p:nvSpPr>
          <p:spPr>
            <a:xfrm>
              <a:off x="2810220" y="1154612"/>
              <a:ext cx="251306" cy="314952"/>
            </a:xfrm>
            <a:custGeom>
              <a:avLst/>
              <a:gdLst/>
              <a:ahLst/>
              <a:cxnLst/>
              <a:rect l="l" t="t" r="r" b="b"/>
              <a:pathLst>
                <a:path w="5824" h="7299" extrusionOk="0">
                  <a:moveTo>
                    <a:pt x="1" y="1"/>
                  </a:moveTo>
                  <a:lnTo>
                    <a:pt x="1" y="6451"/>
                  </a:lnTo>
                  <a:cubicBezTo>
                    <a:pt x="370" y="6691"/>
                    <a:pt x="819" y="6980"/>
                    <a:pt x="1316" y="7299"/>
                  </a:cubicBezTo>
                  <a:cubicBezTo>
                    <a:pt x="3660" y="4560"/>
                    <a:pt x="5797" y="60"/>
                    <a:pt x="5823" y="5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5"/>
            <p:cNvSpPr/>
            <p:nvPr/>
          </p:nvSpPr>
          <p:spPr>
            <a:xfrm>
              <a:off x="2810264" y="1502968"/>
              <a:ext cx="15232" cy="22783"/>
            </a:xfrm>
            <a:custGeom>
              <a:avLst/>
              <a:gdLst/>
              <a:ahLst/>
              <a:cxnLst/>
              <a:rect l="l" t="t" r="r" b="b"/>
              <a:pathLst>
                <a:path w="353" h="528" extrusionOk="0">
                  <a:moveTo>
                    <a:pt x="1" y="0"/>
                  </a:moveTo>
                  <a:lnTo>
                    <a:pt x="1" y="527"/>
                  </a:lnTo>
                  <a:cubicBezTo>
                    <a:pt x="118" y="434"/>
                    <a:pt x="235" y="334"/>
                    <a:pt x="353" y="228"/>
                  </a:cubicBezTo>
                  <a:cubicBezTo>
                    <a:pt x="231" y="150"/>
                    <a:pt x="113" y="73"/>
                    <a:pt x="1" y="0"/>
                  </a:cubicBez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5"/>
            <p:cNvSpPr/>
            <p:nvPr/>
          </p:nvSpPr>
          <p:spPr>
            <a:xfrm>
              <a:off x="2810264" y="2687803"/>
              <a:ext cx="2295407" cy="1878406"/>
            </a:xfrm>
            <a:custGeom>
              <a:avLst/>
              <a:gdLst/>
              <a:ahLst/>
              <a:cxnLst/>
              <a:rect l="l" t="t" r="r" b="b"/>
              <a:pathLst>
                <a:path w="53196" h="43532" extrusionOk="0">
                  <a:moveTo>
                    <a:pt x="1" y="1"/>
                  </a:moveTo>
                  <a:lnTo>
                    <a:pt x="1" y="29129"/>
                  </a:lnTo>
                  <a:lnTo>
                    <a:pt x="5556" y="36738"/>
                  </a:lnTo>
                  <a:lnTo>
                    <a:pt x="5556" y="37589"/>
                  </a:lnTo>
                  <a:cubicBezTo>
                    <a:pt x="7266" y="38307"/>
                    <a:pt x="8923" y="39020"/>
                    <a:pt x="10058" y="39514"/>
                  </a:cubicBezTo>
                  <a:lnTo>
                    <a:pt x="28723" y="43531"/>
                  </a:lnTo>
                  <a:lnTo>
                    <a:pt x="36003" y="40175"/>
                  </a:lnTo>
                  <a:lnTo>
                    <a:pt x="46748" y="42404"/>
                  </a:lnTo>
                  <a:lnTo>
                    <a:pt x="53195" y="26077"/>
                  </a:lnTo>
                  <a:lnTo>
                    <a:pt x="45522" y="21608"/>
                  </a:lnTo>
                  <a:lnTo>
                    <a:pt x="43687" y="23783"/>
                  </a:lnTo>
                  <a:lnTo>
                    <a:pt x="41788" y="26033"/>
                  </a:lnTo>
                  <a:lnTo>
                    <a:pt x="39911" y="28255"/>
                  </a:lnTo>
                  <a:lnTo>
                    <a:pt x="37050" y="29699"/>
                  </a:lnTo>
                  <a:lnTo>
                    <a:pt x="38222" y="32018"/>
                  </a:lnTo>
                  <a:lnTo>
                    <a:pt x="29986" y="33708"/>
                  </a:lnTo>
                  <a:lnTo>
                    <a:pt x="29465" y="34892"/>
                  </a:lnTo>
                  <a:lnTo>
                    <a:pt x="27584" y="39160"/>
                  </a:lnTo>
                  <a:lnTo>
                    <a:pt x="27582" y="39163"/>
                  </a:lnTo>
                  <a:lnTo>
                    <a:pt x="27248" y="39045"/>
                  </a:lnTo>
                  <a:lnTo>
                    <a:pt x="16320" y="35334"/>
                  </a:lnTo>
                  <a:lnTo>
                    <a:pt x="6427" y="22776"/>
                  </a:lnTo>
                  <a:lnTo>
                    <a:pt x="6493" y="21665"/>
                  </a:lnTo>
                  <a:lnTo>
                    <a:pt x="6489" y="21665"/>
                  </a:lnTo>
                  <a:lnTo>
                    <a:pt x="6517" y="21280"/>
                  </a:lnTo>
                  <a:lnTo>
                    <a:pt x="7711" y="1200"/>
                  </a:lnTo>
                  <a:cubicBezTo>
                    <a:pt x="6982" y="1060"/>
                    <a:pt x="5425" y="758"/>
                    <a:pt x="3687" y="411"/>
                  </a:cubicBezTo>
                  <a:cubicBezTo>
                    <a:pt x="2491" y="282"/>
                    <a:pt x="1198" y="13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5"/>
            <p:cNvSpPr/>
            <p:nvPr/>
          </p:nvSpPr>
          <p:spPr>
            <a:xfrm>
              <a:off x="3130097" y="2244213"/>
              <a:ext cx="438447" cy="542309"/>
            </a:xfrm>
            <a:custGeom>
              <a:avLst/>
              <a:gdLst/>
              <a:ahLst/>
              <a:cxnLst/>
              <a:rect l="l" t="t" r="r" b="b"/>
              <a:pathLst>
                <a:path w="10161" h="12568" extrusionOk="0">
                  <a:moveTo>
                    <a:pt x="1" y="1"/>
                  </a:moveTo>
                  <a:lnTo>
                    <a:pt x="2878" y="8830"/>
                  </a:lnTo>
                  <a:lnTo>
                    <a:pt x="2691" y="11473"/>
                  </a:lnTo>
                  <a:lnTo>
                    <a:pt x="9621" y="12568"/>
                  </a:lnTo>
                  <a:lnTo>
                    <a:pt x="10160" y="8676"/>
                  </a:lnTo>
                  <a:lnTo>
                    <a:pt x="10160" y="8676"/>
                  </a:lnTo>
                  <a:lnTo>
                    <a:pt x="10009" y="8738"/>
                  </a:lnTo>
                  <a:lnTo>
                    <a:pt x="7173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5"/>
            <p:cNvSpPr/>
            <p:nvPr/>
          </p:nvSpPr>
          <p:spPr>
            <a:xfrm>
              <a:off x="3124919" y="3591380"/>
              <a:ext cx="857347" cy="744424"/>
            </a:xfrm>
            <a:custGeom>
              <a:avLst/>
              <a:gdLst/>
              <a:ahLst/>
              <a:cxnLst/>
              <a:rect l="l" t="t" r="r" b="b"/>
              <a:pathLst>
                <a:path w="19869" h="17252" extrusionOk="0">
                  <a:moveTo>
                    <a:pt x="25" y="0"/>
                  </a:moveTo>
                  <a:lnTo>
                    <a:pt x="0" y="389"/>
                  </a:lnTo>
                  <a:lnTo>
                    <a:pt x="12927" y="1290"/>
                  </a:lnTo>
                  <a:lnTo>
                    <a:pt x="15527" y="2586"/>
                  </a:lnTo>
                  <a:lnTo>
                    <a:pt x="9323" y="13509"/>
                  </a:lnTo>
                  <a:lnTo>
                    <a:pt x="9495" y="13729"/>
                  </a:lnTo>
                  <a:lnTo>
                    <a:pt x="19867" y="17251"/>
                  </a:lnTo>
                  <a:lnTo>
                    <a:pt x="19868" y="17248"/>
                  </a:lnTo>
                  <a:lnTo>
                    <a:pt x="10036" y="13764"/>
                  </a:lnTo>
                  <a:lnTo>
                    <a:pt x="16058" y="2414"/>
                  </a:lnTo>
                  <a:lnTo>
                    <a:pt x="13030" y="90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45"/>
            <p:cNvSpPr/>
            <p:nvPr/>
          </p:nvSpPr>
          <p:spPr>
            <a:xfrm>
              <a:off x="4033286" y="3096096"/>
              <a:ext cx="867574" cy="1076636"/>
            </a:xfrm>
            <a:custGeom>
              <a:avLst/>
              <a:gdLst/>
              <a:ahLst/>
              <a:cxnLst/>
              <a:rect l="l" t="t" r="r" b="b"/>
              <a:pathLst>
                <a:path w="20106" h="24951" extrusionOk="0">
                  <a:moveTo>
                    <a:pt x="19432" y="0"/>
                  </a:moveTo>
                  <a:lnTo>
                    <a:pt x="9950" y="16377"/>
                  </a:lnTo>
                  <a:lnTo>
                    <a:pt x="0" y="19630"/>
                  </a:lnTo>
                  <a:lnTo>
                    <a:pt x="961" y="23864"/>
                  </a:lnTo>
                  <a:lnTo>
                    <a:pt x="482" y="24951"/>
                  </a:lnTo>
                  <a:lnTo>
                    <a:pt x="482" y="24951"/>
                  </a:lnTo>
                  <a:lnTo>
                    <a:pt x="1094" y="23564"/>
                  </a:lnTo>
                  <a:lnTo>
                    <a:pt x="1664" y="23447"/>
                  </a:lnTo>
                  <a:lnTo>
                    <a:pt x="916" y="20150"/>
                  </a:lnTo>
                  <a:lnTo>
                    <a:pt x="6816" y="18221"/>
                  </a:lnTo>
                  <a:lnTo>
                    <a:pt x="6665" y="17923"/>
                  </a:lnTo>
                  <a:lnTo>
                    <a:pt x="7360" y="17571"/>
                  </a:lnTo>
                  <a:lnTo>
                    <a:pt x="7565" y="17976"/>
                  </a:lnTo>
                  <a:lnTo>
                    <a:pt x="10474" y="17026"/>
                  </a:lnTo>
                  <a:lnTo>
                    <a:pt x="20106" y="390"/>
                  </a:lnTo>
                  <a:lnTo>
                    <a:pt x="194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45"/>
            <p:cNvSpPr/>
            <p:nvPr/>
          </p:nvSpPr>
          <p:spPr>
            <a:xfrm>
              <a:off x="3123927" y="3608166"/>
              <a:ext cx="671026" cy="566171"/>
            </a:xfrm>
            <a:custGeom>
              <a:avLst/>
              <a:gdLst/>
              <a:ahLst/>
              <a:cxnLst/>
              <a:rect l="l" t="t" r="r" b="b"/>
              <a:pathLst>
                <a:path w="15551" h="13121" extrusionOk="0">
                  <a:moveTo>
                    <a:pt x="23" y="0"/>
                  </a:moveTo>
                  <a:lnTo>
                    <a:pt x="1" y="389"/>
                  </a:lnTo>
                  <a:lnTo>
                    <a:pt x="12845" y="1284"/>
                  </a:lnTo>
                  <a:lnTo>
                    <a:pt x="15020" y="2367"/>
                  </a:lnTo>
                  <a:lnTo>
                    <a:pt x="9326" y="13096"/>
                  </a:lnTo>
                  <a:lnTo>
                    <a:pt x="9346" y="13120"/>
                  </a:lnTo>
                  <a:lnTo>
                    <a:pt x="15550" y="2197"/>
                  </a:lnTo>
                  <a:lnTo>
                    <a:pt x="12950" y="90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5"/>
            <p:cNvSpPr/>
            <p:nvPr/>
          </p:nvSpPr>
          <p:spPr>
            <a:xfrm>
              <a:off x="3985993" y="4372582"/>
              <a:ext cx="14585" cy="5135"/>
            </a:xfrm>
            <a:custGeom>
              <a:avLst/>
              <a:gdLst/>
              <a:ahLst/>
              <a:cxnLst/>
              <a:rect l="l" t="t" r="r" b="b"/>
              <a:pathLst>
                <a:path w="338" h="119" extrusionOk="0">
                  <a:moveTo>
                    <a:pt x="0" y="1"/>
                  </a:moveTo>
                  <a:lnTo>
                    <a:pt x="334" y="118"/>
                  </a:lnTo>
                  <a:lnTo>
                    <a:pt x="337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5"/>
            <p:cNvSpPr/>
            <p:nvPr/>
          </p:nvSpPr>
          <p:spPr>
            <a:xfrm>
              <a:off x="3090226" y="3605922"/>
              <a:ext cx="1251" cy="16699"/>
            </a:xfrm>
            <a:custGeom>
              <a:avLst/>
              <a:gdLst/>
              <a:ahLst/>
              <a:cxnLst/>
              <a:rect l="l" t="t" r="r" b="b"/>
              <a:pathLst>
                <a:path w="29" h="387" extrusionOk="0">
                  <a:moveTo>
                    <a:pt x="29" y="1"/>
                  </a:moveTo>
                  <a:lnTo>
                    <a:pt x="1" y="387"/>
                  </a:lnTo>
                  <a:lnTo>
                    <a:pt x="5" y="38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5"/>
            <p:cNvSpPr/>
            <p:nvPr/>
          </p:nvSpPr>
          <p:spPr>
            <a:xfrm>
              <a:off x="4081658" y="4142286"/>
              <a:ext cx="22567" cy="51133"/>
            </a:xfrm>
            <a:custGeom>
              <a:avLst/>
              <a:gdLst/>
              <a:ahLst/>
              <a:cxnLst/>
              <a:rect l="l" t="t" r="r" b="b"/>
              <a:pathLst>
                <a:path w="523" h="1185" extrusionOk="0">
                  <a:moveTo>
                    <a:pt x="1" y="1185"/>
                  </a:moveTo>
                  <a:lnTo>
                    <a:pt x="522" y="1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45"/>
            <p:cNvSpPr/>
            <p:nvPr/>
          </p:nvSpPr>
          <p:spPr>
            <a:xfrm>
              <a:off x="3061315" y="1214678"/>
              <a:ext cx="297951" cy="173592"/>
            </a:xfrm>
            <a:custGeom>
              <a:avLst/>
              <a:gdLst/>
              <a:ahLst/>
              <a:cxnLst/>
              <a:rect l="l" t="t" r="r" b="b"/>
              <a:pathLst>
                <a:path w="6905" h="4023" extrusionOk="0">
                  <a:moveTo>
                    <a:pt x="184" y="0"/>
                  </a:moveTo>
                  <a:cubicBezTo>
                    <a:pt x="127" y="112"/>
                    <a:pt x="66" y="229"/>
                    <a:pt x="1" y="352"/>
                  </a:cubicBezTo>
                  <a:lnTo>
                    <a:pt x="6471" y="4022"/>
                  </a:lnTo>
                  <a:lnTo>
                    <a:pt x="6478" y="4016"/>
                  </a:lnTo>
                  <a:lnTo>
                    <a:pt x="6570" y="3572"/>
                  </a:lnTo>
                  <a:lnTo>
                    <a:pt x="6904" y="3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45"/>
            <p:cNvSpPr/>
            <p:nvPr/>
          </p:nvSpPr>
          <p:spPr>
            <a:xfrm>
              <a:off x="3053548" y="1229867"/>
              <a:ext cx="286991" cy="165653"/>
            </a:xfrm>
            <a:custGeom>
              <a:avLst/>
              <a:gdLst/>
              <a:ahLst/>
              <a:cxnLst/>
              <a:rect l="l" t="t" r="r" b="b"/>
              <a:pathLst>
                <a:path w="6651" h="3839" extrusionOk="0">
                  <a:moveTo>
                    <a:pt x="180" y="0"/>
                  </a:moveTo>
                  <a:cubicBezTo>
                    <a:pt x="123" y="107"/>
                    <a:pt x="63" y="221"/>
                    <a:pt x="1" y="338"/>
                  </a:cubicBezTo>
                  <a:lnTo>
                    <a:pt x="6460" y="3838"/>
                  </a:lnTo>
                  <a:lnTo>
                    <a:pt x="6650" y="367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5"/>
            <p:cNvSpPr/>
            <p:nvPr/>
          </p:nvSpPr>
          <p:spPr>
            <a:xfrm>
              <a:off x="3011476" y="1234225"/>
              <a:ext cx="26278" cy="42244"/>
            </a:xfrm>
            <a:custGeom>
              <a:avLst/>
              <a:gdLst/>
              <a:ahLst/>
              <a:cxnLst/>
              <a:rect l="l" t="t" r="r" b="b"/>
              <a:pathLst>
                <a:path w="609" h="979" extrusionOk="0">
                  <a:moveTo>
                    <a:pt x="540" y="0"/>
                  </a:moveTo>
                  <a:cubicBezTo>
                    <a:pt x="375" y="304"/>
                    <a:pt x="194" y="633"/>
                    <a:pt x="1" y="979"/>
                  </a:cubicBezTo>
                  <a:lnTo>
                    <a:pt x="608" y="3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45"/>
            <p:cNvSpPr/>
            <p:nvPr/>
          </p:nvSpPr>
          <p:spPr>
            <a:xfrm>
              <a:off x="3050657" y="1139553"/>
              <a:ext cx="48414" cy="75167"/>
            </a:xfrm>
            <a:custGeom>
              <a:avLst/>
              <a:gdLst/>
              <a:ahLst/>
              <a:cxnLst/>
              <a:rect l="l" t="t" r="r" b="b"/>
              <a:pathLst>
                <a:path w="1122" h="1742" extrusionOk="0">
                  <a:moveTo>
                    <a:pt x="417" y="1"/>
                  </a:moveTo>
                  <a:lnTo>
                    <a:pt x="253" y="349"/>
                  </a:lnTo>
                  <a:lnTo>
                    <a:pt x="604" y="349"/>
                  </a:lnTo>
                  <a:cubicBezTo>
                    <a:pt x="604" y="350"/>
                    <a:pt x="375" y="803"/>
                    <a:pt x="0" y="1509"/>
                  </a:cubicBezTo>
                  <a:lnTo>
                    <a:pt x="431" y="1741"/>
                  </a:lnTo>
                  <a:cubicBezTo>
                    <a:pt x="738" y="1146"/>
                    <a:pt x="925" y="750"/>
                    <a:pt x="956" y="685"/>
                  </a:cubicBezTo>
                  <a:lnTo>
                    <a:pt x="1122" y="333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45"/>
            <p:cNvSpPr/>
            <p:nvPr/>
          </p:nvSpPr>
          <p:spPr>
            <a:xfrm>
              <a:off x="2883534" y="1235822"/>
              <a:ext cx="170097" cy="251996"/>
            </a:xfrm>
            <a:custGeom>
              <a:avLst/>
              <a:gdLst/>
              <a:ahLst/>
              <a:cxnLst/>
              <a:rect l="l" t="t" r="r" b="b"/>
              <a:pathLst>
                <a:path w="3942" h="5840" extrusionOk="0">
                  <a:moveTo>
                    <a:pt x="3573" y="0"/>
                  </a:moveTo>
                  <a:lnTo>
                    <a:pt x="2967" y="940"/>
                  </a:lnTo>
                  <a:cubicBezTo>
                    <a:pt x="2099" y="2493"/>
                    <a:pt x="989" y="4361"/>
                    <a:pt x="0" y="5663"/>
                  </a:cubicBezTo>
                  <a:cubicBezTo>
                    <a:pt x="92" y="5721"/>
                    <a:pt x="185" y="5779"/>
                    <a:pt x="279" y="5840"/>
                  </a:cubicBezTo>
                  <a:cubicBezTo>
                    <a:pt x="1750" y="4102"/>
                    <a:pt x="3101" y="1775"/>
                    <a:pt x="3942" y="200"/>
                  </a:cubicBezTo>
                  <a:lnTo>
                    <a:pt x="35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5"/>
            <p:cNvSpPr/>
            <p:nvPr/>
          </p:nvSpPr>
          <p:spPr>
            <a:xfrm>
              <a:off x="2810264" y="1525277"/>
              <a:ext cx="44444" cy="42028"/>
            </a:xfrm>
            <a:custGeom>
              <a:avLst/>
              <a:gdLst/>
              <a:ahLst/>
              <a:cxnLst/>
              <a:rect l="l" t="t" r="r" b="b"/>
              <a:pathLst>
                <a:path w="1030" h="974" extrusionOk="0">
                  <a:moveTo>
                    <a:pt x="802" y="0"/>
                  </a:moveTo>
                  <a:cubicBezTo>
                    <a:pt x="501" y="290"/>
                    <a:pt x="230" y="480"/>
                    <a:pt x="1" y="535"/>
                  </a:cubicBezTo>
                  <a:lnTo>
                    <a:pt x="1" y="973"/>
                  </a:lnTo>
                  <a:lnTo>
                    <a:pt x="154" y="868"/>
                  </a:lnTo>
                  <a:cubicBezTo>
                    <a:pt x="446" y="665"/>
                    <a:pt x="738" y="422"/>
                    <a:pt x="1029" y="145"/>
                  </a:cubicBezTo>
                  <a:cubicBezTo>
                    <a:pt x="951" y="96"/>
                    <a:pt x="876" y="47"/>
                    <a:pt x="80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45"/>
            <p:cNvSpPr/>
            <p:nvPr/>
          </p:nvSpPr>
          <p:spPr>
            <a:xfrm>
              <a:off x="2866964" y="1154526"/>
              <a:ext cx="209752" cy="324013"/>
            </a:xfrm>
            <a:custGeom>
              <a:avLst/>
              <a:gdLst/>
              <a:ahLst/>
              <a:cxnLst/>
              <a:rect l="l" t="t" r="r" b="b"/>
              <a:pathLst>
                <a:path w="4861" h="7509" extrusionOk="0">
                  <a:moveTo>
                    <a:pt x="4510" y="0"/>
                  </a:moveTo>
                  <a:lnTo>
                    <a:pt x="4509" y="4"/>
                  </a:lnTo>
                  <a:cubicBezTo>
                    <a:pt x="4482" y="62"/>
                    <a:pt x="2345" y="4562"/>
                    <a:pt x="1" y="7301"/>
                  </a:cubicBezTo>
                  <a:cubicBezTo>
                    <a:pt x="106" y="7368"/>
                    <a:pt x="217" y="7439"/>
                    <a:pt x="327" y="7509"/>
                  </a:cubicBezTo>
                  <a:lnTo>
                    <a:pt x="3350" y="2824"/>
                  </a:lnTo>
                  <a:cubicBezTo>
                    <a:pt x="3543" y="2479"/>
                    <a:pt x="3724" y="2150"/>
                    <a:pt x="3889" y="1845"/>
                  </a:cubicBezTo>
                  <a:lnTo>
                    <a:pt x="3642" y="1711"/>
                  </a:lnTo>
                  <a:lnTo>
                    <a:pt x="4013" y="1027"/>
                  </a:lnTo>
                  <a:lnTo>
                    <a:pt x="4257" y="1159"/>
                  </a:lnTo>
                  <a:cubicBezTo>
                    <a:pt x="4632" y="454"/>
                    <a:pt x="4861" y="0"/>
                    <a:pt x="486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5"/>
            <p:cNvSpPr/>
            <p:nvPr/>
          </p:nvSpPr>
          <p:spPr>
            <a:xfrm>
              <a:off x="2881117" y="1276427"/>
              <a:ext cx="130486" cy="203797"/>
            </a:xfrm>
            <a:custGeom>
              <a:avLst/>
              <a:gdLst/>
              <a:ahLst/>
              <a:cxnLst/>
              <a:rect l="l" t="t" r="r" b="b"/>
              <a:pathLst>
                <a:path w="3024" h="4723" extrusionOk="0">
                  <a:moveTo>
                    <a:pt x="3024" y="1"/>
                  </a:moveTo>
                  <a:lnTo>
                    <a:pt x="0" y="4686"/>
                  </a:lnTo>
                  <a:cubicBezTo>
                    <a:pt x="20" y="4698"/>
                    <a:pt x="38" y="4709"/>
                    <a:pt x="58" y="4723"/>
                  </a:cubicBezTo>
                  <a:cubicBezTo>
                    <a:pt x="1046" y="3422"/>
                    <a:pt x="2156" y="1552"/>
                    <a:pt x="302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5"/>
            <p:cNvSpPr/>
            <p:nvPr/>
          </p:nvSpPr>
          <p:spPr>
            <a:xfrm>
              <a:off x="2810264" y="1512764"/>
              <a:ext cx="34563" cy="35642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353" y="1"/>
                  </a:moveTo>
                  <a:cubicBezTo>
                    <a:pt x="235" y="107"/>
                    <a:pt x="119" y="208"/>
                    <a:pt x="1" y="300"/>
                  </a:cubicBezTo>
                  <a:lnTo>
                    <a:pt x="1" y="825"/>
                  </a:lnTo>
                  <a:cubicBezTo>
                    <a:pt x="230" y="770"/>
                    <a:pt x="501" y="580"/>
                    <a:pt x="800" y="289"/>
                  </a:cubicBezTo>
                  <a:cubicBezTo>
                    <a:pt x="645" y="189"/>
                    <a:pt x="496" y="94"/>
                    <a:pt x="35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5"/>
            <p:cNvSpPr/>
            <p:nvPr/>
          </p:nvSpPr>
          <p:spPr>
            <a:xfrm>
              <a:off x="3034734" y="1204624"/>
              <a:ext cx="34520" cy="31241"/>
            </a:xfrm>
            <a:custGeom>
              <a:avLst/>
              <a:gdLst/>
              <a:ahLst/>
              <a:cxnLst/>
              <a:rect l="l" t="t" r="r" b="b"/>
              <a:pathLst>
                <a:path w="800" h="724" extrusionOk="0">
                  <a:moveTo>
                    <a:pt x="369" y="1"/>
                  </a:moveTo>
                  <a:cubicBezTo>
                    <a:pt x="259" y="209"/>
                    <a:pt x="135" y="439"/>
                    <a:pt x="1" y="686"/>
                  </a:cubicBezTo>
                  <a:lnTo>
                    <a:pt x="69" y="723"/>
                  </a:lnTo>
                  <a:lnTo>
                    <a:pt x="282" y="396"/>
                  </a:lnTo>
                  <a:lnTo>
                    <a:pt x="617" y="585"/>
                  </a:lnTo>
                  <a:cubicBezTo>
                    <a:pt x="682" y="461"/>
                    <a:pt x="744" y="344"/>
                    <a:pt x="800" y="233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5"/>
            <p:cNvSpPr/>
            <p:nvPr/>
          </p:nvSpPr>
          <p:spPr>
            <a:xfrm>
              <a:off x="3037711" y="1221668"/>
              <a:ext cx="23646" cy="22783"/>
            </a:xfrm>
            <a:custGeom>
              <a:avLst/>
              <a:gdLst/>
              <a:ahLst/>
              <a:cxnLst/>
              <a:rect l="l" t="t" r="r" b="b"/>
              <a:pathLst>
                <a:path w="548" h="528" extrusionOk="0">
                  <a:moveTo>
                    <a:pt x="213" y="1"/>
                  </a:moveTo>
                  <a:lnTo>
                    <a:pt x="0" y="328"/>
                  </a:lnTo>
                  <a:lnTo>
                    <a:pt x="369" y="528"/>
                  </a:lnTo>
                  <a:cubicBezTo>
                    <a:pt x="432" y="411"/>
                    <a:pt x="490" y="299"/>
                    <a:pt x="548" y="19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5"/>
            <p:cNvSpPr/>
            <p:nvPr/>
          </p:nvSpPr>
          <p:spPr>
            <a:xfrm>
              <a:off x="3024119" y="1198885"/>
              <a:ext cx="26580" cy="35383"/>
            </a:xfrm>
            <a:custGeom>
              <a:avLst/>
              <a:gdLst/>
              <a:ahLst/>
              <a:cxnLst/>
              <a:rect l="l" t="t" r="r" b="b"/>
              <a:pathLst>
                <a:path w="616" h="820" extrusionOk="0">
                  <a:moveTo>
                    <a:pt x="371" y="1"/>
                  </a:moveTo>
                  <a:lnTo>
                    <a:pt x="0" y="684"/>
                  </a:lnTo>
                  <a:lnTo>
                    <a:pt x="247" y="819"/>
                  </a:lnTo>
                  <a:cubicBezTo>
                    <a:pt x="381" y="572"/>
                    <a:pt x="504" y="342"/>
                    <a:pt x="615" y="134"/>
                  </a:cubicBezTo>
                  <a:lnTo>
                    <a:pt x="37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5"/>
            <p:cNvSpPr/>
            <p:nvPr/>
          </p:nvSpPr>
          <p:spPr>
            <a:xfrm>
              <a:off x="3079395" y="2197049"/>
              <a:ext cx="513701" cy="566948"/>
            </a:xfrm>
            <a:custGeom>
              <a:avLst/>
              <a:gdLst/>
              <a:ahLst/>
              <a:cxnLst/>
              <a:rect l="l" t="t" r="r" b="b"/>
              <a:pathLst>
                <a:path w="11905" h="13139" extrusionOk="0">
                  <a:moveTo>
                    <a:pt x="0" y="0"/>
                  </a:moveTo>
                  <a:lnTo>
                    <a:pt x="3265" y="10019"/>
                  </a:lnTo>
                  <a:lnTo>
                    <a:pt x="3049" y="13085"/>
                  </a:lnTo>
                  <a:lnTo>
                    <a:pt x="3826" y="13139"/>
                  </a:lnTo>
                  <a:lnTo>
                    <a:pt x="3866" y="12566"/>
                  </a:lnTo>
                  <a:lnTo>
                    <a:pt x="3397" y="12493"/>
                  </a:lnTo>
                  <a:lnTo>
                    <a:pt x="3659" y="9971"/>
                  </a:lnTo>
                  <a:lnTo>
                    <a:pt x="588" y="547"/>
                  </a:lnTo>
                  <a:lnTo>
                    <a:pt x="8633" y="2539"/>
                  </a:lnTo>
                  <a:lnTo>
                    <a:pt x="11398" y="9324"/>
                  </a:lnTo>
                  <a:lnTo>
                    <a:pt x="11335" y="9769"/>
                  </a:lnTo>
                  <a:lnTo>
                    <a:pt x="11904" y="9537"/>
                  </a:lnTo>
                  <a:lnTo>
                    <a:pt x="8920" y="2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5"/>
            <p:cNvSpPr/>
            <p:nvPr/>
          </p:nvSpPr>
          <p:spPr>
            <a:xfrm>
              <a:off x="3104724" y="2220652"/>
              <a:ext cx="466495" cy="518620"/>
            </a:xfrm>
            <a:custGeom>
              <a:avLst/>
              <a:gdLst/>
              <a:ahLst/>
              <a:cxnLst/>
              <a:rect l="l" t="t" r="r" b="b"/>
              <a:pathLst>
                <a:path w="10811" h="12019" extrusionOk="0">
                  <a:moveTo>
                    <a:pt x="1" y="0"/>
                  </a:moveTo>
                  <a:lnTo>
                    <a:pt x="3072" y="9424"/>
                  </a:lnTo>
                  <a:lnTo>
                    <a:pt x="2810" y="11946"/>
                  </a:lnTo>
                  <a:lnTo>
                    <a:pt x="3279" y="12019"/>
                  </a:lnTo>
                  <a:lnTo>
                    <a:pt x="3466" y="9376"/>
                  </a:lnTo>
                  <a:lnTo>
                    <a:pt x="589" y="547"/>
                  </a:lnTo>
                  <a:lnTo>
                    <a:pt x="589" y="547"/>
                  </a:lnTo>
                  <a:lnTo>
                    <a:pt x="7761" y="2322"/>
                  </a:lnTo>
                  <a:lnTo>
                    <a:pt x="10597" y="9284"/>
                  </a:lnTo>
                  <a:lnTo>
                    <a:pt x="10748" y="9222"/>
                  </a:lnTo>
                  <a:lnTo>
                    <a:pt x="10811" y="8777"/>
                  </a:lnTo>
                  <a:lnTo>
                    <a:pt x="8046" y="19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5"/>
            <p:cNvSpPr/>
            <p:nvPr/>
          </p:nvSpPr>
          <p:spPr>
            <a:xfrm>
              <a:off x="5971447" y="2485771"/>
              <a:ext cx="265070" cy="461144"/>
            </a:xfrm>
            <a:custGeom>
              <a:avLst/>
              <a:gdLst/>
              <a:ahLst/>
              <a:cxnLst/>
              <a:rect l="l" t="t" r="r" b="b"/>
              <a:pathLst>
                <a:path w="6143" h="10687" extrusionOk="0">
                  <a:moveTo>
                    <a:pt x="694" y="1"/>
                  </a:moveTo>
                  <a:lnTo>
                    <a:pt x="0" y="354"/>
                  </a:lnTo>
                  <a:lnTo>
                    <a:pt x="4314" y="9453"/>
                  </a:lnTo>
                  <a:lnTo>
                    <a:pt x="4361" y="9553"/>
                  </a:lnTo>
                  <a:lnTo>
                    <a:pt x="6142" y="10687"/>
                  </a:lnTo>
                  <a:lnTo>
                    <a:pt x="6142" y="9763"/>
                  </a:lnTo>
                  <a:lnTo>
                    <a:pt x="4969" y="9018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5"/>
            <p:cNvSpPr/>
            <p:nvPr/>
          </p:nvSpPr>
          <p:spPr>
            <a:xfrm>
              <a:off x="5470553" y="2710327"/>
              <a:ext cx="14412" cy="35124"/>
            </a:xfrm>
            <a:custGeom>
              <a:avLst/>
              <a:gdLst/>
              <a:ahLst/>
              <a:cxnLst/>
              <a:rect l="l" t="t" r="r" b="b"/>
              <a:pathLst>
                <a:path w="334" h="814" extrusionOk="0">
                  <a:moveTo>
                    <a:pt x="334" y="1"/>
                  </a:moveTo>
                  <a:lnTo>
                    <a:pt x="0" y="170"/>
                  </a:lnTo>
                  <a:lnTo>
                    <a:pt x="325" y="81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5"/>
            <p:cNvSpPr/>
            <p:nvPr/>
          </p:nvSpPr>
          <p:spPr>
            <a:xfrm>
              <a:off x="5484577" y="2438995"/>
              <a:ext cx="751932" cy="308695"/>
            </a:xfrm>
            <a:custGeom>
              <a:avLst/>
              <a:gdLst/>
              <a:ahLst/>
              <a:cxnLst/>
              <a:rect l="l" t="t" r="r" b="b"/>
              <a:pathLst>
                <a:path w="17426" h="7154" extrusionOk="0">
                  <a:moveTo>
                    <a:pt x="12394" y="0"/>
                  </a:moveTo>
                  <a:lnTo>
                    <a:pt x="9" y="6289"/>
                  </a:lnTo>
                  <a:lnTo>
                    <a:pt x="0" y="7101"/>
                  </a:lnTo>
                  <a:lnTo>
                    <a:pt x="28" y="7153"/>
                  </a:lnTo>
                  <a:lnTo>
                    <a:pt x="11283" y="1438"/>
                  </a:lnTo>
                  <a:lnTo>
                    <a:pt x="11017" y="878"/>
                  </a:lnTo>
                  <a:lnTo>
                    <a:pt x="11720" y="543"/>
                  </a:lnTo>
                  <a:lnTo>
                    <a:pt x="11977" y="1085"/>
                  </a:lnTo>
                  <a:lnTo>
                    <a:pt x="12480" y="829"/>
                  </a:lnTo>
                  <a:lnTo>
                    <a:pt x="17425" y="2155"/>
                  </a:lnTo>
                  <a:lnTo>
                    <a:pt x="17425" y="1350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5"/>
            <p:cNvSpPr/>
            <p:nvPr/>
          </p:nvSpPr>
          <p:spPr>
            <a:xfrm>
              <a:off x="5959969" y="2462426"/>
              <a:ext cx="41424" cy="38619"/>
            </a:xfrm>
            <a:custGeom>
              <a:avLst/>
              <a:gdLst/>
              <a:ahLst/>
              <a:cxnLst/>
              <a:rect l="l" t="t" r="r" b="b"/>
              <a:pathLst>
                <a:path w="960" h="895" extrusionOk="0">
                  <a:moveTo>
                    <a:pt x="703" y="0"/>
                  </a:moveTo>
                  <a:lnTo>
                    <a:pt x="0" y="335"/>
                  </a:lnTo>
                  <a:lnTo>
                    <a:pt x="266" y="895"/>
                  </a:lnTo>
                  <a:lnTo>
                    <a:pt x="960" y="54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5"/>
            <p:cNvSpPr/>
            <p:nvPr/>
          </p:nvSpPr>
          <p:spPr>
            <a:xfrm>
              <a:off x="5695411" y="1536583"/>
              <a:ext cx="541101" cy="182136"/>
            </a:xfrm>
            <a:custGeom>
              <a:avLst/>
              <a:gdLst/>
              <a:ahLst/>
              <a:cxnLst/>
              <a:rect l="l" t="t" r="r" b="b"/>
              <a:pathLst>
                <a:path w="12540" h="4221" extrusionOk="0">
                  <a:moveTo>
                    <a:pt x="209" y="0"/>
                  </a:moveTo>
                  <a:lnTo>
                    <a:pt x="0" y="751"/>
                  </a:lnTo>
                  <a:lnTo>
                    <a:pt x="12539" y="4221"/>
                  </a:lnTo>
                  <a:lnTo>
                    <a:pt x="12539" y="341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5"/>
            <p:cNvSpPr/>
            <p:nvPr/>
          </p:nvSpPr>
          <p:spPr>
            <a:xfrm>
              <a:off x="5957078" y="3785257"/>
              <a:ext cx="259634" cy="422525"/>
            </a:xfrm>
            <a:custGeom>
              <a:avLst/>
              <a:gdLst/>
              <a:ahLst/>
              <a:cxnLst/>
              <a:rect l="l" t="t" r="r" b="b"/>
              <a:pathLst>
                <a:path w="6017" h="9792" extrusionOk="0">
                  <a:moveTo>
                    <a:pt x="2226" y="0"/>
                  </a:moveTo>
                  <a:lnTo>
                    <a:pt x="2160" y="112"/>
                  </a:lnTo>
                  <a:cubicBezTo>
                    <a:pt x="2071" y="261"/>
                    <a:pt x="1" y="3821"/>
                    <a:pt x="1260" y="6832"/>
                  </a:cubicBezTo>
                  <a:cubicBezTo>
                    <a:pt x="1810" y="8147"/>
                    <a:pt x="2902" y="9139"/>
                    <a:pt x="4516" y="9791"/>
                  </a:cubicBezTo>
                  <a:cubicBezTo>
                    <a:pt x="5101" y="9630"/>
                    <a:pt x="5599" y="9528"/>
                    <a:pt x="6017" y="9463"/>
                  </a:cubicBezTo>
                  <a:cubicBezTo>
                    <a:pt x="3927" y="8925"/>
                    <a:pt x="2569" y="7941"/>
                    <a:pt x="1980" y="6535"/>
                  </a:cubicBezTo>
                  <a:cubicBezTo>
                    <a:pt x="870" y="3886"/>
                    <a:pt x="2811" y="541"/>
                    <a:pt x="2831" y="509"/>
                  </a:cubicBezTo>
                  <a:lnTo>
                    <a:pt x="2929" y="341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5"/>
            <p:cNvSpPr/>
            <p:nvPr/>
          </p:nvSpPr>
          <p:spPr>
            <a:xfrm>
              <a:off x="6053131" y="3775634"/>
              <a:ext cx="34606" cy="24337"/>
            </a:xfrm>
            <a:custGeom>
              <a:avLst/>
              <a:gdLst/>
              <a:ahLst/>
              <a:cxnLst/>
              <a:rect l="l" t="t" r="r" b="b"/>
              <a:pathLst>
                <a:path w="802" h="564" extrusionOk="0">
                  <a:moveTo>
                    <a:pt x="131" y="0"/>
                  </a:moveTo>
                  <a:lnTo>
                    <a:pt x="0" y="224"/>
                  </a:lnTo>
                  <a:lnTo>
                    <a:pt x="703" y="564"/>
                  </a:lnTo>
                  <a:lnTo>
                    <a:pt x="801" y="39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5"/>
            <p:cNvSpPr/>
            <p:nvPr/>
          </p:nvSpPr>
          <p:spPr>
            <a:xfrm>
              <a:off x="5764582" y="4207746"/>
              <a:ext cx="451392" cy="217260"/>
            </a:xfrm>
            <a:custGeom>
              <a:avLst/>
              <a:gdLst/>
              <a:ahLst/>
              <a:cxnLst/>
              <a:rect l="l" t="t" r="r" b="b"/>
              <a:pathLst>
                <a:path w="10461" h="5035" extrusionOk="0">
                  <a:moveTo>
                    <a:pt x="8976" y="0"/>
                  </a:moveTo>
                  <a:cubicBezTo>
                    <a:pt x="7053" y="530"/>
                    <a:pt x="4208" y="1686"/>
                    <a:pt x="328" y="4169"/>
                  </a:cubicBezTo>
                  <a:lnTo>
                    <a:pt x="0" y="4378"/>
                  </a:lnTo>
                  <a:lnTo>
                    <a:pt x="420" y="5034"/>
                  </a:lnTo>
                  <a:lnTo>
                    <a:pt x="747" y="4824"/>
                  </a:lnTo>
                  <a:cubicBezTo>
                    <a:pt x="1310" y="4465"/>
                    <a:pt x="1849" y="4134"/>
                    <a:pt x="2369" y="3829"/>
                  </a:cubicBezTo>
                  <a:lnTo>
                    <a:pt x="2223" y="3729"/>
                  </a:lnTo>
                  <a:lnTo>
                    <a:pt x="2663" y="3087"/>
                  </a:lnTo>
                  <a:lnTo>
                    <a:pt x="3118" y="3399"/>
                  </a:lnTo>
                  <a:cubicBezTo>
                    <a:pt x="4867" y="2415"/>
                    <a:pt x="6340" y="1747"/>
                    <a:pt x="7554" y="1292"/>
                  </a:cubicBezTo>
                  <a:lnTo>
                    <a:pt x="7461" y="1220"/>
                  </a:lnTo>
                  <a:lnTo>
                    <a:pt x="7936" y="603"/>
                  </a:lnTo>
                  <a:lnTo>
                    <a:pt x="8432" y="985"/>
                  </a:lnTo>
                  <a:cubicBezTo>
                    <a:pt x="9255" y="718"/>
                    <a:pt x="9931" y="562"/>
                    <a:pt x="10461" y="471"/>
                  </a:cubicBezTo>
                  <a:lnTo>
                    <a:pt x="10368" y="448"/>
                  </a:lnTo>
                  <a:cubicBezTo>
                    <a:pt x="9869" y="322"/>
                    <a:pt x="9405" y="174"/>
                    <a:pt x="8976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5"/>
            <p:cNvSpPr/>
            <p:nvPr/>
          </p:nvSpPr>
          <p:spPr>
            <a:xfrm>
              <a:off x="6151990" y="4193549"/>
              <a:ext cx="84531" cy="34520"/>
            </a:xfrm>
            <a:custGeom>
              <a:avLst/>
              <a:gdLst/>
              <a:ahLst/>
              <a:cxnLst/>
              <a:rect l="l" t="t" r="r" b="b"/>
              <a:pathLst>
                <a:path w="1959" h="800" extrusionOk="0">
                  <a:moveTo>
                    <a:pt x="1501" y="1"/>
                  </a:moveTo>
                  <a:cubicBezTo>
                    <a:pt x="1083" y="66"/>
                    <a:pt x="585" y="168"/>
                    <a:pt x="1" y="329"/>
                  </a:cubicBezTo>
                  <a:cubicBezTo>
                    <a:pt x="428" y="502"/>
                    <a:pt x="892" y="651"/>
                    <a:pt x="1394" y="777"/>
                  </a:cubicBezTo>
                  <a:lnTo>
                    <a:pt x="1485" y="800"/>
                  </a:lnTo>
                  <a:cubicBezTo>
                    <a:pt x="1595" y="781"/>
                    <a:pt x="1702" y="764"/>
                    <a:pt x="1800" y="752"/>
                  </a:cubicBezTo>
                  <a:lnTo>
                    <a:pt x="1958" y="116"/>
                  </a:lnTo>
                  <a:lnTo>
                    <a:pt x="1582" y="21"/>
                  </a:lnTo>
                  <a:cubicBezTo>
                    <a:pt x="1554" y="15"/>
                    <a:pt x="1528" y="7"/>
                    <a:pt x="150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5"/>
            <p:cNvSpPr/>
            <p:nvPr/>
          </p:nvSpPr>
          <p:spPr>
            <a:xfrm>
              <a:off x="6090500" y="4250293"/>
              <a:ext cx="146020" cy="125998"/>
            </a:xfrm>
            <a:custGeom>
              <a:avLst/>
              <a:gdLst/>
              <a:ahLst/>
              <a:cxnLst/>
              <a:rect l="l" t="t" r="r" b="b"/>
              <a:pathLst>
                <a:path w="3384" h="2920" extrusionOk="0">
                  <a:moveTo>
                    <a:pt x="879" y="0"/>
                  </a:moveTo>
                  <a:cubicBezTo>
                    <a:pt x="603" y="88"/>
                    <a:pt x="311" y="191"/>
                    <a:pt x="1" y="306"/>
                  </a:cubicBezTo>
                  <a:lnTo>
                    <a:pt x="3383" y="2920"/>
                  </a:lnTo>
                  <a:lnTo>
                    <a:pt x="3383" y="1935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5"/>
            <p:cNvSpPr/>
            <p:nvPr/>
          </p:nvSpPr>
          <p:spPr>
            <a:xfrm>
              <a:off x="6086487" y="4233723"/>
              <a:ext cx="41942" cy="29817"/>
            </a:xfrm>
            <a:custGeom>
              <a:avLst/>
              <a:gdLst/>
              <a:ahLst/>
              <a:cxnLst/>
              <a:rect l="l" t="t" r="r" b="b"/>
              <a:pathLst>
                <a:path w="972" h="691" extrusionOk="0">
                  <a:moveTo>
                    <a:pt x="476" y="1"/>
                  </a:moveTo>
                  <a:lnTo>
                    <a:pt x="1" y="618"/>
                  </a:lnTo>
                  <a:lnTo>
                    <a:pt x="94" y="690"/>
                  </a:lnTo>
                  <a:cubicBezTo>
                    <a:pt x="404" y="575"/>
                    <a:pt x="695" y="472"/>
                    <a:pt x="972" y="383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5"/>
            <p:cNvSpPr/>
            <p:nvPr/>
          </p:nvSpPr>
          <p:spPr>
            <a:xfrm>
              <a:off x="5866849" y="4354329"/>
              <a:ext cx="369752" cy="271672"/>
            </a:xfrm>
            <a:custGeom>
              <a:avLst/>
              <a:gdLst/>
              <a:ahLst/>
              <a:cxnLst/>
              <a:rect l="l" t="t" r="r" b="b"/>
              <a:pathLst>
                <a:path w="8569" h="6296" extrusionOk="0">
                  <a:moveTo>
                    <a:pt x="748" y="0"/>
                  </a:moveTo>
                  <a:cubicBezTo>
                    <a:pt x="504" y="137"/>
                    <a:pt x="255" y="281"/>
                    <a:pt x="0" y="432"/>
                  </a:cubicBezTo>
                  <a:lnTo>
                    <a:pt x="8568" y="6296"/>
                  </a:lnTo>
                  <a:lnTo>
                    <a:pt x="8568" y="5351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5"/>
            <p:cNvSpPr/>
            <p:nvPr/>
          </p:nvSpPr>
          <p:spPr>
            <a:xfrm>
              <a:off x="5860463" y="4340909"/>
              <a:ext cx="38662" cy="32060"/>
            </a:xfrm>
            <a:custGeom>
              <a:avLst/>
              <a:gdLst/>
              <a:ahLst/>
              <a:cxnLst/>
              <a:rect l="l" t="t" r="r" b="b"/>
              <a:pathLst>
                <a:path w="896" h="743" extrusionOk="0">
                  <a:moveTo>
                    <a:pt x="441" y="1"/>
                  </a:moveTo>
                  <a:lnTo>
                    <a:pt x="1" y="643"/>
                  </a:lnTo>
                  <a:lnTo>
                    <a:pt x="147" y="743"/>
                  </a:lnTo>
                  <a:cubicBezTo>
                    <a:pt x="401" y="592"/>
                    <a:pt x="651" y="448"/>
                    <a:pt x="895" y="311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5"/>
            <p:cNvSpPr/>
            <p:nvPr/>
          </p:nvSpPr>
          <p:spPr>
            <a:xfrm>
              <a:off x="2810264" y="2638438"/>
              <a:ext cx="368069" cy="952925"/>
            </a:xfrm>
            <a:custGeom>
              <a:avLst/>
              <a:gdLst/>
              <a:ahLst/>
              <a:cxnLst/>
              <a:rect l="l" t="t" r="r" b="b"/>
              <a:pathLst>
                <a:path w="8530" h="22084" extrusionOk="0">
                  <a:moveTo>
                    <a:pt x="1" y="1"/>
                  </a:moveTo>
                  <a:lnTo>
                    <a:pt x="1" y="797"/>
                  </a:lnTo>
                  <a:cubicBezTo>
                    <a:pt x="1171" y="1047"/>
                    <a:pt x="2473" y="1313"/>
                    <a:pt x="3687" y="1554"/>
                  </a:cubicBezTo>
                  <a:cubicBezTo>
                    <a:pt x="6104" y="1817"/>
                    <a:pt x="8120" y="2024"/>
                    <a:pt x="8120" y="2024"/>
                  </a:cubicBezTo>
                  <a:lnTo>
                    <a:pt x="6928" y="22057"/>
                  </a:lnTo>
                  <a:lnTo>
                    <a:pt x="7317" y="22083"/>
                  </a:lnTo>
                  <a:lnTo>
                    <a:pt x="8529" y="1705"/>
                  </a:lnTo>
                  <a:lnTo>
                    <a:pt x="8193" y="1641"/>
                  </a:lnTo>
                  <a:cubicBezTo>
                    <a:pt x="5715" y="1168"/>
                    <a:pt x="2441" y="521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5"/>
            <p:cNvSpPr/>
            <p:nvPr/>
          </p:nvSpPr>
          <p:spPr>
            <a:xfrm>
              <a:off x="3104724" y="3623743"/>
              <a:ext cx="417778" cy="556721"/>
            </a:xfrm>
            <a:custGeom>
              <a:avLst/>
              <a:gdLst/>
              <a:ahLst/>
              <a:cxnLst/>
              <a:rect l="l" t="t" r="r" b="b"/>
              <a:pathLst>
                <a:path w="9682" h="12902" extrusionOk="0">
                  <a:moveTo>
                    <a:pt x="58" y="0"/>
                  </a:moveTo>
                  <a:lnTo>
                    <a:pt x="1" y="961"/>
                  </a:lnTo>
                  <a:lnTo>
                    <a:pt x="9682" y="12902"/>
                  </a:lnTo>
                  <a:lnTo>
                    <a:pt x="81" y="734"/>
                  </a:lnTo>
                  <a:lnTo>
                    <a:pt x="81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5"/>
            <p:cNvSpPr/>
            <p:nvPr/>
          </p:nvSpPr>
          <p:spPr>
            <a:xfrm>
              <a:off x="4105046" y="3871731"/>
              <a:ext cx="329580" cy="252514"/>
            </a:xfrm>
            <a:custGeom>
              <a:avLst/>
              <a:gdLst/>
              <a:ahLst/>
              <a:cxnLst/>
              <a:rect l="l" t="t" r="r" b="b"/>
              <a:pathLst>
                <a:path w="7638" h="5852" extrusionOk="0">
                  <a:moveTo>
                    <a:pt x="5902" y="1"/>
                  </a:moveTo>
                  <a:lnTo>
                    <a:pt x="5153" y="246"/>
                  </a:lnTo>
                  <a:lnTo>
                    <a:pt x="7061" y="4020"/>
                  </a:lnTo>
                  <a:lnTo>
                    <a:pt x="1" y="5472"/>
                  </a:lnTo>
                  <a:lnTo>
                    <a:pt x="87" y="5851"/>
                  </a:lnTo>
                  <a:lnTo>
                    <a:pt x="7638" y="4298"/>
                  </a:lnTo>
                  <a:lnTo>
                    <a:pt x="6696" y="2434"/>
                  </a:lnTo>
                  <a:lnTo>
                    <a:pt x="7043" y="2259"/>
                  </a:lnTo>
                  <a:lnTo>
                    <a:pt x="590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5"/>
            <p:cNvSpPr/>
            <p:nvPr/>
          </p:nvSpPr>
          <p:spPr>
            <a:xfrm>
              <a:off x="3982239" y="4172708"/>
              <a:ext cx="71888" cy="162978"/>
            </a:xfrm>
            <a:custGeom>
              <a:avLst/>
              <a:gdLst/>
              <a:ahLst/>
              <a:cxnLst/>
              <a:rect l="l" t="t" r="r" b="b"/>
              <a:pathLst>
                <a:path w="1666" h="3777" extrusionOk="0">
                  <a:moveTo>
                    <a:pt x="1665" y="1"/>
                  </a:move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5"/>
            <p:cNvSpPr/>
            <p:nvPr/>
          </p:nvSpPr>
          <p:spPr>
            <a:xfrm>
              <a:off x="3108220" y="3623830"/>
              <a:ext cx="418124" cy="556635"/>
            </a:xfrm>
            <a:custGeom>
              <a:avLst/>
              <a:gdLst/>
              <a:ahLst/>
              <a:cxnLst/>
              <a:rect l="l" t="t" r="r" b="b"/>
              <a:pathLst>
                <a:path w="9690" h="12900" extrusionOk="0">
                  <a:moveTo>
                    <a:pt x="0" y="0"/>
                  </a:moveTo>
                  <a:lnTo>
                    <a:pt x="0" y="732"/>
                  </a:lnTo>
                  <a:lnTo>
                    <a:pt x="9601" y="12900"/>
                  </a:lnTo>
                  <a:lnTo>
                    <a:pt x="9690" y="12733"/>
                  </a:lnTo>
                  <a:lnTo>
                    <a:pt x="317" y="834"/>
                  </a:lnTo>
                  <a:lnTo>
                    <a:pt x="36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5"/>
            <p:cNvSpPr/>
            <p:nvPr/>
          </p:nvSpPr>
          <p:spPr>
            <a:xfrm>
              <a:off x="4000535" y="4193377"/>
              <a:ext cx="81165" cy="184164"/>
            </a:xfrm>
            <a:custGeom>
              <a:avLst/>
              <a:gdLst/>
              <a:ahLst/>
              <a:cxnLst/>
              <a:rect l="l" t="t" r="r" b="b"/>
              <a:pathLst>
                <a:path w="1881" h="4268" extrusionOk="0">
                  <a:moveTo>
                    <a:pt x="0" y="4267"/>
                  </a:moveTo>
                  <a:lnTo>
                    <a:pt x="18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5"/>
            <p:cNvSpPr/>
            <p:nvPr/>
          </p:nvSpPr>
          <p:spPr>
            <a:xfrm>
              <a:off x="3087550" y="3622578"/>
              <a:ext cx="898469" cy="750033"/>
            </a:xfrm>
            <a:custGeom>
              <a:avLst/>
              <a:gdLst/>
              <a:ahLst/>
              <a:cxnLst/>
              <a:rect l="l" t="t" r="r" b="b"/>
              <a:pathLst>
                <a:path w="20822" h="17382" extrusionOk="0">
                  <a:moveTo>
                    <a:pt x="67" y="1"/>
                  </a:moveTo>
                  <a:lnTo>
                    <a:pt x="1" y="1113"/>
                  </a:lnTo>
                  <a:lnTo>
                    <a:pt x="9893" y="13671"/>
                  </a:lnTo>
                  <a:lnTo>
                    <a:pt x="20821" y="17382"/>
                  </a:lnTo>
                  <a:lnTo>
                    <a:pt x="20821" y="17382"/>
                  </a:lnTo>
                  <a:lnTo>
                    <a:pt x="9791" y="13473"/>
                  </a:lnTo>
                  <a:lnTo>
                    <a:pt x="10080" y="12929"/>
                  </a:lnTo>
                  <a:lnTo>
                    <a:pt x="399" y="988"/>
                  </a:lnTo>
                  <a:lnTo>
                    <a:pt x="456" y="2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5"/>
            <p:cNvSpPr/>
            <p:nvPr/>
          </p:nvSpPr>
          <p:spPr>
            <a:xfrm>
              <a:off x="2969360" y="2705495"/>
              <a:ext cx="191284" cy="900454"/>
            </a:xfrm>
            <a:custGeom>
              <a:avLst/>
              <a:gdLst/>
              <a:ahLst/>
              <a:cxnLst/>
              <a:rect l="l" t="t" r="r" b="b"/>
              <a:pathLst>
                <a:path w="4433" h="20868" extrusionOk="0">
                  <a:moveTo>
                    <a:pt x="0" y="0"/>
                  </a:moveTo>
                  <a:cubicBezTo>
                    <a:pt x="1738" y="348"/>
                    <a:pt x="3296" y="649"/>
                    <a:pt x="4024" y="788"/>
                  </a:cubicBezTo>
                  <a:lnTo>
                    <a:pt x="2830" y="20868"/>
                  </a:lnTo>
                  <a:lnTo>
                    <a:pt x="2856" y="20476"/>
                  </a:lnTo>
                  <a:lnTo>
                    <a:pt x="3240" y="20503"/>
                  </a:lnTo>
                  <a:lnTo>
                    <a:pt x="4433" y="470"/>
                  </a:lnTo>
                  <a:cubicBezTo>
                    <a:pt x="4433" y="470"/>
                    <a:pt x="2417" y="263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5"/>
            <p:cNvSpPr/>
            <p:nvPr/>
          </p:nvSpPr>
          <p:spPr>
            <a:xfrm>
              <a:off x="4104183" y="3969165"/>
              <a:ext cx="355383" cy="173161"/>
            </a:xfrm>
            <a:custGeom>
              <a:avLst/>
              <a:gdLst/>
              <a:ahLst/>
              <a:cxnLst/>
              <a:rect l="l" t="t" r="r" b="b"/>
              <a:pathLst>
                <a:path w="8236" h="4013" extrusionOk="0">
                  <a:moveTo>
                    <a:pt x="7063" y="1"/>
                  </a:moveTo>
                  <a:lnTo>
                    <a:pt x="6716" y="176"/>
                  </a:lnTo>
                  <a:lnTo>
                    <a:pt x="7658" y="2040"/>
                  </a:lnTo>
                  <a:lnTo>
                    <a:pt x="107" y="3593"/>
                  </a:lnTo>
                  <a:lnTo>
                    <a:pt x="133" y="3711"/>
                  </a:lnTo>
                  <a:lnTo>
                    <a:pt x="0" y="4013"/>
                  </a:lnTo>
                  <a:lnTo>
                    <a:pt x="0" y="4013"/>
                  </a:lnTo>
                  <a:lnTo>
                    <a:pt x="8235" y="2319"/>
                  </a:lnTo>
                  <a:lnTo>
                    <a:pt x="70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5"/>
            <p:cNvSpPr/>
            <p:nvPr/>
          </p:nvSpPr>
          <p:spPr>
            <a:xfrm>
              <a:off x="3522467" y="4180432"/>
              <a:ext cx="734" cy="863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1" y="1"/>
                  </a:moveTo>
                  <a:lnTo>
                    <a:pt x="1" y="1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5"/>
            <p:cNvSpPr/>
            <p:nvPr/>
          </p:nvSpPr>
          <p:spPr>
            <a:xfrm>
              <a:off x="3523244" y="4107809"/>
              <a:ext cx="585546" cy="248889"/>
            </a:xfrm>
            <a:custGeom>
              <a:avLst/>
              <a:gdLst/>
              <a:ahLst/>
              <a:cxnLst/>
              <a:rect l="l" t="t" r="r" b="b"/>
              <a:pathLst>
                <a:path w="13570" h="5768" extrusionOk="0">
                  <a:moveTo>
                    <a:pt x="13484" y="1"/>
                  </a:moveTo>
                  <a:lnTo>
                    <a:pt x="12914" y="118"/>
                  </a:lnTo>
                  <a:lnTo>
                    <a:pt x="12302" y="1505"/>
                  </a:lnTo>
                  <a:lnTo>
                    <a:pt x="10637" y="5280"/>
                  </a:lnTo>
                  <a:lnTo>
                    <a:pt x="10636" y="5283"/>
                  </a:lnTo>
                  <a:lnTo>
                    <a:pt x="264" y="1761"/>
                  </a:lnTo>
                  <a:lnTo>
                    <a:pt x="92" y="1541"/>
                  </a:lnTo>
                  <a:lnTo>
                    <a:pt x="0" y="1704"/>
                  </a:lnTo>
                  <a:lnTo>
                    <a:pt x="249" y="2012"/>
                  </a:lnTo>
                  <a:lnTo>
                    <a:pt x="10848" y="5767"/>
                  </a:lnTo>
                  <a:lnTo>
                    <a:pt x="13189" y="458"/>
                  </a:lnTo>
                  <a:lnTo>
                    <a:pt x="13570" y="380"/>
                  </a:lnTo>
                  <a:lnTo>
                    <a:pt x="1348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5"/>
            <p:cNvSpPr/>
            <p:nvPr/>
          </p:nvSpPr>
          <p:spPr>
            <a:xfrm>
              <a:off x="4320886" y="3854298"/>
              <a:ext cx="38835" cy="28091"/>
            </a:xfrm>
            <a:custGeom>
              <a:avLst/>
              <a:gdLst/>
              <a:ahLst/>
              <a:cxnLst/>
              <a:rect l="l" t="t" r="r" b="b"/>
              <a:pathLst>
                <a:path w="900" h="651" extrusionOk="0">
                  <a:moveTo>
                    <a:pt x="695" y="0"/>
                  </a:moveTo>
                  <a:lnTo>
                    <a:pt x="0" y="352"/>
                  </a:lnTo>
                  <a:lnTo>
                    <a:pt x="151" y="650"/>
                  </a:lnTo>
                  <a:lnTo>
                    <a:pt x="900" y="405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5"/>
            <p:cNvSpPr/>
            <p:nvPr/>
          </p:nvSpPr>
          <p:spPr>
            <a:xfrm>
              <a:off x="3107184" y="3590215"/>
              <a:ext cx="18813" cy="33657"/>
            </a:xfrm>
            <a:custGeom>
              <a:avLst/>
              <a:gdLst/>
              <a:ahLst/>
              <a:cxnLst/>
              <a:rect l="l" t="t" r="r" b="b"/>
              <a:pathLst>
                <a:path w="436" h="780" extrusionOk="0">
                  <a:moveTo>
                    <a:pt x="47" y="1"/>
                  </a:moveTo>
                  <a:lnTo>
                    <a:pt x="1" y="777"/>
                  </a:lnTo>
                  <a:lnTo>
                    <a:pt x="24" y="779"/>
                  </a:lnTo>
                  <a:lnTo>
                    <a:pt x="24" y="390"/>
                  </a:lnTo>
                  <a:lnTo>
                    <a:pt x="411" y="416"/>
                  </a:lnTo>
                  <a:lnTo>
                    <a:pt x="436" y="2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5"/>
            <p:cNvSpPr/>
            <p:nvPr/>
          </p:nvSpPr>
          <p:spPr>
            <a:xfrm>
              <a:off x="3522467" y="4173225"/>
              <a:ext cx="4790" cy="8155"/>
            </a:xfrm>
            <a:custGeom>
              <a:avLst/>
              <a:gdLst/>
              <a:ahLst/>
              <a:cxnLst/>
              <a:rect l="l" t="t" r="r" b="b"/>
              <a:pathLst>
                <a:path w="111" h="189" extrusionOk="0">
                  <a:moveTo>
                    <a:pt x="90" y="1"/>
                  </a:moveTo>
                  <a:lnTo>
                    <a:pt x="1" y="168"/>
                  </a:lnTo>
                  <a:lnTo>
                    <a:pt x="16" y="186"/>
                  </a:lnTo>
                  <a:lnTo>
                    <a:pt x="18" y="188"/>
                  </a:lnTo>
                  <a:lnTo>
                    <a:pt x="110" y="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5"/>
            <p:cNvSpPr/>
            <p:nvPr/>
          </p:nvSpPr>
          <p:spPr>
            <a:xfrm>
              <a:off x="3108220" y="3607001"/>
              <a:ext cx="16742" cy="17950"/>
            </a:xfrm>
            <a:custGeom>
              <a:avLst/>
              <a:gdLst/>
              <a:ahLst/>
              <a:cxnLst/>
              <a:rect l="l" t="t" r="r" b="b"/>
              <a:pathLst>
                <a:path w="388" h="416" extrusionOk="0">
                  <a:moveTo>
                    <a:pt x="0" y="1"/>
                  </a:moveTo>
                  <a:lnTo>
                    <a:pt x="0" y="390"/>
                  </a:lnTo>
                  <a:lnTo>
                    <a:pt x="365" y="416"/>
                  </a:lnTo>
                  <a:lnTo>
                    <a:pt x="387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5"/>
            <p:cNvSpPr/>
            <p:nvPr/>
          </p:nvSpPr>
          <p:spPr>
            <a:xfrm>
              <a:off x="3510040" y="4124206"/>
              <a:ext cx="599914" cy="253334"/>
            </a:xfrm>
            <a:custGeom>
              <a:avLst/>
              <a:gdLst/>
              <a:ahLst/>
              <a:cxnLst/>
              <a:rect l="l" t="t" r="r" b="b"/>
              <a:pathLst>
                <a:path w="13903" h="5871" extrusionOk="0">
                  <a:moveTo>
                    <a:pt x="13876" y="0"/>
                  </a:moveTo>
                  <a:lnTo>
                    <a:pt x="13495" y="78"/>
                  </a:lnTo>
                  <a:lnTo>
                    <a:pt x="11154" y="5387"/>
                  </a:lnTo>
                  <a:lnTo>
                    <a:pt x="555" y="1632"/>
                  </a:lnTo>
                  <a:lnTo>
                    <a:pt x="306" y="1324"/>
                  </a:lnTo>
                  <a:lnTo>
                    <a:pt x="304" y="1322"/>
                  </a:lnTo>
                  <a:lnTo>
                    <a:pt x="289" y="1304"/>
                  </a:lnTo>
                  <a:lnTo>
                    <a:pt x="0" y="1848"/>
                  </a:lnTo>
                  <a:lnTo>
                    <a:pt x="11030" y="5757"/>
                  </a:lnTo>
                  <a:lnTo>
                    <a:pt x="11367" y="5870"/>
                  </a:lnTo>
                  <a:lnTo>
                    <a:pt x="13248" y="1604"/>
                  </a:lnTo>
                  <a:lnTo>
                    <a:pt x="13769" y="420"/>
                  </a:lnTo>
                  <a:lnTo>
                    <a:pt x="13902" y="118"/>
                  </a:lnTo>
                  <a:lnTo>
                    <a:pt x="138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5"/>
            <p:cNvSpPr/>
            <p:nvPr/>
          </p:nvSpPr>
          <p:spPr>
            <a:xfrm>
              <a:off x="3090442" y="3589093"/>
              <a:ext cx="18770" cy="34693"/>
            </a:xfrm>
            <a:custGeom>
              <a:avLst/>
              <a:gdLst/>
              <a:ahLst/>
              <a:cxnLst/>
              <a:rect l="l" t="t" r="r" b="b"/>
              <a:pathLst>
                <a:path w="435" h="804" extrusionOk="0">
                  <a:moveTo>
                    <a:pt x="50" y="0"/>
                  </a:moveTo>
                  <a:lnTo>
                    <a:pt x="24" y="391"/>
                  </a:lnTo>
                  <a:lnTo>
                    <a:pt x="0" y="777"/>
                  </a:lnTo>
                  <a:lnTo>
                    <a:pt x="389" y="803"/>
                  </a:lnTo>
                  <a:lnTo>
                    <a:pt x="435" y="2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5"/>
            <p:cNvSpPr/>
            <p:nvPr/>
          </p:nvSpPr>
          <p:spPr>
            <a:xfrm>
              <a:off x="3523158" y="4181251"/>
              <a:ext cx="129" cy="129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5"/>
            <p:cNvSpPr/>
            <p:nvPr/>
          </p:nvSpPr>
          <p:spPr>
            <a:xfrm>
              <a:off x="3646008" y="1152757"/>
              <a:ext cx="2579162" cy="808933"/>
            </a:xfrm>
            <a:custGeom>
              <a:avLst/>
              <a:gdLst/>
              <a:ahLst/>
              <a:cxnLst/>
              <a:rect l="l" t="t" r="r" b="b"/>
              <a:pathLst>
                <a:path w="59772" h="18747" extrusionOk="0">
                  <a:moveTo>
                    <a:pt x="1212" y="1"/>
                  </a:moveTo>
                  <a:lnTo>
                    <a:pt x="1" y="1062"/>
                  </a:lnTo>
                  <a:lnTo>
                    <a:pt x="59498" y="18746"/>
                  </a:lnTo>
                  <a:lnTo>
                    <a:pt x="59771" y="18343"/>
                  </a:lnTo>
                  <a:cubicBezTo>
                    <a:pt x="52884" y="16153"/>
                    <a:pt x="31674" y="9406"/>
                    <a:pt x="31604" y="9375"/>
                  </a:cubicBezTo>
                  <a:cubicBezTo>
                    <a:pt x="31596" y="9371"/>
                    <a:pt x="31616" y="9255"/>
                    <a:pt x="31660" y="9051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5"/>
            <p:cNvSpPr/>
            <p:nvPr/>
          </p:nvSpPr>
          <p:spPr>
            <a:xfrm>
              <a:off x="3564798" y="1118020"/>
              <a:ext cx="66926" cy="60755"/>
            </a:xfrm>
            <a:custGeom>
              <a:avLst/>
              <a:gdLst/>
              <a:ahLst/>
              <a:cxnLst/>
              <a:rect l="l" t="t" r="r" b="b"/>
              <a:pathLst>
                <a:path w="1551" h="1408" extrusionOk="0">
                  <a:moveTo>
                    <a:pt x="388" y="0"/>
                  </a:moveTo>
                  <a:lnTo>
                    <a:pt x="0" y="1307"/>
                  </a:lnTo>
                  <a:lnTo>
                    <a:pt x="340" y="1407"/>
                  </a:lnTo>
                  <a:lnTo>
                    <a:pt x="1550" y="34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5"/>
            <p:cNvSpPr/>
            <p:nvPr/>
          </p:nvSpPr>
          <p:spPr>
            <a:xfrm>
              <a:off x="5009357" y="1543271"/>
              <a:ext cx="1227100" cy="401036"/>
            </a:xfrm>
            <a:custGeom>
              <a:avLst/>
              <a:gdLst/>
              <a:ahLst/>
              <a:cxnLst/>
              <a:rect l="l" t="t" r="r" b="b"/>
              <a:pathLst>
                <a:path w="28438" h="9294" extrusionOk="0">
                  <a:moveTo>
                    <a:pt x="64" y="1"/>
                  </a:moveTo>
                  <a:cubicBezTo>
                    <a:pt x="21" y="205"/>
                    <a:pt x="1" y="321"/>
                    <a:pt x="9" y="325"/>
                  </a:cubicBezTo>
                  <a:cubicBezTo>
                    <a:pt x="80" y="356"/>
                    <a:pt x="21289" y="7104"/>
                    <a:pt x="28176" y="9293"/>
                  </a:cubicBezTo>
                  <a:lnTo>
                    <a:pt x="28437" y="8910"/>
                  </a:lnTo>
                  <a:lnTo>
                    <a:pt x="28437" y="843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5"/>
            <p:cNvSpPr/>
            <p:nvPr/>
          </p:nvSpPr>
          <p:spPr>
            <a:xfrm>
              <a:off x="3112535" y="1427584"/>
              <a:ext cx="263517" cy="195513"/>
            </a:xfrm>
            <a:custGeom>
              <a:avLst/>
              <a:gdLst/>
              <a:ahLst/>
              <a:cxnLst/>
              <a:rect l="l" t="t" r="r" b="b"/>
              <a:pathLst>
                <a:path w="6107" h="4531" extrusionOk="0">
                  <a:moveTo>
                    <a:pt x="5237" y="1"/>
                  </a:moveTo>
                  <a:lnTo>
                    <a:pt x="1" y="4316"/>
                  </a:lnTo>
                  <a:lnTo>
                    <a:pt x="1145" y="4531"/>
                  </a:lnTo>
                  <a:lnTo>
                    <a:pt x="6106" y="181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5"/>
            <p:cNvSpPr/>
            <p:nvPr/>
          </p:nvSpPr>
          <p:spPr>
            <a:xfrm>
              <a:off x="3359271" y="1178733"/>
              <a:ext cx="286775" cy="208112"/>
            </a:xfrm>
            <a:custGeom>
              <a:avLst/>
              <a:gdLst/>
              <a:ahLst/>
              <a:cxnLst/>
              <a:rect l="l" t="t" r="r" b="b"/>
              <a:pathLst>
                <a:path w="6646" h="4823" extrusionOk="0">
                  <a:moveTo>
                    <a:pt x="5103" y="0"/>
                  </a:moveTo>
                  <a:lnTo>
                    <a:pt x="0" y="4476"/>
                  </a:lnTo>
                  <a:lnTo>
                    <a:pt x="1670" y="4822"/>
                  </a:lnTo>
                  <a:lnTo>
                    <a:pt x="6646" y="46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5"/>
            <p:cNvSpPr/>
            <p:nvPr/>
          </p:nvSpPr>
          <p:spPr>
            <a:xfrm>
              <a:off x="2810264" y="1641828"/>
              <a:ext cx="265157" cy="51435"/>
            </a:xfrm>
            <a:custGeom>
              <a:avLst/>
              <a:gdLst/>
              <a:ahLst/>
              <a:cxnLst/>
              <a:rect l="l" t="t" r="r" b="b"/>
              <a:pathLst>
                <a:path w="6145" h="1192" extrusionOk="0">
                  <a:moveTo>
                    <a:pt x="5074" y="0"/>
                  </a:moveTo>
                  <a:lnTo>
                    <a:pt x="1" y="558"/>
                  </a:lnTo>
                  <a:lnTo>
                    <a:pt x="1" y="1191"/>
                  </a:lnTo>
                  <a:lnTo>
                    <a:pt x="6144" y="574"/>
                  </a:lnTo>
                  <a:lnTo>
                    <a:pt x="5921" y="532"/>
                  </a:lnTo>
                  <a:lnTo>
                    <a:pt x="5813" y="464"/>
                  </a:lnTo>
                  <a:cubicBezTo>
                    <a:pt x="5560" y="305"/>
                    <a:pt x="5314" y="152"/>
                    <a:pt x="5074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5"/>
            <p:cNvSpPr/>
            <p:nvPr/>
          </p:nvSpPr>
          <p:spPr>
            <a:xfrm>
              <a:off x="3083753" y="1395480"/>
              <a:ext cx="254844" cy="218296"/>
            </a:xfrm>
            <a:custGeom>
              <a:avLst/>
              <a:gdLst/>
              <a:ahLst/>
              <a:cxnLst/>
              <a:rect l="l" t="t" r="r" b="b"/>
              <a:pathLst>
                <a:path w="5906" h="5059" extrusionOk="0">
                  <a:moveTo>
                    <a:pt x="5760" y="0"/>
                  </a:moveTo>
                  <a:lnTo>
                    <a:pt x="201" y="4874"/>
                  </a:lnTo>
                  <a:lnTo>
                    <a:pt x="1" y="4895"/>
                  </a:lnTo>
                  <a:cubicBezTo>
                    <a:pt x="29" y="4913"/>
                    <a:pt x="59" y="4932"/>
                    <a:pt x="89" y="4950"/>
                  </a:cubicBezTo>
                  <a:lnTo>
                    <a:pt x="668" y="5059"/>
                  </a:lnTo>
                  <a:lnTo>
                    <a:pt x="5904" y="744"/>
                  </a:lnTo>
                  <a:lnTo>
                    <a:pt x="5772" y="717"/>
                  </a:lnTo>
                  <a:lnTo>
                    <a:pt x="5905" y="79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5"/>
            <p:cNvSpPr/>
            <p:nvPr/>
          </p:nvSpPr>
          <p:spPr>
            <a:xfrm>
              <a:off x="2810264" y="1616196"/>
              <a:ext cx="218943" cy="49752"/>
            </a:xfrm>
            <a:custGeom>
              <a:avLst/>
              <a:gdLst/>
              <a:ahLst/>
              <a:cxnLst/>
              <a:rect l="l" t="t" r="r" b="b"/>
              <a:pathLst>
                <a:path w="5074" h="1153" extrusionOk="0">
                  <a:moveTo>
                    <a:pt x="4128" y="1"/>
                  </a:moveTo>
                  <a:lnTo>
                    <a:pt x="1" y="415"/>
                  </a:lnTo>
                  <a:lnTo>
                    <a:pt x="1" y="1152"/>
                  </a:lnTo>
                  <a:lnTo>
                    <a:pt x="5074" y="594"/>
                  </a:lnTo>
                  <a:cubicBezTo>
                    <a:pt x="4748" y="390"/>
                    <a:pt x="4431" y="191"/>
                    <a:pt x="41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5"/>
            <p:cNvSpPr/>
            <p:nvPr/>
          </p:nvSpPr>
          <p:spPr>
            <a:xfrm>
              <a:off x="3340544" y="1388015"/>
              <a:ext cx="302" cy="388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7" y="0"/>
                  </a:moveTo>
                  <a:lnTo>
                    <a:pt x="0" y="5"/>
                  </a:lnTo>
                  <a:lnTo>
                    <a:pt x="5" y="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5"/>
            <p:cNvSpPr/>
            <p:nvPr/>
          </p:nvSpPr>
          <p:spPr>
            <a:xfrm>
              <a:off x="3332302" y="1388231"/>
              <a:ext cx="8457" cy="10615"/>
            </a:xfrm>
            <a:custGeom>
              <a:avLst/>
              <a:gdLst/>
              <a:ahLst/>
              <a:cxnLst/>
              <a:rect l="l" t="t" r="r" b="b"/>
              <a:pathLst>
                <a:path w="196" h="246" extrusionOk="0">
                  <a:moveTo>
                    <a:pt x="191" y="0"/>
                  </a:moveTo>
                  <a:lnTo>
                    <a:pt x="0" y="168"/>
                  </a:lnTo>
                  <a:lnTo>
                    <a:pt x="145" y="246"/>
                  </a:lnTo>
                  <a:lnTo>
                    <a:pt x="196" y="3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5"/>
            <p:cNvSpPr/>
            <p:nvPr/>
          </p:nvSpPr>
          <p:spPr>
            <a:xfrm>
              <a:off x="3579426" y="1132950"/>
              <a:ext cx="118921" cy="65631"/>
            </a:xfrm>
            <a:custGeom>
              <a:avLst/>
              <a:gdLst/>
              <a:ahLst/>
              <a:cxnLst/>
              <a:rect l="l" t="t" r="r" b="b"/>
              <a:pathLst>
                <a:path w="2756" h="1521" extrusionOk="0">
                  <a:moveTo>
                    <a:pt x="1211" y="0"/>
                  </a:moveTo>
                  <a:lnTo>
                    <a:pt x="1" y="1061"/>
                  </a:lnTo>
                  <a:lnTo>
                    <a:pt x="1544" y="1521"/>
                  </a:lnTo>
                  <a:lnTo>
                    <a:pt x="2755" y="460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5"/>
            <p:cNvSpPr/>
            <p:nvPr/>
          </p:nvSpPr>
          <p:spPr>
            <a:xfrm>
              <a:off x="2872314" y="1509743"/>
              <a:ext cx="175103" cy="104250"/>
            </a:xfrm>
            <a:custGeom>
              <a:avLst/>
              <a:gdLst/>
              <a:ahLst/>
              <a:cxnLst/>
              <a:rect l="l" t="t" r="r" b="b"/>
              <a:pathLst>
                <a:path w="4058" h="2416" extrusionOk="0">
                  <a:moveTo>
                    <a:pt x="89" y="0"/>
                  </a:moveTo>
                  <a:cubicBezTo>
                    <a:pt x="60" y="32"/>
                    <a:pt x="30" y="62"/>
                    <a:pt x="1" y="93"/>
                  </a:cubicBezTo>
                  <a:lnTo>
                    <a:pt x="3213" y="2416"/>
                  </a:lnTo>
                  <a:lnTo>
                    <a:pt x="4057" y="233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5"/>
            <p:cNvSpPr/>
            <p:nvPr/>
          </p:nvSpPr>
          <p:spPr>
            <a:xfrm>
              <a:off x="3075382" y="1623057"/>
              <a:ext cx="2276378" cy="1009365"/>
            </a:xfrm>
            <a:custGeom>
              <a:avLst/>
              <a:gdLst/>
              <a:ahLst/>
              <a:cxnLst/>
              <a:rect l="l" t="t" r="r" b="b"/>
              <a:pathLst>
                <a:path w="52755" h="23392" extrusionOk="0">
                  <a:moveTo>
                    <a:pt x="2006" y="1"/>
                  </a:moveTo>
                  <a:lnTo>
                    <a:pt x="966" y="911"/>
                  </a:lnTo>
                  <a:lnTo>
                    <a:pt x="0" y="1008"/>
                  </a:lnTo>
                  <a:lnTo>
                    <a:pt x="25417" y="5807"/>
                  </a:lnTo>
                  <a:lnTo>
                    <a:pt x="25531" y="5829"/>
                  </a:lnTo>
                  <a:lnTo>
                    <a:pt x="25646" y="5811"/>
                  </a:lnTo>
                  <a:cubicBezTo>
                    <a:pt x="25666" y="5807"/>
                    <a:pt x="26743" y="5650"/>
                    <a:pt x="28393" y="5650"/>
                  </a:cubicBezTo>
                  <a:cubicBezTo>
                    <a:pt x="29891" y="5650"/>
                    <a:pt x="31861" y="5780"/>
                    <a:pt x="33939" y="6274"/>
                  </a:cubicBezTo>
                  <a:cubicBezTo>
                    <a:pt x="39702" y="7644"/>
                    <a:pt x="43548" y="11030"/>
                    <a:pt x="45370" y="16338"/>
                  </a:cubicBezTo>
                  <a:lnTo>
                    <a:pt x="45416" y="16473"/>
                  </a:lnTo>
                  <a:lnTo>
                    <a:pt x="48297" y="19620"/>
                  </a:lnTo>
                  <a:lnTo>
                    <a:pt x="48475" y="18271"/>
                  </a:lnTo>
                  <a:lnTo>
                    <a:pt x="48967" y="18335"/>
                  </a:lnTo>
                  <a:lnTo>
                    <a:pt x="48967" y="18335"/>
                  </a:lnTo>
                  <a:lnTo>
                    <a:pt x="46614" y="15763"/>
                  </a:lnTo>
                  <a:cubicBezTo>
                    <a:pt x="44632" y="10126"/>
                    <a:pt x="40345" y="6385"/>
                    <a:pt x="34211" y="4941"/>
                  </a:cubicBezTo>
                  <a:cubicBezTo>
                    <a:pt x="32014" y="4423"/>
                    <a:pt x="29960" y="4285"/>
                    <a:pt x="28392" y="4285"/>
                  </a:cubicBezTo>
                  <a:cubicBezTo>
                    <a:pt x="26940" y="4285"/>
                    <a:pt x="25905" y="4404"/>
                    <a:pt x="25561" y="4449"/>
                  </a:cubicBezTo>
                  <a:lnTo>
                    <a:pt x="2006" y="1"/>
                  </a:lnTo>
                  <a:close/>
                  <a:moveTo>
                    <a:pt x="48297" y="19620"/>
                  </a:moveTo>
                  <a:lnTo>
                    <a:pt x="48297" y="19620"/>
                  </a:lnTo>
                  <a:lnTo>
                    <a:pt x="48297" y="19620"/>
                  </a:lnTo>
                  <a:lnTo>
                    <a:pt x="48297" y="19620"/>
                  </a:lnTo>
                  <a:close/>
                  <a:moveTo>
                    <a:pt x="48297" y="19620"/>
                  </a:moveTo>
                  <a:lnTo>
                    <a:pt x="51749" y="23392"/>
                  </a:lnTo>
                  <a:lnTo>
                    <a:pt x="52755" y="22473"/>
                  </a:lnTo>
                  <a:lnTo>
                    <a:pt x="50393" y="19892"/>
                  </a:lnTo>
                  <a:lnTo>
                    <a:pt x="48297" y="1962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5"/>
            <p:cNvSpPr/>
            <p:nvPr/>
          </p:nvSpPr>
          <p:spPr>
            <a:xfrm>
              <a:off x="2876112" y="1487779"/>
              <a:ext cx="207681" cy="122546"/>
            </a:xfrm>
            <a:custGeom>
              <a:avLst/>
              <a:gdLst/>
              <a:ahLst/>
              <a:cxnLst/>
              <a:rect l="l" t="t" r="r" b="b"/>
              <a:pathLst>
                <a:path w="4813" h="2840" extrusionOk="0">
                  <a:moveTo>
                    <a:pt x="451" y="1"/>
                  </a:moveTo>
                  <a:cubicBezTo>
                    <a:pt x="302" y="178"/>
                    <a:pt x="152" y="346"/>
                    <a:pt x="1" y="509"/>
                  </a:cubicBezTo>
                  <a:lnTo>
                    <a:pt x="3969" y="2840"/>
                  </a:lnTo>
                  <a:lnTo>
                    <a:pt x="4813" y="2756"/>
                  </a:lnTo>
                  <a:cubicBezTo>
                    <a:pt x="3509" y="1939"/>
                    <a:pt x="1858" y="899"/>
                    <a:pt x="45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5"/>
            <p:cNvSpPr/>
            <p:nvPr/>
          </p:nvSpPr>
          <p:spPr>
            <a:xfrm>
              <a:off x="2854623" y="1513756"/>
              <a:ext cx="156376" cy="102481"/>
            </a:xfrm>
            <a:custGeom>
              <a:avLst/>
              <a:gdLst/>
              <a:ahLst/>
              <a:cxnLst/>
              <a:rect l="l" t="t" r="r" b="b"/>
              <a:pathLst>
                <a:path w="3624" h="2375" extrusionOk="0">
                  <a:moveTo>
                    <a:pt x="411" y="0"/>
                  </a:moveTo>
                  <a:cubicBezTo>
                    <a:pt x="275" y="144"/>
                    <a:pt x="138" y="282"/>
                    <a:pt x="0" y="411"/>
                  </a:cubicBezTo>
                  <a:cubicBezTo>
                    <a:pt x="854" y="958"/>
                    <a:pt x="1888" y="1613"/>
                    <a:pt x="3098" y="2375"/>
                  </a:cubicBezTo>
                  <a:lnTo>
                    <a:pt x="3623" y="2323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5"/>
            <p:cNvSpPr/>
            <p:nvPr/>
          </p:nvSpPr>
          <p:spPr>
            <a:xfrm>
              <a:off x="2810264" y="1432892"/>
              <a:ext cx="56742" cy="61057"/>
            </a:xfrm>
            <a:custGeom>
              <a:avLst/>
              <a:gdLst/>
              <a:ahLst/>
              <a:cxnLst/>
              <a:rect l="l" t="t" r="r" b="b"/>
              <a:pathLst>
                <a:path w="1315" h="1415" extrusionOk="0">
                  <a:moveTo>
                    <a:pt x="1" y="1"/>
                  </a:moveTo>
                  <a:lnTo>
                    <a:pt x="1" y="835"/>
                  </a:lnTo>
                  <a:lnTo>
                    <a:pt x="803" y="1415"/>
                  </a:lnTo>
                  <a:cubicBezTo>
                    <a:pt x="974" y="1237"/>
                    <a:pt x="1145" y="1047"/>
                    <a:pt x="1315" y="850"/>
                  </a:cubicBezTo>
                  <a:cubicBezTo>
                    <a:pt x="818" y="531"/>
                    <a:pt x="369" y="242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5"/>
            <p:cNvSpPr/>
            <p:nvPr/>
          </p:nvSpPr>
          <p:spPr>
            <a:xfrm>
              <a:off x="2810264" y="1468836"/>
              <a:ext cx="34693" cy="43970"/>
            </a:xfrm>
            <a:custGeom>
              <a:avLst/>
              <a:gdLst/>
              <a:ahLst/>
              <a:cxnLst/>
              <a:rect l="l" t="t" r="r" b="b"/>
              <a:pathLst>
                <a:path w="804" h="1019" extrusionOk="0">
                  <a:moveTo>
                    <a:pt x="1" y="1"/>
                  </a:moveTo>
                  <a:lnTo>
                    <a:pt x="1" y="791"/>
                  </a:lnTo>
                  <a:cubicBezTo>
                    <a:pt x="113" y="865"/>
                    <a:pt x="231" y="941"/>
                    <a:pt x="353" y="1019"/>
                  </a:cubicBezTo>
                  <a:cubicBezTo>
                    <a:pt x="502" y="884"/>
                    <a:pt x="654" y="736"/>
                    <a:pt x="803" y="5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5"/>
            <p:cNvSpPr/>
            <p:nvPr/>
          </p:nvSpPr>
          <p:spPr>
            <a:xfrm>
              <a:off x="2862347" y="1503227"/>
              <a:ext cx="13808" cy="10572"/>
            </a:xfrm>
            <a:custGeom>
              <a:avLst/>
              <a:gdLst/>
              <a:ahLst/>
              <a:cxnLst/>
              <a:rect l="l" t="t" r="r" b="b"/>
              <a:pathLst>
                <a:path w="320" h="245" extrusionOk="0">
                  <a:moveTo>
                    <a:pt x="66" y="1"/>
                  </a:moveTo>
                  <a:cubicBezTo>
                    <a:pt x="43" y="26"/>
                    <a:pt x="22" y="52"/>
                    <a:pt x="0" y="76"/>
                  </a:cubicBezTo>
                  <a:lnTo>
                    <a:pt x="232" y="244"/>
                  </a:lnTo>
                  <a:cubicBezTo>
                    <a:pt x="261" y="213"/>
                    <a:pt x="291" y="182"/>
                    <a:pt x="320" y="151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5"/>
            <p:cNvSpPr/>
            <p:nvPr/>
          </p:nvSpPr>
          <p:spPr>
            <a:xfrm>
              <a:off x="2865151" y="1480185"/>
              <a:ext cx="30421" cy="29601"/>
            </a:xfrm>
            <a:custGeom>
              <a:avLst/>
              <a:gdLst/>
              <a:ahLst/>
              <a:cxnLst/>
              <a:rect l="l" t="t" r="r" b="b"/>
              <a:pathLst>
                <a:path w="705" h="686" extrusionOk="0">
                  <a:moveTo>
                    <a:pt x="428" y="1"/>
                  </a:moveTo>
                  <a:cubicBezTo>
                    <a:pt x="282" y="191"/>
                    <a:pt x="139" y="371"/>
                    <a:pt x="1" y="535"/>
                  </a:cubicBezTo>
                  <a:lnTo>
                    <a:pt x="255" y="685"/>
                  </a:lnTo>
                  <a:cubicBezTo>
                    <a:pt x="406" y="522"/>
                    <a:pt x="555" y="353"/>
                    <a:pt x="705" y="177"/>
                  </a:cubicBezTo>
                  <a:cubicBezTo>
                    <a:pt x="612" y="117"/>
                    <a:pt x="520" y="58"/>
                    <a:pt x="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5"/>
            <p:cNvSpPr/>
            <p:nvPr/>
          </p:nvSpPr>
          <p:spPr>
            <a:xfrm>
              <a:off x="2844784" y="1506507"/>
              <a:ext cx="27573" cy="25027"/>
            </a:xfrm>
            <a:custGeom>
              <a:avLst/>
              <a:gdLst/>
              <a:ahLst/>
              <a:cxnLst/>
              <a:rect l="l" t="t" r="r" b="b"/>
              <a:pathLst>
                <a:path w="639" h="580" extrusionOk="0">
                  <a:moveTo>
                    <a:pt x="407" y="0"/>
                  </a:moveTo>
                  <a:cubicBezTo>
                    <a:pt x="266" y="163"/>
                    <a:pt x="131" y="307"/>
                    <a:pt x="0" y="434"/>
                  </a:cubicBezTo>
                  <a:cubicBezTo>
                    <a:pt x="75" y="481"/>
                    <a:pt x="151" y="529"/>
                    <a:pt x="228" y="579"/>
                  </a:cubicBezTo>
                  <a:cubicBezTo>
                    <a:pt x="365" y="450"/>
                    <a:pt x="503" y="311"/>
                    <a:pt x="639" y="168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5"/>
            <p:cNvSpPr/>
            <p:nvPr/>
          </p:nvSpPr>
          <p:spPr>
            <a:xfrm>
              <a:off x="2844957" y="1469483"/>
              <a:ext cx="36203" cy="37066"/>
            </a:xfrm>
            <a:custGeom>
              <a:avLst/>
              <a:gdLst/>
              <a:ahLst/>
              <a:cxnLst/>
              <a:rect l="l" t="t" r="r" b="b"/>
              <a:pathLst>
                <a:path w="839" h="859" extrusionOk="0">
                  <a:moveTo>
                    <a:pt x="512" y="1"/>
                  </a:moveTo>
                  <a:cubicBezTo>
                    <a:pt x="342" y="199"/>
                    <a:pt x="172" y="389"/>
                    <a:pt x="0" y="567"/>
                  </a:cubicBezTo>
                  <a:lnTo>
                    <a:pt x="403" y="858"/>
                  </a:lnTo>
                  <a:cubicBezTo>
                    <a:pt x="425" y="834"/>
                    <a:pt x="446" y="808"/>
                    <a:pt x="469" y="783"/>
                  </a:cubicBezTo>
                  <a:lnTo>
                    <a:pt x="838" y="210"/>
                  </a:lnTo>
                  <a:cubicBezTo>
                    <a:pt x="727" y="140"/>
                    <a:pt x="618" y="69"/>
                    <a:pt x="51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5"/>
            <p:cNvSpPr/>
            <p:nvPr/>
          </p:nvSpPr>
          <p:spPr>
            <a:xfrm>
              <a:off x="2865151" y="1478545"/>
              <a:ext cx="18468" cy="24725"/>
            </a:xfrm>
            <a:custGeom>
              <a:avLst/>
              <a:gdLst/>
              <a:ahLst/>
              <a:cxnLst/>
              <a:rect l="l" t="t" r="r" b="b"/>
              <a:pathLst>
                <a:path w="428" h="573" extrusionOk="0">
                  <a:moveTo>
                    <a:pt x="369" y="1"/>
                  </a:moveTo>
                  <a:lnTo>
                    <a:pt x="1" y="573"/>
                  </a:lnTo>
                  <a:cubicBezTo>
                    <a:pt x="140" y="409"/>
                    <a:pt x="283" y="229"/>
                    <a:pt x="427" y="39"/>
                  </a:cubicBezTo>
                  <a:cubicBezTo>
                    <a:pt x="408" y="25"/>
                    <a:pt x="390" y="14"/>
                    <a:pt x="369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5"/>
            <p:cNvSpPr/>
            <p:nvPr/>
          </p:nvSpPr>
          <p:spPr>
            <a:xfrm>
              <a:off x="2825453" y="1493907"/>
              <a:ext cx="36936" cy="31370"/>
            </a:xfrm>
            <a:custGeom>
              <a:avLst/>
              <a:gdLst/>
              <a:ahLst/>
              <a:cxnLst/>
              <a:rect l="l" t="t" r="r" b="b"/>
              <a:pathLst>
                <a:path w="856" h="727" extrusionOk="0">
                  <a:moveTo>
                    <a:pt x="451" y="1"/>
                  </a:moveTo>
                  <a:cubicBezTo>
                    <a:pt x="302" y="155"/>
                    <a:pt x="150" y="303"/>
                    <a:pt x="1" y="438"/>
                  </a:cubicBezTo>
                  <a:cubicBezTo>
                    <a:pt x="144" y="530"/>
                    <a:pt x="293" y="626"/>
                    <a:pt x="448" y="726"/>
                  </a:cubicBezTo>
                  <a:cubicBezTo>
                    <a:pt x="579" y="599"/>
                    <a:pt x="714" y="453"/>
                    <a:pt x="855" y="292"/>
                  </a:cubicBezTo>
                  <a:lnTo>
                    <a:pt x="4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5"/>
            <p:cNvSpPr/>
            <p:nvPr/>
          </p:nvSpPr>
          <p:spPr>
            <a:xfrm>
              <a:off x="3010958" y="1610241"/>
              <a:ext cx="150982" cy="56311"/>
            </a:xfrm>
            <a:custGeom>
              <a:avLst/>
              <a:gdLst/>
              <a:ahLst/>
              <a:cxnLst/>
              <a:rect l="l" t="t" r="r" b="b"/>
              <a:pathLst>
                <a:path w="3499" h="1305" extrusionOk="0">
                  <a:moveTo>
                    <a:pt x="844" y="1"/>
                  </a:moveTo>
                  <a:lnTo>
                    <a:pt x="0" y="86"/>
                  </a:lnTo>
                  <a:lnTo>
                    <a:pt x="831" y="686"/>
                  </a:lnTo>
                  <a:lnTo>
                    <a:pt x="421" y="731"/>
                  </a:lnTo>
                  <a:cubicBezTo>
                    <a:pt x="661" y="882"/>
                    <a:pt x="908" y="1037"/>
                    <a:pt x="1161" y="1194"/>
                  </a:cubicBezTo>
                  <a:lnTo>
                    <a:pt x="1269" y="1262"/>
                  </a:lnTo>
                  <a:lnTo>
                    <a:pt x="1491" y="1304"/>
                  </a:lnTo>
                  <a:lnTo>
                    <a:pt x="2457" y="1207"/>
                  </a:lnTo>
                  <a:lnTo>
                    <a:pt x="3499" y="298"/>
                  </a:lnTo>
                  <a:lnTo>
                    <a:pt x="2355" y="82"/>
                  </a:lnTo>
                  <a:lnTo>
                    <a:pt x="1783" y="552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5"/>
            <p:cNvSpPr/>
            <p:nvPr/>
          </p:nvSpPr>
          <p:spPr>
            <a:xfrm>
              <a:off x="3047377" y="1606660"/>
              <a:ext cx="65200" cy="27487"/>
            </a:xfrm>
            <a:custGeom>
              <a:avLst/>
              <a:gdLst/>
              <a:ahLst/>
              <a:cxnLst/>
              <a:rect l="l" t="t" r="r" b="b"/>
              <a:pathLst>
                <a:path w="1511" h="637" extrusionOk="0">
                  <a:moveTo>
                    <a:pt x="844" y="1"/>
                  </a:moveTo>
                  <a:lnTo>
                    <a:pt x="0" y="85"/>
                  </a:lnTo>
                  <a:lnTo>
                    <a:pt x="940" y="636"/>
                  </a:lnTo>
                  <a:lnTo>
                    <a:pt x="1511" y="166"/>
                  </a:lnTo>
                  <a:lnTo>
                    <a:pt x="932" y="57"/>
                  </a:lnTo>
                  <a:cubicBezTo>
                    <a:pt x="902" y="38"/>
                    <a:pt x="873" y="18"/>
                    <a:pt x="84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5"/>
            <p:cNvSpPr/>
            <p:nvPr/>
          </p:nvSpPr>
          <p:spPr>
            <a:xfrm>
              <a:off x="2988390" y="1613952"/>
              <a:ext cx="58555" cy="27918"/>
            </a:xfrm>
            <a:custGeom>
              <a:avLst/>
              <a:gdLst/>
              <a:ahLst/>
              <a:cxnLst/>
              <a:rect l="l" t="t" r="r" b="b"/>
              <a:pathLst>
                <a:path w="1357" h="647" extrusionOk="0">
                  <a:moveTo>
                    <a:pt x="524" y="1"/>
                  </a:moveTo>
                  <a:lnTo>
                    <a:pt x="0" y="53"/>
                  </a:lnTo>
                  <a:cubicBezTo>
                    <a:pt x="303" y="245"/>
                    <a:pt x="620" y="442"/>
                    <a:pt x="945" y="646"/>
                  </a:cubicBezTo>
                  <a:lnTo>
                    <a:pt x="1356" y="601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5"/>
            <p:cNvSpPr/>
            <p:nvPr/>
          </p:nvSpPr>
          <p:spPr>
            <a:xfrm>
              <a:off x="5188260" y="2374312"/>
              <a:ext cx="433614" cy="138080"/>
            </a:xfrm>
            <a:custGeom>
              <a:avLst/>
              <a:gdLst/>
              <a:ahLst/>
              <a:cxnLst/>
              <a:rect l="l" t="t" r="r" b="b"/>
              <a:pathLst>
                <a:path w="10049" h="3200" extrusionOk="0">
                  <a:moveTo>
                    <a:pt x="10049" y="0"/>
                  </a:moveTo>
                  <a:lnTo>
                    <a:pt x="7182" y="1569"/>
                  </a:lnTo>
                  <a:lnTo>
                    <a:pt x="7182" y="1375"/>
                  </a:lnTo>
                  <a:cubicBezTo>
                    <a:pt x="7040" y="1515"/>
                    <a:pt x="6902" y="1659"/>
                    <a:pt x="6765" y="1805"/>
                  </a:cubicBezTo>
                  <a:lnTo>
                    <a:pt x="1" y="923"/>
                  </a:lnTo>
                  <a:lnTo>
                    <a:pt x="1428" y="2483"/>
                  </a:lnTo>
                  <a:lnTo>
                    <a:pt x="6924" y="3200"/>
                  </a:lnTo>
                  <a:lnTo>
                    <a:pt x="6928" y="2792"/>
                  </a:lnTo>
                  <a:cubicBezTo>
                    <a:pt x="6929" y="2792"/>
                    <a:pt x="8011" y="1452"/>
                    <a:pt x="1004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5"/>
            <p:cNvSpPr/>
            <p:nvPr/>
          </p:nvSpPr>
          <p:spPr>
            <a:xfrm>
              <a:off x="5801001" y="2242271"/>
              <a:ext cx="106020" cy="34045"/>
            </a:xfrm>
            <a:custGeom>
              <a:avLst/>
              <a:gdLst/>
              <a:ahLst/>
              <a:cxnLst/>
              <a:rect l="l" t="t" r="r" b="b"/>
              <a:pathLst>
                <a:path w="2457" h="789" extrusionOk="0">
                  <a:moveTo>
                    <a:pt x="2456" y="1"/>
                  </a:moveTo>
                  <a:lnTo>
                    <a:pt x="1235" y="113"/>
                  </a:lnTo>
                  <a:lnTo>
                    <a:pt x="1" y="789"/>
                  </a:lnTo>
                  <a:cubicBezTo>
                    <a:pt x="764" y="485"/>
                    <a:pt x="1582" y="216"/>
                    <a:pt x="2456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5"/>
            <p:cNvSpPr/>
            <p:nvPr/>
          </p:nvSpPr>
          <p:spPr>
            <a:xfrm>
              <a:off x="5498126" y="2185614"/>
              <a:ext cx="738383" cy="256397"/>
            </a:xfrm>
            <a:custGeom>
              <a:avLst/>
              <a:gdLst/>
              <a:ahLst/>
              <a:cxnLst/>
              <a:rect l="l" t="t" r="r" b="b"/>
              <a:pathLst>
                <a:path w="17112" h="5942" extrusionOk="0">
                  <a:moveTo>
                    <a:pt x="15060" y="0"/>
                  </a:moveTo>
                  <a:cubicBezTo>
                    <a:pt x="13982" y="0"/>
                    <a:pt x="12610" y="72"/>
                    <a:pt x="11077" y="317"/>
                  </a:cubicBezTo>
                  <a:cubicBezTo>
                    <a:pt x="6652" y="1027"/>
                    <a:pt x="2845" y="2899"/>
                    <a:pt x="1" y="5748"/>
                  </a:cubicBezTo>
                  <a:lnTo>
                    <a:pt x="1" y="5942"/>
                  </a:lnTo>
                  <a:lnTo>
                    <a:pt x="2868" y="4373"/>
                  </a:lnTo>
                  <a:cubicBezTo>
                    <a:pt x="3976" y="3584"/>
                    <a:pt x="5367" y="2761"/>
                    <a:pt x="7020" y="2102"/>
                  </a:cubicBezTo>
                  <a:lnTo>
                    <a:pt x="8254" y="1426"/>
                  </a:lnTo>
                  <a:lnTo>
                    <a:pt x="9475" y="1314"/>
                  </a:lnTo>
                  <a:cubicBezTo>
                    <a:pt x="10823" y="983"/>
                    <a:pt x="12299" y="781"/>
                    <a:pt x="13896" y="781"/>
                  </a:cubicBezTo>
                  <a:cubicBezTo>
                    <a:pt x="14683" y="781"/>
                    <a:pt x="15499" y="830"/>
                    <a:pt x="16343" y="936"/>
                  </a:cubicBezTo>
                  <a:lnTo>
                    <a:pt x="17111" y="1006"/>
                  </a:lnTo>
                  <a:lnTo>
                    <a:pt x="17111" y="94"/>
                  </a:lnTo>
                  <a:cubicBezTo>
                    <a:pt x="16706" y="54"/>
                    <a:pt x="15994" y="0"/>
                    <a:pt x="1506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5"/>
            <p:cNvSpPr/>
            <p:nvPr/>
          </p:nvSpPr>
          <p:spPr>
            <a:xfrm>
              <a:off x="5487079" y="2220652"/>
              <a:ext cx="749429" cy="293981"/>
            </a:xfrm>
            <a:custGeom>
              <a:avLst/>
              <a:gdLst/>
              <a:ahLst/>
              <a:cxnLst/>
              <a:rect l="l" t="t" r="r" b="b"/>
              <a:pathLst>
                <a:path w="17368" h="6813" extrusionOk="0">
                  <a:moveTo>
                    <a:pt x="15207" y="0"/>
                  </a:moveTo>
                  <a:lnTo>
                    <a:pt x="9731" y="503"/>
                  </a:lnTo>
                  <a:cubicBezTo>
                    <a:pt x="8857" y="718"/>
                    <a:pt x="8039" y="987"/>
                    <a:pt x="7276" y="1291"/>
                  </a:cubicBezTo>
                  <a:lnTo>
                    <a:pt x="3124" y="3562"/>
                  </a:lnTo>
                  <a:cubicBezTo>
                    <a:pt x="1086" y="5015"/>
                    <a:pt x="4" y="6355"/>
                    <a:pt x="4" y="6355"/>
                  </a:cubicBezTo>
                  <a:lnTo>
                    <a:pt x="1" y="6764"/>
                  </a:lnTo>
                  <a:lnTo>
                    <a:pt x="372" y="6813"/>
                  </a:lnTo>
                  <a:lnTo>
                    <a:pt x="612" y="6543"/>
                  </a:lnTo>
                  <a:cubicBezTo>
                    <a:pt x="5304" y="1301"/>
                    <a:pt x="11982" y="559"/>
                    <a:pt x="15381" y="559"/>
                  </a:cubicBezTo>
                  <a:cubicBezTo>
                    <a:pt x="16351" y="559"/>
                    <a:pt x="17054" y="620"/>
                    <a:pt x="17367" y="653"/>
                  </a:cubicBezTo>
                  <a:lnTo>
                    <a:pt x="17367" y="236"/>
                  </a:lnTo>
                  <a:cubicBezTo>
                    <a:pt x="17109" y="194"/>
                    <a:pt x="16853" y="157"/>
                    <a:pt x="16599" y="124"/>
                  </a:cubicBezTo>
                  <a:lnTo>
                    <a:pt x="152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5"/>
            <p:cNvSpPr/>
            <p:nvPr/>
          </p:nvSpPr>
          <p:spPr>
            <a:xfrm>
              <a:off x="5621839" y="2276274"/>
              <a:ext cx="179202" cy="98080"/>
            </a:xfrm>
            <a:custGeom>
              <a:avLst/>
              <a:gdLst/>
              <a:ahLst/>
              <a:cxnLst/>
              <a:rect l="l" t="t" r="r" b="b"/>
              <a:pathLst>
                <a:path w="4153" h="2273" extrusionOk="0">
                  <a:moveTo>
                    <a:pt x="4153" y="1"/>
                  </a:moveTo>
                  <a:lnTo>
                    <a:pt x="4153" y="1"/>
                  </a:lnTo>
                  <a:cubicBezTo>
                    <a:pt x="2498" y="660"/>
                    <a:pt x="1109" y="1482"/>
                    <a:pt x="1" y="2272"/>
                  </a:cubicBezTo>
                  <a:lnTo>
                    <a:pt x="41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5"/>
            <p:cNvSpPr/>
            <p:nvPr/>
          </p:nvSpPr>
          <p:spPr>
            <a:xfrm>
              <a:off x="5906980" y="2219315"/>
              <a:ext cx="296354" cy="22999"/>
            </a:xfrm>
            <a:custGeom>
              <a:avLst/>
              <a:gdLst/>
              <a:ahLst/>
              <a:cxnLst/>
              <a:rect l="l" t="t" r="r" b="b"/>
              <a:pathLst>
                <a:path w="6868" h="533" extrusionOk="0">
                  <a:moveTo>
                    <a:pt x="4428" y="1"/>
                  </a:moveTo>
                  <a:cubicBezTo>
                    <a:pt x="2828" y="1"/>
                    <a:pt x="1350" y="202"/>
                    <a:pt x="0" y="533"/>
                  </a:cubicBezTo>
                  <a:lnTo>
                    <a:pt x="5476" y="30"/>
                  </a:lnTo>
                  <a:lnTo>
                    <a:pt x="6868" y="154"/>
                  </a:lnTo>
                  <a:cubicBezTo>
                    <a:pt x="6026" y="49"/>
                    <a:pt x="5212" y="1"/>
                    <a:pt x="4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5"/>
            <p:cNvSpPr/>
            <p:nvPr/>
          </p:nvSpPr>
          <p:spPr>
            <a:xfrm>
              <a:off x="5159479" y="2411422"/>
              <a:ext cx="90486" cy="70076"/>
            </a:xfrm>
            <a:custGeom>
              <a:avLst/>
              <a:gdLst/>
              <a:ahLst/>
              <a:cxnLst/>
              <a:rect l="l" t="t" r="r" b="b"/>
              <a:pathLst>
                <a:path w="2097" h="1624" extrusionOk="0">
                  <a:moveTo>
                    <a:pt x="177" y="1"/>
                  </a:moveTo>
                  <a:lnTo>
                    <a:pt x="1" y="1351"/>
                  </a:lnTo>
                  <a:lnTo>
                    <a:pt x="2096" y="1623"/>
                  </a:lnTo>
                  <a:lnTo>
                    <a:pt x="2096" y="1623"/>
                  </a:lnTo>
                  <a:lnTo>
                    <a:pt x="669" y="65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5"/>
            <p:cNvSpPr/>
            <p:nvPr/>
          </p:nvSpPr>
          <p:spPr>
            <a:xfrm>
              <a:off x="3359185" y="1371833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5"/>
            <p:cNvSpPr/>
            <p:nvPr/>
          </p:nvSpPr>
          <p:spPr>
            <a:xfrm>
              <a:off x="3376013" y="1386807"/>
              <a:ext cx="2860457" cy="692946"/>
            </a:xfrm>
            <a:custGeom>
              <a:avLst/>
              <a:gdLst/>
              <a:ahLst/>
              <a:cxnLst/>
              <a:rect l="l" t="t" r="r" b="b"/>
              <a:pathLst>
                <a:path w="66291" h="16059" extrusionOk="0">
                  <a:moveTo>
                    <a:pt x="1282" y="0"/>
                  </a:moveTo>
                  <a:lnTo>
                    <a:pt x="0" y="1126"/>
                  </a:lnTo>
                  <a:lnTo>
                    <a:pt x="33939" y="8162"/>
                  </a:lnTo>
                  <a:lnTo>
                    <a:pt x="49180" y="15334"/>
                  </a:lnTo>
                  <a:lnTo>
                    <a:pt x="49180" y="14632"/>
                  </a:lnTo>
                  <a:lnTo>
                    <a:pt x="62912" y="16058"/>
                  </a:lnTo>
                  <a:lnTo>
                    <a:pt x="66290" y="14583"/>
                  </a:lnTo>
                  <a:lnTo>
                    <a:pt x="66290" y="13481"/>
                  </a:lnTo>
                  <a:lnTo>
                    <a:pt x="65755" y="13322"/>
                  </a:lnTo>
                  <a:lnTo>
                    <a:pt x="64372" y="15350"/>
                  </a:lnTo>
                  <a:lnTo>
                    <a:pt x="50327" y="14367"/>
                  </a:lnTo>
                  <a:lnTo>
                    <a:pt x="34447" y="6896"/>
                  </a:lnTo>
                  <a:lnTo>
                    <a:pt x="34374" y="6861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5"/>
            <p:cNvSpPr/>
            <p:nvPr/>
          </p:nvSpPr>
          <p:spPr>
            <a:xfrm>
              <a:off x="5498126" y="2016031"/>
              <a:ext cx="738383" cy="94240"/>
            </a:xfrm>
            <a:custGeom>
              <a:avLst/>
              <a:gdLst/>
              <a:ahLst/>
              <a:cxnLst/>
              <a:rect l="l" t="t" r="r" b="b"/>
              <a:pathLst>
                <a:path w="17112" h="2184" extrusionOk="0">
                  <a:moveTo>
                    <a:pt x="17111" y="1"/>
                  </a:moveTo>
                  <a:lnTo>
                    <a:pt x="13733" y="1476"/>
                  </a:lnTo>
                  <a:lnTo>
                    <a:pt x="1" y="50"/>
                  </a:lnTo>
                  <a:lnTo>
                    <a:pt x="1" y="752"/>
                  </a:lnTo>
                  <a:lnTo>
                    <a:pt x="797" y="1126"/>
                  </a:lnTo>
                  <a:lnTo>
                    <a:pt x="15878" y="2183"/>
                  </a:lnTo>
                  <a:lnTo>
                    <a:pt x="17111" y="373"/>
                  </a:lnTo>
                  <a:lnTo>
                    <a:pt x="1711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5"/>
            <p:cNvSpPr/>
            <p:nvPr/>
          </p:nvSpPr>
          <p:spPr>
            <a:xfrm>
              <a:off x="3340802" y="1368899"/>
              <a:ext cx="18425" cy="19159"/>
            </a:xfrm>
            <a:custGeom>
              <a:avLst/>
              <a:gdLst/>
              <a:ahLst/>
              <a:cxnLst/>
              <a:rect l="l" t="t" r="r" b="b"/>
              <a:pathLst>
                <a:path w="427" h="444" extrusionOk="0">
                  <a:moveTo>
                    <a:pt x="93" y="0"/>
                  </a:moveTo>
                  <a:lnTo>
                    <a:pt x="1" y="443"/>
                  </a:lnTo>
                  <a:lnTo>
                    <a:pt x="426" y="6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5"/>
            <p:cNvSpPr/>
            <p:nvPr/>
          </p:nvSpPr>
          <p:spPr>
            <a:xfrm>
              <a:off x="3338515" y="1371833"/>
              <a:ext cx="92859" cy="63560"/>
            </a:xfrm>
            <a:custGeom>
              <a:avLst/>
              <a:gdLst/>
              <a:ahLst/>
              <a:cxnLst/>
              <a:rect l="l" t="t" r="r" b="b"/>
              <a:pathLst>
                <a:path w="2152" h="1473" extrusionOk="0">
                  <a:moveTo>
                    <a:pt x="479" y="1"/>
                  </a:moveTo>
                  <a:lnTo>
                    <a:pt x="1475" y="539"/>
                  </a:lnTo>
                  <a:lnTo>
                    <a:pt x="1104" y="1224"/>
                  </a:lnTo>
                  <a:lnTo>
                    <a:pt x="487" y="891"/>
                  </a:lnTo>
                  <a:lnTo>
                    <a:pt x="0" y="1293"/>
                  </a:lnTo>
                  <a:lnTo>
                    <a:pt x="869" y="1473"/>
                  </a:lnTo>
                  <a:lnTo>
                    <a:pt x="2151" y="347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5"/>
            <p:cNvSpPr/>
            <p:nvPr/>
          </p:nvSpPr>
          <p:spPr>
            <a:xfrm>
              <a:off x="3332820" y="1398802"/>
              <a:ext cx="26753" cy="28824"/>
            </a:xfrm>
            <a:custGeom>
              <a:avLst/>
              <a:gdLst/>
              <a:ahLst/>
              <a:cxnLst/>
              <a:rect l="l" t="t" r="r" b="b"/>
              <a:pathLst>
                <a:path w="620" h="668" extrusionOk="0">
                  <a:moveTo>
                    <a:pt x="133" y="1"/>
                  </a:moveTo>
                  <a:lnTo>
                    <a:pt x="0" y="640"/>
                  </a:lnTo>
                  <a:lnTo>
                    <a:pt x="132" y="668"/>
                  </a:lnTo>
                  <a:lnTo>
                    <a:pt x="619" y="266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5"/>
            <p:cNvSpPr/>
            <p:nvPr/>
          </p:nvSpPr>
          <p:spPr>
            <a:xfrm>
              <a:off x="3340716" y="1371833"/>
              <a:ext cx="61446" cy="52859"/>
            </a:xfrm>
            <a:custGeom>
              <a:avLst/>
              <a:gdLst/>
              <a:ahLst/>
              <a:cxnLst/>
              <a:rect l="l" t="t" r="r" b="b"/>
              <a:pathLst>
                <a:path w="1424" h="1225" extrusionOk="0">
                  <a:moveTo>
                    <a:pt x="428" y="1"/>
                  </a:moveTo>
                  <a:lnTo>
                    <a:pt x="3" y="375"/>
                  </a:lnTo>
                  <a:lnTo>
                    <a:pt x="1" y="383"/>
                  </a:lnTo>
                  <a:lnTo>
                    <a:pt x="624" y="736"/>
                  </a:lnTo>
                  <a:lnTo>
                    <a:pt x="436" y="891"/>
                  </a:lnTo>
                  <a:lnTo>
                    <a:pt x="1053" y="1224"/>
                  </a:lnTo>
                  <a:lnTo>
                    <a:pt x="1424" y="53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5"/>
            <p:cNvSpPr/>
            <p:nvPr/>
          </p:nvSpPr>
          <p:spPr>
            <a:xfrm>
              <a:off x="3338559" y="1388360"/>
              <a:ext cx="29083" cy="21920"/>
            </a:xfrm>
            <a:custGeom>
              <a:avLst/>
              <a:gdLst/>
              <a:ahLst/>
              <a:cxnLst/>
              <a:rect l="l" t="t" r="r" b="b"/>
              <a:pathLst>
                <a:path w="674" h="508" extrusionOk="0">
                  <a:moveTo>
                    <a:pt x="51" y="0"/>
                  </a:moveTo>
                  <a:lnTo>
                    <a:pt x="0" y="243"/>
                  </a:lnTo>
                  <a:lnTo>
                    <a:pt x="486" y="508"/>
                  </a:lnTo>
                  <a:lnTo>
                    <a:pt x="674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5"/>
            <p:cNvSpPr/>
            <p:nvPr/>
          </p:nvSpPr>
          <p:spPr>
            <a:xfrm>
              <a:off x="2991108" y="4349022"/>
              <a:ext cx="39698" cy="277368"/>
            </a:xfrm>
            <a:custGeom>
              <a:avLst/>
              <a:gdLst/>
              <a:ahLst/>
              <a:cxnLst/>
              <a:rect l="l" t="t" r="r" b="b"/>
              <a:pathLst>
                <a:path w="920" h="6428" extrusionOk="0">
                  <a:moveTo>
                    <a:pt x="1" y="0"/>
                  </a:moveTo>
                  <a:lnTo>
                    <a:pt x="1" y="6428"/>
                  </a:lnTo>
                  <a:lnTo>
                    <a:pt x="920" y="6428"/>
                  </a:lnTo>
                  <a:lnTo>
                    <a:pt x="700" y="292"/>
                  </a:lnTo>
                  <a:cubicBezTo>
                    <a:pt x="464" y="194"/>
                    <a:pt x="231" y="96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5"/>
            <p:cNvSpPr/>
            <p:nvPr/>
          </p:nvSpPr>
          <p:spPr>
            <a:xfrm>
              <a:off x="2810264" y="3965972"/>
              <a:ext cx="210313" cy="323409"/>
            </a:xfrm>
            <a:custGeom>
              <a:avLst/>
              <a:gdLst/>
              <a:ahLst/>
              <a:cxnLst/>
              <a:rect l="l" t="t" r="r" b="b"/>
              <a:pathLst>
                <a:path w="4874" h="7495" extrusionOk="0">
                  <a:moveTo>
                    <a:pt x="1" y="0"/>
                  </a:moveTo>
                  <a:lnTo>
                    <a:pt x="1" y="1819"/>
                  </a:lnTo>
                  <a:lnTo>
                    <a:pt x="4024" y="7331"/>
                  </a:lnTo>
                  <a:cubicBezTo>
                    <a:pt x="4156" y="7385"/>
                    <a:pt x="4289" y="7440"/>
                    <a:pt x="4421" y="7495"/>
                  </a:cubicBezTo>
                  <a:lnTo>
                    <a:pt x="4873" y="6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5"/>
            <p:cNvSpPr/>
            <p:nvPr/>
          </p:nvSpPr>
          <p:spPr>
            <a:xfrm>
              <a:off x="3021314" y="4361579"/>
              <a:ext cx="28695" cy="264768"/>
            </a:xfrm>
            <a:custGeom>
              <a:avLst/>
              <a:gdLst/>
              <a:ahLst/>
              <a:cxnLst/>
              <a:rect l="l" t="t" r="r" b="b"/>
              <a:pathLst>
                <a:path w="665" h="6136" extrusionOk="0">
                  <a:moveTo>
                    <a:pt x="1" y="1"/>
                  </a:moveTo>
                  <a:lnTo>
                    <a:pt x="221" y="6136"/>
                  </a:lnTo>
                  <a:lnTo>
                    <a:pt x="665" y="6136"/>
                  </a:lnTo>
                  <a:lnTo>
                    <a:pt x="665" y="280"/>
                  </a:lnTo>
                  <a:cubicBezTo>
                    <a:pt x="441" y="185"/>
                    <a:pt x="220" y="93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5"/>
            <p:cNvSpPr/>
            <p:nvPr/>
          </p:nvSpPr>
          <p:spPr>
            <a:xfrm>
              <a:off x="2810220" y="3944656"/>
              <a:ext cx="239741" cy="365092"/>
            </a:xfrm>
            <a:custGeom>
              <a:avLst/>
              <a:gdLst/>
              <a:ahLst/>
              <a:cxnLst/>
              <a:rect l="l" t="t" r="r" b="b"/>
              <a:pathLst>
                <a:path w="5556" h="8461" extrusionOk="0">
                  <a:moveTo>
                    <a:pt x="1" y="1"/>
                  </a:moveTo>
                  <a:lnTo>
                    <a:pt x="1" y="493"/>
                  </a:lnTo>
                  <a:lnTo>
                    <a:pt x="4875" y="7393"/>
                  </a:lnTo>
                  <a:lnTo>
                    <a:pt x="4422" y="7988"/>
                  </a:lnTo>
                  <a:cubicBezTo>
                    <a:pt x="4800" y="8143"/>
                    <a:pt x="5179" y="8302"/>
                    <a:pt x="5556" y="8461"/>
                  </a:cubicBezTo>
                  <a:lnTo>
                    <a:pt x="5556" y="76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5"/>
            <p:cNvSpPr/>
            <p:nvPr/>
          </p:nvSpPr>
          <p:spPr>
            <a:xfrm>
              <a:off x="2810264" y="4214046"/>
              <a:ext cx="180885" cy="134973"/>
            </a:xfrm>
            <a:custGeom>
              <a:avLst/>
              <a:gdLst/>
              <a:ahLst/>
              <a:cxnLst/>
              <a:rect l="l" t="t" r="r" b="b"/>
              <a:pathLst>
                <a:path w="4192" h="3128" extrusionOk="0">
                  <a:moveTo>
                    <a:pt x="1" y="0"/>
                  </a:moveTo>
                  <a:lnTo>
                    <a:pt x="1" y="1440"/>
                  </a:lnTo>
                  <a:cubicBezTo>
                    <a:pt x="1047" y="1837"/>
                    <a:pt x="2530" y="2437"/>
                    <a:pt x="4192" y="3127"/>
                  </a:cubicBezTo>
                  <a:lnTo>
                    <a:pt x="4192" y="2394"/>
                  </a:lnTo>
                  <a:lnTo>
                    <a:pt x="3992" y="2309"/>
                  </a:lnTo>
                  <a:lnTo>
                    <a:pt x="4192" y="2047"/>
                  </a:lnTo>
                  <a:lnTo>
                    <a:pt x="4192" y="1811"/>
                  </a:lnTo>
                  <a:lnTo>
                    <a:pt x="4024" y="1581"/>
                  </a:lnTo>
                  <a:cubicBezTo>
                    <a:pt x="2498" y="952"/>
                    <a:pt x="1044" y="373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5"/>
            <p:cNvSpPr/>
            <p:nvPr/>
          </p:nvSpPr>
          <p:spPr>
            <a:xfrm>
              <a:off x="4367273" y="4452066"/>
              <a:ext cx="464078" cy="123797"/>
            </a:xfrm>
            <a:custGeom>
              <a:avLst/>
              <a:gdLst/>
              <a:ahLst/>
              <a:cxnLst/>
              <a:rect l="l" t="t" r="r" b="b"/>
              <a:pathLst>
                <a:path w="10755" h="2869" extrusionOk="0">
                  <a:moveTo>
                    <a:pt x="1" y="0"/>
                  </a:moveTo>
                  <a:lnTo>
                    <a:pt x="1402" y="987"/>
                  </a:lnTo>
                  <a:lnTo>
                    <a:pt x="10477" y="2868"/>
                  </a:lnTo>
                  <a:lnTo>
                    <a:pt x="10754" y="1534"/>
                  </a:lnTo>
                  <a:lnTo>
                    <a:pt x="10663" y="1515"/>
                  </a:lnTo>
                  <a:lnTo>
                    <a:pt x="10273" y="2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5"/>
            <p:cNvSpPr/>
            <p:nvPr/>
          </p:nvSpPr>
          <p:spPr>
            <a:xfrm>
              <a:off x="3049966" y="4342247"/>
              <a:ext cx="1134457" cy="270464"/>
            </a:xfrm>
            <a:custGeom>
              <a:avLst/>
              <a:gdLst/>
              <a:ahLst/>
              <a:cxnLst/>
              <a:rect l="l" t="t" r="r" b="b"/>
              <a:pathLst>
                <a:path w="26291" h="6268" extrusionOk="0">
                  <a:moveTo>
                    <a:pt x="1" y="1"/>
                  </a:moveTo>
                  <a:lnTo>
                    <a:pt x="1" y="226"/>
                  </a:lnTo>
                  <a:lnTo>
                    <a:pt x="4293" y="1824"/>
                  </a:lnTo>
                  <a:lnTo>
                    <a:pt x="23247" y="6268"/>
                  </a:lnTo>
                  <a:lnTo>
                    <a:pt x="26291" y="4712"/>
                  </a:lnTo>
                  <a:lnTo>
                    <a:pt x="26291" y="4712"/>
                  </a:lnTo>
                  <a:cubicBezTo>
                    <a:pt x="24941" y="5363"/>
                    <a:pt x="23694" y="5908"/>
                    <a:pt x="23304" y="5908"/>
                  </a:cubicBezTo>
                  <a:cubicBezTo>
                    <a:pt x="23282" y="5908"/>
                    <a:pt x="23263" y="5906"/>
                    <a:pt x="23247" y="5902"/>
                  </a:cubicBezTo>
                  <a:cubicBezTo>
                    <a:pt x="22510" y="5744"/>
                    <a:pt x="3768" y="1598"/>
                    <a:pt x="3768" y="15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5"/>
            <p:cNvSpPr/>
            <p:nvPr/>
          </p:nvSpPr>
          <p:spPr>
            <a:xfrm>
              <a:off x="3049966" y="4351999"/>
              <a:ext cx="1377780" cy="275815"/>
            </a:xfrm>
            <a:custGeom>
              <a:avLst/>
              <a:gdLst/>
              <a:ahLst/>
              <a:cxnLst/>
              <a:rect l="l" t="t" r="r" b="b"/>
              <a:pathLst>
                <a:path w="31930" h="6392" extrusionOk="0">
                  <a:moveTo>
                    <a:pt x="1" y="1"/>
                  </a:moveTo>
                  <a:lnTo>
                    <a:pt x="1" y="503"/>
                  </a:lnTo>
                  <a:cubicBezTo>
                    <a:pt x="1317" y="1059"/>
                    <a:pt x="2696" y="1648"/>
                    <a:pt x="4022" y="2223"/>
                  </a:cubicBezTo>
                  <a:lnTo>
                    <a:pt x="4083" y="2251"/>
                  </a:lnTo>
                  <a:lnTo>
                    <a:pt x="23324" y="6392"/>
                  </a:lnTo>
                  <a:lnTo>
                    <a:pt x="30609" y="3034"/>
                  </a:lnTo>
                  <a:lnTo>
                    <a:pt x="31929" y="3307"/>
                  </a:lnTo>
                  <a:lnTo>
                    <a:pt x="30528" y="2320"/>
                  </a:lnTo>
                  <a:cubicBezTo>
                    <a:pt x="30528" y="2320"/>
                    <a:pt x="30528" y="2320"/>
                    <a:pt x="30528" y="2320"/>
                  </a:cubicBezTo>
                  <a:lnTo>
                    <a:pt x="30528" y="2320"/>
                  </a:lnTo>
                  <a:cubicBezTo>
                    <a:pt x="30527" y="2320"/>
                    <a:pt x="28293" y="3520"/>
                    <a:pt x="26291" y="4486"/>
                  </a:cubicBezTo>
                  <a:lnTo>
                    <a:pt x="23247" y="6042"/>
                  </a:lnTo>
                  <a:lnTo>
                    <a:pt x="4293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5"/>
            <p:cNvSpPr/>
            <p:nvPr/>
          </p:nvSpPr>
          <p:spPr>
            <a:xfrm>
              <a:off x="3049923" y="4309711"/>
              <a:ext cx="1777478" cy="287465"/>
            </a:xfrm>
            <a:custGeom>
              <a:avLst/>
              <a:gdLst/>
              <a:ahLst/>
              <a:cxnLst/>
              <a:rect l="l" t="t" r="r" b="b"/>
              <a:pathLst>
                <a:path w="41193" h="6662" extrusionOk="0">
                  <a:moveTo>
                    <a:pt x="1" y="1"/>
                  </a:moveTo>
                  <a:lnTo>
                    <a:pt x="1" y="754"/>
                  </a:lnTo>
                  <a:lnTo>
                    <a:pt x="3769" y="2352"/>
                  </a:lnTo>
                  <a:cubicBezTo>
                    <a:pt x="3769" y="2352"/>
                    <a:pt x="22511" y="6498"/>
                    <a:pt x="23248" y="6656"/>
                  </a:cubicBezTo>
                  <a:cubicBezTo>
                    <a:pt x="23264" y="6660"/>
                    <a:pt x="23283" y="6662"/>
                    <a:pt x="23305" y="6662"/>
                  </a:cubicBezTo>
                  <a:cubicBezTo>
                    <a:pt x="23695" y="6662"/>
                    <a:pt x="24941" y="6116"/>
                    <a:pt x="26292" y="5465"/>
                  </a:cubicBezTo>
                  <a:lnTo>
                    <a:pt x="30530" y="3299"/>
                  </a:lnTo>
                  <a:lnTo>
                    <a:pt x="40802" y="5802"/>
                  </a:lnTo>
                  <a:lnTo>
                    <a:pt x="41192" y="4814"/>
                  </a:lnTo>
                  <a:lnTo>
                    <a:pt x="30448" y="2585"/>
                  </a:lnTo>
                  <a:lnTo>
                    <a:pt x="23168" y="5943"/>
                  </a:lnTo>
                  <a:lnTo>
                    <a:pt x="4503" y="1926"/>
                  </a:lnTo>
                  <a:cubicBezTo>
                    <a:pt x="3368" y="1433"/>
                    <a:pt x="1711" y="719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5"/>
            <p:cNvSpPr/>
            <p:nvPr/>
          </p:nvSpPr>
          <p:spPr>
            <a:xfrm>
              <a:off x="2982521" y="4302333"/>
              <a:ext cx="8630" cy="15059"/>
            </a:xfrm>
            <a:custGeom>
              <a:avLst/>
              <a:gdLst/>
              <a:ahLst/>
              <a:cxnLst/>
              <a:rect l="l" t="t" r="r" b="b"/>
              <a:pathLst>
                <a:path w="200" h="349" extrusionOk="0">
                  <a:moveTo>
                    <a:pt x="200" y="1"/>
                  </a:moveTo>
                  <a:lnTo>
                    <a:pt x="0" y="263"/>
                  </a:lnTo>
                  <a:lnTo>
                    <a:pt x="200" y="34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5"/>
            <p:cNvSpPr/>
            <p:nvPr/>
          </p:nvSpPr>
          <p:spPr>
            <a:xfrm>
              <a:off x="4184400" y="4452066"/>
              <a:ext cx="182913" cy="93549"/>
            </a:xfrm>
            <a:custGeom>
              <a:avLst/>
              <a:gdLst/>
              <a:ahLst/>
              <a:cxnLst/>
              <a:rect l="l" t="t" r="r" b="b"/>
              <a:pathLst>
                <a:path w="4239" h="2168" extrusionOk="0">
                  <a:moveTo>
                    <a:pt x="4239" y="0"/>
                  </a:moveTo>
                  <a:lnTo>
                    <a:pt x="1" y="2167"/>
                  </a:lnTo>
                  <a:cubicBezTo>
                    <a:pt x="2004" y="1201"/>
                    <a:pt x="4238" y="1"/>
                    <a:pt x="423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5"/>
            <p:cNvSpPr/>
            <p:nvPr/>
          </p:nvSpPr>
          <p:spPr>
            <a:xfrm>
              <a:off x="2991195" y="4317349"/>
              <a:ext cx="58813" cy="44272"/>
            </a:xfrm>
            <a:custGeom>
              <a:avLst/>
              <a:gdLst/>
              <a:ahLst/>
              <a:cxnLst/>
              <a:rect l="l" t="t" r="r" b="b"/>
              <a:pathLst>
                <a:path w="1363" h="1026" extrusionOk="0">
                  <a:moveTo>
                    <a:pt x="1" y="1"/>
                  </a:moveTo>
                  <a:lnTo>
                    <a:pt x="1" y="734"/>
                  </a:lnTo>
                  <a:cubicBezTo>
                    <a:pt x="231" y="830"/>
                    <a:pt x="463" y="928"/>
                    <a:pt x="699" y="1026"/>
                  </a:cubicBezTo>
                  <a:lnTo>
                    <a:pt x="681" y="549"/>
                  </a:lnTo>
                  <a:lnTo>
                    <a:pt x="1363" y="803"/>
                  </a:lnTo>
                  <a:lnTo>
                    <a:pt x="1363" y="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5"/>
            <p:cNvSpPr/>
            <p:nvPr/>
          </p:nvSpPr>
          <p:spPr>
            <a:xfrm>
              <a:off x="2983902" y="4282267"/>
              <a:ext cx="17174" cy="20108"/>
            </a:xfrm>
            <a:custGeom>
              <a:avLst/>
              <a:gdLst/>
              <a:ahLst/>
              <a:cxnLst/>
              <a:rect l="l" t="t" r="r" b="b"/>
              <a:pathLst>
                <a:path w="398" h="466" extrusionOk="0">
                  <a:moveTo>
                    <a:pt x="0" y="0"/>
                  </a:moveTo>
                  <a:lnTo>
                    <a:pt x="168" y="230"/>
                  </a:lnTo>
                  <a:lnTo>
                    <a:pt x="168" y="466"/>
                  </a:lnTo>
                  <a:lnTo>
                    <a:pt x="397" y="165"/>
                  </a:lnTo>
                  <a:cubicBezTo>
                    <a:pt x="265" y="110"/>
                    <a:pt x="132" y="55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5"/>
            <p:cNvSpPr/>
            <p:nvPr/>
          </p:nvSpPr>
          <p:spPr>
            <a:xfrm>
              <a:off x="3020494" y="4341039"/>
              <a:ext cx="29471" cy="32665"/>
            </a:xfrm>
            <a:custGeom>
              <a:avLst/>
              <a:gdLst/>
              <a:ahLst/>
              <a:cxnLst/>
              <a:rect l="l" t="t" r="r" b="b"/>
              <a:pathLst>
                <a:path w="683" h="757" extrusionOk="0">
                  <a:moveTo>
                    <a:pt x="0" y="0"/>
                  </a:moveTo>
                  <a:lnTo>
                    <a:pt x="19" y="477"/>
                  </a:lnTo>
                  <a:cubicBezTo>
                    <a:pt x="238" y="569"/>
                    <a:pt x="460" y="663"/>
                    <a:pt x="683" y="756"/>
                  </a:cubicBezTo>
                  <a:lnTo>
                    <a:pt x="683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5"/>
            <p:cNvSpPr/>
            <p:nvPr/>
          </p:nvSpPr>
          <p:spPr>
            <a:xfrm>
              <a:off x="2991108" y="4289258"/>
              <a:ext cx="58857" cy="52945"/>
            </a:xfrm>
            <a:custGeom>
              <a:avLst/>
              <a:gdLst/>
              <a:ahLst/>
              <a:cxnLst/>
              <a:rect l="l" t="t" r="r" b="b"/>
              <a:pathLst>
                <a:path w="1364" h="1227" extrusionOk="0">
                  <a:moveTo>
                    <a:pt x="230" y="1"/>
                  </a:moveTo>
                  <a:lnTo>
                    <a:pt x="1" y="304"/>
                  </a:lnTo>
                  <a:lnTo>
                    <a:pt x="1" y="651"/>
                  </a:lnTo>
                  <a:lnTo>
                    <a:pt x="1364" y="1227"/>
                  </a:lnTo>
                  <a:lnTo>
                    <a:pt x="1364" y="474"/>
                  </a:lnTo>
                  <a:cubicBezTo>
                    <a:pt x="986" y="315"/>
                    <a:pt x="606" y="156"/>
                    <a:pt x="230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5"/>
            <p:cNvSpPr/>
            <p:nvPr/>
          </p:nvSpPr>
          <p:spPr>
            <a:xfrm>
              <a:off x="2843360" y="2514639"/>
              <a:ext cx="326430" cy="137562"/>
            </a:xfrm>
            <a:custGeom>
              <a:avLst/>
              <a:gdLst/>
              <a:ahLst/>
              <a:cxnLst/>
              <a:rect l="l" t="t" r="r" b="b"/>
              <a:pathLst>
                <a:path w="7565" h="3188" extrusionOk="0">
                  <a:moveTo>
                    <a:pt x="352" y="1"/>
                  </a:moveTo>
                  <a:lnTo>
                    <a:pt x="0" y="1611"/>
                  </a:lnTo>
                  <a:lnTo>
                    <a:pt x="7213" y="3187"/>
                  </a:lnTo>
                  <a:lnTo>
                    <a:pt x="7565" y="157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5"/>
            <p:cNvSpPr/>
            <p:nvPr/>
          </p:nvSpPr>
          <p:spPr>
            <a:xfrm>
              <a:off x="3043709" y="1732272"/>
              <a:ext cx="347616" cy="290227"/>
            </a:xfrm>
            <a:custGeom>
              <a:avLst/>
              <a:gdLst/>
              <a:ahLst/>
              <a:cxnLst/>
              <a:rect l="l" t="t" r="r" b="b"/>
              <a:pathLst>
                <a:path w="8056" h="6726" extrusionOk="0">
                  <a:moveTo>
                    <a:pt x="1138" y="1"/>
                  </a:moveTo>
                  <a:lnTo>
                    <a:pt x="1" y="5214"/>
                  </a:lnTo>
                  <a:lnTo>
                    <a:pt x="6916" y="6725"/>
                  </a:lnTo>
                  <a:lnTo>
                    <a:pt x="8055" y="1512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5"/>
            <p:cNvSpPr/>
            <p:nvPr/>
          </p:nvSpPr>
          <p:spPr>
            <a:xfrm>
              <a:off x="2967289" y="1992428"/>
              <a:ext cx="153355" cy="153398"/>
            </a:xfrm>
            <a:custGeom>
              <a:avLst/>
              <a:gdLst/>
              <a:ahLst/>
              <a:cxnLst/>
              <a:rect l="l" t="t" r="r" b="b"/>
              <a:pathLst>
                <a:path w="3554" h="3555" extrusionOk="0">
                  <a:moveTo>
                    <a:pt x="637" y="1"/>
                  </a:moveTo>
                  <a:lnTo>
                    <a:pt x="0" y="2917"/>
                  </a:lnTo>
                  <a:lnTo>
                    <a:pt x="2916" y="3554"/>
                  </a:lnTo>
                  <a:lnTo>
                    <a:pt x="3554" y="63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5"/>
            <p:cNvSpPr/>
            <p:nvPr/>
          </p:nvSpPr>
          <p:spPr>
            <a:xfrm>
              <a:off x="4450123" y="1157374"/>
              <a:ext cx="208285" cy="267530"/>
            </a:xfrm>
            <a:custGeom>
              <a:avLst/>
              <a:gdLst/>
              <a:ahLst/>
              <a:cxnLst/>
              <a:rect l="l" t="t" r="r" b="b"/>
              <a:pathLst>
                <a:path w="4827" h="6200" extrusionOk="0">
                  <a:moveTo>
                    <a:pt x="2034" y="1"/>
                  </a:moveTo>
                  <a:lnTo>
                    <a:pt x="0" y="5436"/>
                  </a:lnTo>
                  <a:lnTo>
                    <a:pt x="2519" y="6199"/>
                  </a:lnTo>
                  <a:lnTo>
                    <a:pt x="4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5"/>
            <p:cNvSpPr/>
            <p:nvPr/>
          </p:nvSpPr>
          <p:spPr>
            <a:xfrm>
              <a:off x="3688382" y="1157374"/>
              <a:ext cx="642892" cy="183172"/>
            </a:xfrm>
            <a:custGeom>
              <a:avLst/>
              <a:gdLst/>
              <a:ahLst/>
              <a:cxnLst/>
              <a:rect l="l" t="t" r="r" b="b"/>
              <a:pathLst>
                <a:path w="14899" h="4245" extrusionOk="0">
                  <a:moveTo>
                    <a:pt x="68" y="1"/>
                  </a:moveTo>
                  <a:cubicBezTo>
                    <a:pt x="24" y="47"/>
                    <a:pt x="0" y="74"/>
                    <a:pt x="0" y="74"/>
                  </a:cubicBezTo>
                  <a:lnTo>
                    <a:pt x="13732" y="4244"/>
                  </a:lnTo>
                  <a:lnTo>
                    <a:pt x="14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5"/>
            <p:cNvSpPr/>
            <p:nvPr/>
          </p:nvSpPr>
          <p:spPr>
            <a:xfrm>
              <a:off x="4313033" y="1157374"/>
              <a:ext cx="188997" cy="224811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1230" y="1"/>
                  </a:moveTo>
                  <a:lnTo>
                    <a:pt x="0" y="4470"/>
                  </a:lnTo>
                  <a:lnTo>
                    <a:pt x="2430" y="520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5"/>
            <p:cNvSpPr/>
            <p:nvPr/>
          </p:nvSpPr>
          <p:spPr>
            <a:xfrm>
              <a:off x="4277174" y="1340506"/>
              <a:ext cx="35901" cy="22309"/>
            </a:xfrm>
            <a:custGeom>
              <a:avLst/>
              <a:gdLst/>
              <a:ahLst/>
              <a:cxnLst/>
              <a:rect l="l" t="t" r="r" b="b"/>
              <a:pathLst>
                <a:path w="832" h="517" extrusionOk="0">
                  <a:moveTo>
                    <a:pt x="86" y="0"/>
                  </a:moveTo>
                  <a:lnTo>
                    <a:pt x="0" y="309"/>
                  </a:lnTo>
                  <a:lnTo>
                    <a:pt x="751" y="517"/>
                  </a:lnTo>
                  <a:lnTo>
                    <a:pt x="831" y="22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5"/>
            <p:cNvSpPr/>
            <p:nvPr/>
          </p:nvSpPr>
          <p:spPr>
            <a:xfrm>
              <a:off x="4280885" y="1157374"/>
              <a:ext cx="85264" cy="192924"/>
            </a:xfrm>
            <a:custGeom>
              <a:avLst/>
              <a:gdLst/>
              <a:ahLst/>
              <a:cxnLst/>
              <a:rect l="l" t="t" r="r" b="b"/>
              <a:pathLst>
                <a:path w="1976" h="4471" extrusionOk="0">
                  <a:moveTo>
                    <a:pt x="1168" y="1"/>
                  </a:moveTo>
                  <a:lnTo>
                    <a:pt x="0" y="4244"/>
                  </a:lnTo>
                  <a:lnTo>
                    <a:pt x="745" y="447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5"/>
            <p:cNvSpPr/>
            <p:nvPr/>
          </p:nvSpPr>
          <p:spPr>
            <a:xfrm>
              <a:off x="4411934" y="1382146"/>
              <a:ext cx="38231" cy="27745"/>
            </a:xfrm>
            <a:custGeom>
              <a:avLst/>
              <a:gdLst/>
              <a:ahLst/>
              <a:cxnLst/>
              <a:rect l="l" t="t" r="r" b="b"/>
              <a:pathLst>
                <a:path w="886" h="643" extrusionOk="0">
                  <a:moveTo>
                    <a:pt x="138" y="0"/>
                  </a:moveTo>
                  <a:lnTo>
                    <a:pt x="0" y="369"/>
                  </a:lnTo>
                  <a:lnTo>
                    <a:pt x="730" y="643"/>
                  </a:lnTo>
                  <a:lnTo>
                    <a:pt x="885" y="2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5"/>
            <p:cNvSpPr/>
            <p:nvPr/>
          </p:nvSpPr>
          <p:spPr>
            <a:xfrm>
              <a:off x="4417889" y="1157374"/>
              <a:ext cx="120043" cy="234607"/>
            </a:xfrm>
            <a:custGeom>
              <a:avLst/>
              <a:gdLst/>
              <a:ahLst/>
              <a:cxnLst/>
              <a:rect l="l" t="t" r="r" b="b"/>
              <a:pathLst>
                <a:path w="2782" h="5437" extrusionOk="0">
                  <a:moveTo>
                    <a:pt x="1949" y="1"/>
                  </a:moveTo>
                  <a:lnTo>
                    <a:pt x="0" y="5209"/>
                  </a:lnTo>
                  <a:lnTo>
                    <a:pt x="747" y="5436"/>
                  </a:lnTo>
                  <a:lnTo>
                    <a:pt x="27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5"/>
            <p:cNvSpPr/>
            <p:nvPr/>
          </p:nvSpPr>
          <p:spPr>
            <a:xfrm>
              <a:off x="3631682" y="1099465"/>
              <a:ext cx="38490" cy="45005"/>
            </a:xfrm>
            <a:custGeom>
              <a:avLst/>
              <a:gdLst/>
              <a:ahLst/>
              <a:cxnLst/>
              <a:rect l="l" t="t" r="r" b="b"/>
              <a:pathLst>
                <a:path w="892" h="1043" extrusionOk="0">
                  <a:moveTo>
                    <a:pt x="885" y="1"/>
                  </a:moveTo>
                  <a:lnTo>
                    <a:pt x="0" y="776"/>
                  </a:lnTo>
                  <a:lnTo>
                    <a:pt x="892" y="1042"/>
                  </a:lnTo>
                  <a:lnTo>
                    <a:pt x="892" y="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5"/>
            <p:cNvSpPr/>
            <p:nvPr/>
          </p:nvSpPr>
          <p:spPr>
            <a:xfrm>
              <a:off x="5743395" y="1740514"/>
              <a:ext cx="128803" cy="128803"/>
            </a:xfrm>
            <a:custGeom>
              <a:avLst/>
              <a:gdLst/>
              <a:ahLst/>
              <a:cxnLst/>
              <a:rect l="l" t="t" r="r" b="b"/>
              <a:pathLst>
                <a:path w="2985" h="2985" extrusionOk="0">
                  <a:moveTo>
                    <a:pt x="1492" y="0"/>
                  </a:moveTo>
                  <a:cubicBezTo>
                    <a:pt x="669" y="0"/>
                    <a:pt x="0" y="668"/>
                    <a:pt x="0" y="1493"/>
                  </a:cubicBezTo>
                  <a:cubicBezTo>
                    <a:pt x="0" y="2317"/>
                    <a:pt x="669" y="2985"/>
                    <a:pt x="1492" y="2985"/>
                  </a:cubicBezTo>
                  <a:cubicBezTo>
                    <a:pt x="2317" y="2985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5"/>
            <p:cNvSpPr/>
            <p:nvPr/>
          </p:nvSpPr>
          <p:spPr>
            <a:xfrm>
              <a:off x="5851617" y="3971754"/>
              <a:ext cx="41079" cy="41079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476" y="79"/>
                  </a:moveTo>
                  <a:cubicBezTo>
                    <a:pt x="696" y="79"/>
                    <a:pt x="874" y="256"/>
                    <a:pt x="874" y="476"/>
                  </a:cubicBezTo>
                  <a:cubicBezTo>
                    <a:pt x="874" y="695"/>
                    <a:pt x="695" y="874"/>
                    <a:pt x="476" y="874"/>
                  </a:cubicBezTo>
                  <a:cubicBezTo>
                    <a:pt x="257" y="874"/>
                    <a:pt x="78" y="696"/>
                    <a:pt x="78" y="476"/>
                  </a:cubicBezTo>
                  <a:cubicBezTo>
                    <a:pt x="78" y="258"/>
                    <a:pt x="256" y="79"/>
                    <a:pt x="476" y="79"/>
                  </a:cubicBezTo>
                  <a:close/>
                  <a:moveTo>
                    <a:pt x="476" y="0"/>
                  </a:moveTo>
                  <a:cubicBezTo>
                    <a:pt x="214" y="0"/>
                    <a:pt x="0" y="214"/>
                    <a:pt x="0" y="476"/>
                  </a:cubicBezTo>
                  <a:cubicBezTo>
                    <a:pt x="0" y="739"/>
                    <a:pt x="214" y="952"/>
                    <a:pt x="476" y="952"/>
                  </a:cubicBezTo>
                  <a:cubicBezTo>
                    <a:pt x="738" y="952"/>
                    <a:pt x="952" y="739"/>
                    <a:pt x="952" y="476"/>
                  </a:cubicBezTo>
                  <a:cubicBezTo>
                    <a:pt x="952" y="214"/>
                    <a:pt x="73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908C9CF-6206-8348-2B55-F56D312B5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263" y="1074459"/>
            <a:ext cx="5746192" cy="3925404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13781A3-B208-4625-C09D-E7D3224B4B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 rot="16200000">
            <a:off x="7383509" y="3110733"/>
            <a:ext cx="2683405" cy="52998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BBFFF"/>
            </a:solidFill>
          </a:ln>
        </p:spPr>
        <p:txBody>
          <a:bodyPr/>
          <a:lstStyle/>
          <a:p>
            <a:pPr marL="114300" indent="0" algn="ctr">
              <a:buClrTx/>
              <a:buNone/>
            </a:pPr>
            <a:r>
              <a:rPr lang="en-CA" dirty="0">
                <a:solidFill>
                  <a:schemeClr val="accent1"/>
                </a:solidFill>
                <a:latin typeface="Franklin Gothic Demi" panose="020B0703020102020204" pitchFamily="34" charset="0"/>
              </a:rPr>
              <a:t>Optional Parameters 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3945158B-72C5-F551-776E-09F0A732540F}"/>
              </a:ext>
            </a:extLst>
          </p:cNvPr>
          <p:cNvSpPr/>
          <p:nvPr/>
        </p:nvSpPr>
        <p:spPr>
          <a:xfrm>
            <a:off x="8129284" y="1896169"/>
            <a:ext cx="260070" cy="2815405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0214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Down 6">
            <a:extLst>
              <a:ext uri="{FF2B5EF4-FFF2-40B4-BE49-F238E27FC236}">
                <a16:creationId xmlns:a16="http://schemas.microsoft.com/office/drawing/2014/main" id="{0C46497F-6A7A-0C4D-DD78-3253ADE9A444}"/>
              </a:ext>
            </a:extLst>
          </p:cNvPr>
          <p:cNvSpPr/>
          <p:nvPr/>
        </p:nvSpPr>
        <p:spPr>
          <a:xfrm>
            <a:off x="4664654" y="2079750"/>
            <a:ext cx="876300" cy="59084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43" name="Google Shape;6443;p45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USER MAY INPUT OPTIONAL PARAMETERS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138657-8480-966E-3E5E-FCF3CBD692BC}"/>
              </a:ext>
            </a:extLst>
          </p:cNvPr>
          <p:cNvGrpSpPr/>
          <p:nvPr/>
        </p:nvGrpSpPr>
        <p:grpSpPr>
          <a:xfrm>
            <a:off x="-1799247" y="865325"/>
            <a:ext cx="3598494" cy="3640670"/>
            <a:chOff x="2746875" y="1073575"/>
            <a:chExt cx="3598494" cy="3640670"/>
          </a:xfrm>
        </p:grpSpPr>
        <p:sp>
          <p:nvSpPr>
            <p:cNvPr id="6444" name="Google Shape;6444;p45"/>
            <p:cNvSpPr/>
            <p:nvPr/>
          </p:nvSpPr>
          <p:spPr>
            <a:xfrm>
              <a:off x="6215939" y="4225956"/>
              <a:ext cx="13679" cy="5221"/>
            </a:xfrm>
            <a:custGeom>
              <a:avLst/>
              <a:gdLst/>
              <a:ahLst/>
              <a:cxnLst/>
              <a:rect l="l" t="t" r="r" b="b"/>
              <a:pathLst>
                <a:path w="317" h="121" extrusionOk="0">
                  <a:moveTo>
                    <a:pt x="317" y="1"/>
                  </a:moveTo>
                  <a:lnTo>
                    <a:pt x="317" y="1"/>
                  </a:lnTo>
                  <a:cubicBezTo>
                    <a:pt x="218" y="15"/>
                    <a:pt x="112" y="30"/>
                    <a:pt x="1" y="49"/>
                  </a:cubicBezTo>
                  <a:lnTo>
                    <a:pt x="286" y="120"/>
                  </a:lnTo>
                  <a:lnTo>
                    <a:pt x="3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45"/>
            <p:cNvSpPr/>
            <p:nvPr/>
          </p:nvSpPr>
          <p:spPr>
            <a:xfrm>
              <a:off x="6216673" y="4190960"/>
              <a:ext cx="19849" cy="35038"/>
            </a:xfrm>
            <a:custGeom>
              <a:avLst/>
              <a:gdLst/>
              <a:ahLst/>
              <a:cxnLst/>
              <a:rect l="l" t="t" r="r" b="b"/>
              <a:pathLst>
                <a:path w="460" h="812" extrusionOk="0">
                  <a:moveTo>
                    <a:pt x="459" y="0"/>
                  </a:moveTo>
                  <a:cubicBezTo>
                    <a:pt x="320" y="16"/>
                    <a:pt x="167" y="35"/>
                    <a:pt x="1" y="61"/>
                  </a:cubicBezTo>
                  <a:cubicBezTo>
                    <a:pt x="28" y="69"/>
                    <a:pt x="54" y="75"/>
                    <a:pt x="81" y="81"/>
                  </a:cubicBezTo>
                  <a:lnTo>
                    <a:pt x="458" y="176"/>
                  </a:lnTo>
                  <a:lnTo>
                    <a:pt x="300" y="812"/>
                  </a:lnTo>
                  <a:cubicBezTo>
                    <a:pt x="355" y="803"/>
                    <a:pt x="408" y="797"/>
                    <a:pt x="459" y="791"/>
                  </a:cubicBezTo>
                  <a:lnTo>
                    <a:pt x="45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45"/>
            <p:cNvSpPr/>
            <p:nvPr/>
          </p:nvSpPr>
          <p:spPr>
            <a:xfrm>
              <a:off x="6203296" y="2226003"/>
              <a:ext cx="33225" cy="4833"/>
            </a:xfrm>
            <a:custGeom>
              <a:avLst/>
              <a:gdLst/>
              <a:ahLst/>
              <a:cxnLst/>
              <a:rect l="l" t="t" r="r" b="b"/>
              <a:pathLst>
                <a:path w="770" h="112" extrusionOk="0">
                  <a:moveTo>
                    <a:pt x="1" y="0"/>
                  </a:moveTo>
                  <a:lnTo>
                    <a:pt x="1" y="0"/>
                  </a:lnTo>
                  <a:cubicBezTo>
                    <a:pt x="255" y="33"/>
                    <a:pt x="511" y="70"/>
                    <a:pt x="769" y="112"/>
                  </a:cubicBezTo>
                  <a:lnTo>
                    <a:pt x="76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45"/>
            <p:cNvSpPr/>
            <p:nvPr/>
          </p:nvSpPr>
          <p:spPr>
            <a:xfrm>
              <a:off x="6213437" y="1944272"/>
              <a:ext cx="23172" cy="24250"/>
            </a:xfrm>
            <a:custGeom>
              <a:avLst/>
              <a:gdLst/>
              <a:ahLst/>
              <a:cxnLst/>
              <a:rect l="l" t="t" r="r" b="b"/>
              <a:pathLst>
                <a:path w="537" h="562" extrusionOk="0">
                  <a:moveTo>
                    <a:pt x="273" y="0"/>
                  </a:moveTo>
                  <a:lnTo>
                    <a:pt x="0" y="403"/>
                  </a:lnTo>
                  <a:lnTo>
                    <a:pt x="536" y="562"/>
                  </a:lnTo>
                  <a:lnTo>
                    <a:pt x="536" y="83"/>
                  </a:lnTo>
                  <a:lnTo>
                    <a:pt x="534" y="83"/>
                  </a:lnTo>
                  <a:cubicBezTo>
                    <a:pt x="450" y="57"/>
                    <a:pt x="363" y="29"/>
                    <a:pt x="273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45"/>
            <p:cNvSpPr/>
            <p:nvPr/>
          </p:nvSpPr>
          <p:spPr>
            <a:xfrm>
              <a:off x="6225217" y="1927702"/>
              <a:ext cx="11305" cy="20194"/>
            </a:xfrm>
            <a:custGeom>
              <a:avLst/>
              <a:gdLst/>
              <a:ahLst/>
              <a:cxnLst/>
              <a:rect l="l" t="t" r="r" b="b"/>
              <a:pathLst>
                <a:path w="262" h="468" extrusionOk="0">
                  <a:moveTo>
                    <a:pt x="261" y="1"/>
                  </a:moveTo>
                  <a:lnTo>
                    <a:pt x="0" y="384"/>
                  </a:lnTo>
                  <a:cubicBezTo>
                    <a:pt x="90" y="413"/>
                    <a:pt x="177" y="441"/>
                    <a:pt x="261" y="467"/>
                  </a:cubicBezTo>
                  <a:lnTo>
                    <a:pt x="2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45"/>
            <p:cNvSpPr/>
            <p:nvPr/>
          </p:nvSpPr>
          <p:spPr>
            <a:xfrm>
              <a:off x="2746875" y="4254737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1" y="1"/>
                  </a:moveTo>
                  <a:lnTo>
                    <a:pt x="3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45"/>
            <p:cNvSpPr/>
            <p:nvPr/>
          </p:nvSpPr>
          <p:spPr>
            <a:xfrm>
              <a:off x="2824848" y="1157374"/>
              <a:ext cx="3411612" cy="3489799"/>
            </a:xfrm>
            <a:custGeom>
              <a:avLst/>
              <a:gdLst/>
              <a:ahLst/>
              <a:cxnLst/>
              <a:rect l="l" t="t" r="r" b="b"/>
              <a:pathLst>
                <a:path w="79064" h="80876" extrusionOk="0">
                  <a:moveTo>
                    <a:pt x="1" y="1"/>
                  </a:moveTo>
                  <a:lnTo>
                    <a:pt x="1" y="80876"/>
                  </a:lnTo>
                  <a:lnTo>
                    <a:pt x="4749" y="80876"/>
                  </a:lnTo>
                  <a:lnTo>
                    <a:pt x="4496" y="73780"/>
                  </a:lnTo>
                  <a:lnTo>
                    <a:pt x="9428" y="75632"/>
                  </a:lnTo>
                  <a:lnTo>
                    <a:pt x="28219" y="80076"/>
                  </a:lnTo>
                  <a:lnTo>
                    <a:pt x="35439" y="76353"/>
                  </a:lnTo>
                  <a:lnTo>
                    <a:pt x="41809" y="80876"/>
                  </a:lnTo>
                  <a:lnTo>
                    <a:pt x="44393" y="80876"/>
                  </a:lnTo>
                  <a:cubicBezTo>
                    <a:pt x="45476" y="76338"/>
                    <a:pt x="48202" y="68427"/>
                    <a:pt x="50723" y="63359"/>
                  </a:cubicBezTo>
                  <a:cubicBezTo>
                    <a:pt x="53595" y="57584"/>
                    <a:pt x="56456" y="52775"/>
                    <a:pt x="56859" y="52102"/>
                  </a:cubicBezTo>
                  <a:lnTo>
                    <a:pt x="58219" y="47273"/>
                  </a:lnTo>
                  <a:lnTo>
                    <a:pt x="54974" y="11175"/>
                  </a:lnTo>
                  <a:lnTo>
                    <a:pt x="56320" y="11052"/>
                  </a:lnTo>
                  <a:lnTo>
                    <a:pt x="59586" y="47402"/>
                  </a:lnTo>
                  <a:lnTo>
                    <a:pt x="58108" y="52651"/>
                  </a:lnTo>
                  <a:lnTo>
                    <a:pt x="58060" y="52730"/>
                  </a:lnTo>
                  <a:cubicBezTo>
                    <a:pt x="58032" y="52778"/>
                    <a:pt x="55340" y="57239"/>
                    <a:pt x="52476" y="62882"/>
                  </a:cubicBezTo>
                  <a:lnTo>
                    <a:pt x="60022" y="66326"/>
                  </a:lnTo>
                  <a:lnTo>
                    <a:pt x="60221" y="66465"/>
                  </a:lnTo>
                  <a:lnTo>
                    <a:pt x="74495" y="80876"/>
                  </a:lnTo>
                  <a:lnTo>
                    <a:pt x="79063" y="80876"/>
                  </a:lnTo>
                  <a:lnTo>
                    <a:pt x="79063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45"/>
            <p:cNvSpPr/>
            <p:nvPr/>
          </p:nvSpPr>
          <p:spPr>
            <a:xfrm>
              <a:off x="3121855" y="3624908"/>
              <a:ext cx="650227" cy="548350"/>
            </a:xfrm>
            <a:custGeom>
              <a:avLst/>
              <a:gdLst/>
              <a:ahLst/>
              <a:cxnLst/>
              <a:rect l="l" t="t" r="r" b="b"/>
              <a:pathLst>
                <a:path w="15069" h="12708" extrusionOk="0">
                  <a:moveTo>
                    <a:pt x="49" y="1"/>
                  </a:moveTo>
                  <a:lnTo>
                    <a:pt x="1" y="809"/>
                  </a:lnTo>
                  <a:lnTo>
                    <a:pt x="9374" y="12708"/>
                  </a:lnTo>
                  <a:lnTo>
                    <a:pt x="15068" y="1979"/>
                  </a:lnTo>
                  <a:lnTo>
                    <a:pt x="12893" y="896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45"/>
            <p:cNvSpPr/>
            <p:nvPr/>
          </p:nvSpPr>
          <p:spPr>
            <a:xfrm>
              <a:off x="4817595" y="4038983"/>
              <a:ext cx="987919" cy="608242"/>
            </a:xfrm>
            <a:custGeom>
              <a:avLst/>
              <a:gdLst/>
              <a:ahLst/>
              <a:cxnLst/>
              <a:rect l="l" t="t" r="r" b="b"/>
              <a:pathLst>
                <a:path w="22895" h="14096" extrusionOk="0">
                  <a:moveTo>
                    <a:pt x="4893" y="0"/>
                  </a:moveTo>
                  <a:cubicBezTo>
                    <a:pt x="2886" y="4620"/>
                    <a:pt x="913" y="10446"/>
                    <a:pt x="0" y="14096"/>
                  </a:cubicBezTo>
                  <a:lnTo>
                    <a:pt x="14616" y="14096"/>
                  </a:lnTo>
                  <a:lnTo>
                    <a:pt x="8331" y="10802"/>
                  </a:lnTo>
                  <a:lnTo>
                    <a:pt x="4452" y="13841"/>
                  </a:lnTo>
                  <a:lnTo>
                    <a:pt x="3971" y="13229"/>
                  </a:lnTo>
                  <a:lnTo>
                    <a:pt x="8247" y="9879"/>
                  </a:lnTo>
                  <a:lnTo>
                    <a:pt x="16293" y="14096"/>
                  </a:lnTo>
                  <a:lnTo>
                    <a:pt x="22895" y="14096"/>
                  </a:lnTo>
                  <a:lnTo>
                    <a:pt x="10338" y="2429"/>
                  </a:lnTo>
                  <a:lnTo>
                    <a:pt x="4893" y="0"/>
                  </a:lnTo>
                  <a:close/>
                </a:path>
              </a:pathLst>
            </a:custGeom>
            <a:solidFill>
              <a:srgbClr val="E5E5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45"/>
            <p:cNvSpPr/>
            <p:nvPr/>
          </p:nvSpPr>
          <p:spPr>
            <a:xfrm>
              <a:off x="5448330" y="4647194"/>
              <a:ext cx="82330" cy="5264"/>
            </a:xfrm>
            <a:custGeom>
              <a:avLst/>
              <a:gdLst/>
              <a:ahLst/>
              <a:cxnLst/>
              <a:rect l="l" t="t" r="r" b="b"/>
              <a:pathLst>
                <a:path w="1908" h="122" extrusionOk="0">
                  <a:moveTo>
                    <a:pt x="0" y="1"/>
                  </a:moveTo>
                  <a:lnTo>
                    <a:pt x="230" y="122"/>
                  </a:lnTo>
                  <a:lnTo>
                    <a:pt x="1908" y="122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45"/>
            <p:cNvSpPr/>
            <p:nvPr/>
          </p:nvSpPr>
          <p:spPr>
            <a:xfrm>
              <a:off x="4988990" y="4465270"/>
              <a:ext cx="531737" cy="181964"/>
            </a:xfrm>
            <a:custGeom>
              <a:avLst/>
              <a:gdLst/>
              <a:ahLst/>
              <a:cxnLst/>
              <a:rect l="l" t="t" r="r" b="b"/>
              <a:pathLst>
                <a:path w="12323" h="4217" extrusionOk="0">
                  <a:moveTo>
                    <a:pt x="4276" y="0"/>
                  </a:moveTo>
                  <a:lnTo>
                    <a:pt x="0" y="3350"/>
                  </a:lnTo>
                  <a:lnTo>
                    <a:pt x="481" y="3962"/>
                  </a:lnTo>
                  <a:lnTo>
                    <a:pt x="4361" y="923"/>
                  </a:lnTo>
                  <a:lnTo>
                    <a:pt x="10645" y="4217"/>
                  </a:lnTo>
                  <a:lnTo>
                    <a:pt x="12322" y="4217"/>
                  </a:lnTo>
                  <a:lnTo>
                    <a:pt x="42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45"/>
            <p:cNvSpPr/>
            <p:nvPr/>
          </p:nvSpPr>
          <p:spPr>
            <a:xfrm>
              <a:off x="4755760" y="4647194"/>
              <a:ext cx="61834" cy="5264"/>
            </a:xfrm>
            <a:custGeom>
              <a:avLst/>
              <a:gdLst/>
              <a:ahLst/>
              <a:cxnLst/>
              <a:rect l="l" t="t" r="r" b="b"/>
              <a:pathLst>
                <a:path w="1433" h="122" extrusionOk="0">
                  <a:moveTo>
                    <a:pt x="30" y="1"/>
                  </a:moveTo>
                  <a:cubicBezTo>
                    <a:pt x="20" y="42"/>
                    <a:pt x="11" y="82"/>
                    <a:pt x="1" y="122"/>
                  </a:cubicBezTo>
                  <a:lnTo>
                    <a:pt x="1402" y="122"/>
                  </a:lnTo>
                  <a:cubicBezTo>
                    <a:pt x="1413" y="82"/>
                    <a:pt x="1422" y="41"/>
                    <a:pt x="143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45"/>
            <p:cNvSpPr/>
            <p:nvPr/>
          </p:nvSpPr>
          <p:spPr>
            <a:xfrm>
              <a:off x="4756968" y="1634276"/>
              <a:ext cx="661360" cy="3012906"/>
            </a:xfrm>
            <a:custGeom>
              <a:avLst/>
              <a:gdLst/>
              <a:ahLst/>
              <a:cxnLst/>
              <a:rect l="l" t="t" r="r" b="b"/>
              <a:pathLst>
                <a:path w="15327" h="69824" extrusionOk="0">
                  <a:moveTo>
                    <a:pt x="12031" y="0"/>
                  </a:moveTo>
                  <a:lnTo>
                    <a:pt x="10673" y="123"/>
                  </a:lnTo>
                  <a:lnTo>
                    <a:pt x="13946" y="36221"/>
                  </a:lnTo>
                  <a:lnTo>
                    <a:pt x="12575" y="41049"/>
                  </a:lnTo>
                  <a:cubicBezTo>
                    <a:pt x="12167" y="41723"/>
                    <a:pt x="9282" y="46532"/>
                    <a:pt x="6385" y="52307"/>
                  </a:cubicBezTo>
                  <a:cubicBezTo>
                    <a:pt x="3842" y="57374"/>
                    <a:pt x="1094" y="65286"/>
                    <a:pt x="0" y="69824"/>
                  </a:cubicBezTo>
                  <a:lnTo>
                    <a:pt x="1403" y="69824"/>
                  </a:lnTo>
                  <a:cubicBezTo>
                    <a:pt x="2318" y="66174"/>
                    <a:pt x="4291" y="60349"/>
                    <a:pt x="6298" y="55728"/>
                  </a:cubicBezTo>
                  <a:lnTo>
                    <a:pt x="5406" y="55330"/>
                  </a:lnTo>
                  <a:lnTo>
                    <a:pt x="5960" y="54086"/>
                  </a:lnTo>
                  <a:lnTo>
                    <a:pt x="6216" y="54200"/>
                  </a:lnTo>
                  <a:lnTo>
                    <a:pt x="6924" y="52767"/>
                  </a:lnTo>
                  <a:lnTo>
                    <a:pt x="6491" y="52572"/>
                  </a:lnTo>
                  <a:lnTo>
                    <a:pt x="7053" y="51331"/>
                  </a:lnTo>
                  <a:lnTo>
                    <a:pt x="8155" y="51830"/>
                  </a:lnTo>
                  <a:cubicBezTo>
                    <a:pt x="11044" y="46187"/>
                    <a:pt x="13760" y="41726"/>
                    <a:pt x="13788" y="41678"/>
                  </a:cubicBezTo>
                  <a:lnTo>
                    <a:pt x="13837" y="41599"/>
                  </a:lnTo>
                  <a:lnTo>
                    <a:pt x="15327" y="36350"/>
                  </a:lnTo>
                  <a:lnTo>
                    <a:pt x="120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45"/>
            <p:cNvSpPr/>
            <p:nvPr/>
          </p:nvSpPr>
          <p:spPr>
            <a:xfrm>
              <a:off x="5938135" y="4647194"/>
              <a:ext cx="49752" cy="3797"/>
            </a:xfrm>
            <a:custGeom>
              <a:avLst/>
              <a:gdLst/>
              <a:ahLst/>
              <a:cxnLst/>
              <a:rect l="l" t="t" r="r" b="b"/>
              <a:pathLst>
                <a:path w="1153" h="88" extrusionOk="0">
                  <a:moveTo>
                    <a:pt x="1" y="1"/>
                  </a:moveTo>
                  <a:lnTo>
                    <a:pt x="1153" y="88"/>
                  </a:lnTo>
                  <a:lnTo>
                    <a:pt x="1066" y="1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45"/>
            <p:cNvSpPr/>
            <p:nvPr/>
          </p:nvSpPr>
          <p:spPr>
            <a:xfrm>
              <a:off x="5052680" y="3923253"/>
              <a:ext cx="931436" cy="723971"/>
            </a:xfrm>
            <a:custGeom>
              <a:avLst/>
              <a:gdLst/>
              <a:ahLst/>
              <a:cxnLst/>
              <a:rect l="l" t="t" r="r" b="b"/>
              <a:pathLst>
                <a:path w="21586" h="16778" extrusionOk="0">
                  <a:moveTo>
                    <a:pt x="686" y="1"/>
                  </a:moveTo>
                  <a:cubicBezTo>
                    <a:pt x="460" y="456"/>
                    <a:pt x="230" y="938"/>
                    <a:pt x="1" y="1438"/>
                  </a:cubicBezTo>
                  <a:lnTo>
                    <a:pt x="5548" y="3912"/>
                  </a:lnTo>
                  <a:lnTo>
                    <a:pt x="5736" y="4035"/>
                  </a:lnTo>
                  <a:lnTo>
                    <a:pt x="19354" y="16690"/>
                  </a:lnTo>
                  <a:lnTo>
                    <a:pt x="20521" y="16778"/>
                  </a:lnTo>
                  <a:lnTo>
                    <a:pt x="21586" y="16778"/>
                  </a:lnTo>
                  <a:lnTo>
                    <a:pt x="8238" y="3418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45"/>
            <p:cNvSpPr/>
            <p:nvPr/>
          </p:nvSpPr>
          <p:spPr>
            <a:xfrm>
              <a:off x="5025150" y="3911214"/>
              <a:ext cx="57174" cy="74132"/>
            </a:xfrm>
            <a:custGeom>
              <a:avLst/>
              <a:gdLst/>
              <a:ahLst/>
              <a:cxnLst/>
              <a:rect l="l" t="t" r="r" b="b"/>
              <a:pathLst>
                <a:path w="1325" h="1718" extrusionOk="0">
                  <a:moveTo>
                    <a:pt x="707" y="0"/>
                  </a:moveTo>
                  <a:lnTo>
                    <a:pt x="0" y="1433"/>
                  </a:lnTo>
                  <a:lnTo>
                    <a:pt x="639" y="1717"/>
                  </a:lnTo>
                  <a:cubicBezTo>
                    <a:pt x="869" y="1217"/>
                    <a:pt x="1098" y="736"/>
                    <a:pt x="1324" y="280"/>
                  </a:cubicBezTo>
                  <a:lnTo>
                    <a:pt x="707" y="0"/>
                  </a:lnTo>
                  <a:close/>
                </a:path>
              </a:pathLst>
            </a:custGeom>
            <a:solidFill>
              <a:srgbClr val="47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45"/>
            <p:cNvSpPr/>
            <p:nvPr/>
          </p:nvSpPr>
          <p:spPr>
            <a:xfrm>
              <a:off x="5805575" y="4647194"/>
              <a:ext cx="48803" cy="5264"/>
            </a:xfrm>
            <a:custGeom>
              <a:avLst/>
              <a:gdLst/>
              <a:ahLst/>
              <a:cxnLst/>
              <a:rect l="l" t="t" r="r" b="b"/>
              <a:pathLst>
                <a:path w="1131" h="122" extrusionOk="0">
                  <a:moveTo>
                    <a:pt x="0" y="1"/>
                  </a:moveTo>
                  <a:lnTo>
                    <a:pt x="130" y="122"/>
                  </a:lnTo>
                  <a:lnTo>
                    <a:pt x="1131" y="122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45"/>
            <p:cNvSpPr/>
            <p:nvPr/>
          </p:nvSpPr>
          <p:spPr>
            <a:xfrm>
              <a:off x="6025601" y="4647194"/>
              <a:ext cx="46818" cy="5264"/>
            </a:xfrm>
            <a:custGeom>
              <a:avLst/>
              <a:gdLst/>
              <a:ahLst/>
              <a:cxnLst/>
              <a:rect l="l" t="t" r="r" b="b"/>
              <a:pathLst>
                <a:path w="1085" h="122" extrusionOk="0">
                  <a:moveTo>
                    <a:pt x="1" y="1"/>
                  </a:moveTo>
                  <a:lnTo>
                    <a:pt x="121" y="122"/>
                  </a:lnTo>
                  <a:lnTo>
                    <a:pt x="1084" y="122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45"/>
            <p:cNvSpPr/>
            <p:nvPr/>
          </p:nvSpPr>
          <p:spPr>
            <a:xfrm>
              <a:off x="5095529" y="3870782"/>
              <a:ext cx="971652" cy="776441"/>
            </a:xfrm>
            <a:custGeom>
              <a:avLst/>
              <a:gdLst/>
              <a:ahLst/>
              <a:cxnLst/>
              <a:rect l="l" t="t" r="r" b="b"/>
              <a:pathLst>
                <a:path w="22518" h="17994" extrusionOk="0">
                  <a:moveTo>
                    <a:pt x="309" y="0"/>
                  </a:moveTo>
                  <a:cubicBezTo>
                    <a:pt x="207" y="201"/>
                    <a:pt x="103" y="404"/>
                    <a:pt x="0" y="608"/>
                  </a:cubicBezTo>
                  <a:lnTo>
                    <a:pt x="7639" y="4064"/>
                  </a:lnTo>
                  <a:lnTo>
                    <a:pt x="21555" y="17994"/>
                  </a:lnTo>
                  <a:lnTo>
                    <a:pt x="22517" y="17994"/>
                  </a:lnTo>
                  <a:lnTo>
                    <a:pt x="8121" y="3583"/>
                  </a:lnTo>
                  <a:lnTo>
                    <a:pt x="7921" y="3444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45"/>
            <p:cNvSpPr/>
            <p:nvPr/>
          </p:nvSpPr>
          <p:spPr>
            <a:xfrm>
              <a:off x="5028732" y="4007872"/>
              <a:ext cx="820066" cy="639354"/>
            </a:xfrm>
            <a:custGeom>
              <a:avLst/>
              <a:gdLst/>
              <a:ahLst/>
              <a:cxnLst/>
              <a:rect l="l" t="t" r="r" b="b"/>
              <a:pathLst>
                <a:path w="19005" h="14817" extrusionOk="0">
                  <a:moveTo>
                    <a:pt x="319" y="0"/>
                  </a:moveTo>
                  <a:cubicBezTo>
                    <a:pt x="213" y="236"/>
                    <a:pt x="106" y="478"/>
                    <a:pt x="0" y="722"/>
                  </a:cubicBezTo>
                  <a:lnTo>
                    <a:pt x="5446" y="3150"/>
                  </a:lnTo>
                  <a:lnTo>
                    <a:pt x="18003" y="14817"/>
                  </a:lnTo>
                  <a:lnTo>
                    <a:pt x="19005" y="14817"/>
                  </a:lnTo>
                  <a:lnTo>
                    <a:pt x="5827" y="2573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45"/>
            <p:cNvSpPr/>
            <p:nvPr/>
          </p:nvSpPr>
          <p:spPr>
            <a:xfrm>
              <a:off x="5037017" y="3849206"/>
              <a:ext cx="71888" cy="62050"/>
            </a:xfrm>
            <a:custGeom>
              <a:avLst/>
              <a:gdLst/>
              <a:ahLst/>
              <a:cxnLst/>
              <a:rect l="l" t="t" r="r" b="b"/>
              <a:pathLst>
                <a:path w="1666" h="1438" extrusionOk="0">
                  <a:moveTo>
                    <a:pt x="563" y="1"/>
                  </a:moveTo>
                  <a:lnTo>
                    <a:pt x="0" y="1242"/>
                  </a:lnTo>
                  <a:lnTo>
                    <a:pt x="432" y="1437"/>
                  </a:lnTo>
                  <a:lnTo>
                    <a:pt x="734" y="826"/>
                  </a:lnTo>
                  <a:lnTo>
                    <a:pt x="1356" y="1108"/>
                  </a:lnTo>
                  <a:cubicBezTo>
                    <a:pt x="1459" y="903"/>
                    <a:pt x="1562" y="701"/>
                    <a:pt x="1665" y="500"/>
                  </a:cubicBezTo>
                  <a:lnTo>
                    <a:pt x="5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45"/>
            <p:cNvSpPr/>
            <p:nvPr/>
          </p:nvSpPr>
          <p:spPr>
            <a:xfrm>
              <a:off x="4990155" y="3968130"/>
              <a:ext cx="52298" cy="70895"/>
            </a:xfrm>
            <a:custGeom>
              <a:avLst/>
              <a:gdLst/>
              <a:ahLst/>
              <a:cxnLst/>
              <a:rect l="l" t="t" r="r" b="b"/>
              <a:pathLst>
                <a:path w="1212" h="1643" extrusionOk="0">
                  <a:moveTo>
                    <a:pt x="555" y="0"/>
                  </a:moveTo>
                  <a:lnTo>
                    <a:pt x="1" y="1244"/>
                  </a:lnTo>
                  <a:lnTo>
                    <a:pt x="893" y="1642"/>
                  </a:lnTo>
                  <a:cubicBezTo>
                    <a:pt x="999" y="1398"/>
                    <a:pt x="1106" y="1157"/>
                    <a:pt x="1211" y="920"/>
                  </a:cubicBezTo>
                  <a:lnTo>
                    <a:pt x="564" y="616"/>
                  </a:lnTo>
                  <a:lnTo>
                    <a:pt x="811" y="114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45"/>
            <p:cNvSpPr/>
            <p:nvPr/>
          </p:nvSpPr>
          <p:spPr>
            <a:xfrm>
              <a:off x="5848726" y="4647194"/>
              <a:ext cx="182136" cy="5264"/>
            </a:xfrm>
            <a:custGeom>
              <a:avLst/>
              <a:gdLst/>
              <a:ahLst/>
              <a:cxnLst/>
              <a:rect l="l" t="t" r="r" b="b"/>
              <a:pathLst>
                <a:path w="4221" h="122" extrusionOk="0">
                  <a:moveTo>
                    <a:pt x="1" y="1"/>
                  </a:moveTo>
                  <a:lnTo>
                    <a:pt x="131" y="122"/>
                  </a:lnTo>
                  <a:lnTo>
                    <a:pt x="4220" y="122"/>
                  </a:lnTo>
                  <a:lnTo>
                    <a:pt x="4100" y="1"/>
                  </a:lnTo>
                  <a:lnTo>
                    <a:pt x="3138" y="1"/>
                  </a:lnTo>
                  <a:lnTo>
                    <a:pt x="3225" y="88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45"/>
            <p:cNvSpPr/>
            <p:nvPr/>
          </p:nvSpPr>
          <p:spPr>
            <a:xfrm>
              <a:off x="5082282" y="3896974"/>
              <a:ext cx="943388" cy="750249"/>
            </a:xfrm>
            <a:custGeom>
              <a:avLst/>
              <a:gdLst/>
              <a:ahLst/>
              <a:cxnLst/>
              <a:rect l="l" t="t" r="r" b="b"/>
              <a:pathLst>
                <a:path w="21863" h="17387" extrusionOk="0">
                  <a:moveTo>
                    <a:pt x="308" y="1"/>
                  </a:moveTo>
                  <a:lnTo>
                    <a:pt x="67" y="480"/>
                  </a:lnTo>
                  <a:cubicBezTo>
                    <a:pt x="43" y="524"/>
                    <a:pt x="22" y="566"/>
                    <a:pt x="0" y="610"/>
                  </a:cubicBezTo>
                  <a:lnTo>
                    <a:pt x="7552" y="4027"/>
                  </a:lnTo>
                  <a:lnTo>
                    <a:pt x="20900" y="17387"/>
                  </a:lnTo>
                  <a:lnTo>
                    <a:pt x="21863" y="17387"/>
                  </a:lnTo>
                  <a:lnTo>
                    <a:pt x="7947" y="3457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45"/>
            <p:cNvSpPr/>
            <p:nvPr/>
          </p:nvSpPr>
          <p:spPr>
            <a:xfrm>
              <a:off x="5042497" y="3985347"/>
              <a:ext cx="895665" cy="661921"/>
            </a:xfrm>
            <a:custGeom>
              <a:avLst/>
              <a:gdLst/>
              <a:ahLst/>
              <a:cxnLst/>
              <a:rect l="l" t="t" r="r" b="b"/>
              <a:pathLst>
                <a:path w="20757" h="15340" extrusionOk="0">
                  <a:moveTo>
                    <a:pt x="237" y="0"/>
                  </a:moveTo>
                  <a:cubicBezTo>
                    <a:pt x="157" y="171"/>
                    <a:pt x="79" y="345"/>
                    <a:pt x="0" y="522"/>
                  </a:cubicBezTo>
                  <a:lnTo>
                    <a:pt x="5507" y="3096"/>
                  </a:lnTo>
                  <a:lnTo>
                    <a:pt x="18685" y="15340"/>
                  </a:lnTo>
                  <a:lnTo>
                    <a:pt x="20757" y="15340"/>
                  </a:lnTo>
                  <a:lnTo>
                    <a:pt x="19590" y="15251"/>
                  </a:lnTo>
                  <a:lnTo>
                    <a:pt x="5972" y="2596"/>
                  </a:lnTo>
                  <a:lnTo>
                    <a:pt x="5784" y="2473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45"/>
            <p:cNvSpPr/>
            <p:nvPr/>
          </p:nvSpPr>
          <p:spPr>
            <a:xfrm>
              <a:off x="5055658" y="3884849"/>
              <a:ext cx="39871" cy="38447"/>
            </a:xfrm>
            <a:custGeom>
              <a:avLst/>
              <a:gdLst/>
              <a:ahLst/>
              <a:cxnLst/>
              <a:rect l="l" t="t" r="r" b="b"/>
              <a:pathLst>
                <a:path w="924" h="891" extrusionOk="0">
                  <a:moveTo>
                    <a:pt x="301" y="0"/>
                  </a:moveTo>
                  <a:lnTo>
                    <a:pt x="0" y="611"/>
                  </a:lnTo>
                  <a:lnTo>
                    <a:pt x="617" y="891"/>
                  </a:lnTo>
                  <a:cubicBezTo>
                    <a:pt x="639" y="847"/>
                    <a:pt x="660" y="805"/>
                    <a:pt x="681" y="761"/>
                  </a:cubicBezTo>
                  <a:cubicBezTo>
                    <a:pt x="761" y="600"/>
                    <a:pt x="842" y="440"/>
                    <a:pt x="923" y="282"/>
                  </a:cubicBezTo>
                  <a:lnTo>
                    <a:pt x="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45"/>
            <p:cNvSpPr/>
            <p:nvPr/>
          </p:nvSpPr>
          <p:spPr>
            <a:xfrm>
              <a:off x="5014449" y="3973049"/>
              <a:ext cx="38274" cy="34865"/>
            </a:xfrm>
            <a:custGeom>
              <a:avLst/>
              <a:gdLst/>
              <a:ahLst/>
              <a:cxnLst/>
              <a:rect l="l" t="t" r="r" b="b"/>
              <a:pathLst>
                <a:path w="887" h="808" extrusionOk="0">
                  <a:moveTo>
                    <a:pt x="248" y="1"/>
                  </a:moveTo>
                  <a:lnTo>
                    <a:pt x="1" y="504"/>
                  </a:lnTo>
                  <a:lnTo>
                    <a:pt x="650" y="807"/>
                  </a:lnTo>
                  <a:cubicBezTo>
                    <a:pt x="729" y="630"/>
                    <a:pt x="807" y="456"/>
                    <a:pt x="887" y="285"/>
                  </a:cubicBezTo>
                  <a:lnTo>
                    <a:pt x="24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45"/>
            <p:cNvSpPr/>
            <p:nvPr/>
          </p:nvSpPr>
          <p:spPr>
            <a:xfrm>
              <a:off x="3971667" y="2710716"/>
              <a:ext cx="911975" cy="820497"/>
            </a:xfrm>
            <a:custGeom>
              <a:avLst/>
              <a:gdLst/>
              <a:ahLst/>
              <a:cxnLst/>
              <a:rect l="l" t="t" r="r" b="b"/>
              <a:pathLst>
                <a:path w="21135" h="19015" extrusionOk="0">
                  <a:moveTo>
                    <a:pt x="9884" y="1"/>
                  </a:moveTo>
                  <a:lnTo>
                    <a:pt x="738" y="1045"/>
                  </a:lnTo>
                  <a:lnTo>
                    <a:pt x="1" y="9414"/>
                  </a:lnTo>
                  <a:lnTo>
                    <a:pt x="4585" y="13784"/>
                  </a:lnTo>
                  <a:lnTo>
                    <a:pt x="10697" y="16469"/>
                  </a:lnTo>
                  <a:lnTo>
                    <a:pt x="15068" y="19015"/>
                  </a:lnTo>
                  <a:lnTo>
                    <a:pt x="17294" y="15865"/>
                  </a:lnTo>
                  <a:lnTo>
                    <a:pt x="21135" y="9844"/>
                  </a:lnTo>
                  <a:lnTo>
                    <a:pt x="16552" y="4722"/>
                  </a:lnTo>
                  <a:lnTo>
                    <a:pt x="14288" y="496"/>
                  </a:lnTo>
                  <a:lnTo>
                    <a:pt x="98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45"/>
            <p:cNvSpPr/>
            <p:nvPr/>
          </p:nvSpPr>
          <p:spPr>
            <a:xfrm>
              <a:off x="3636817" y="2883146"/>
              <a:ext cx="373722" cy="46645"/>
            </a:xfrm>
            <a:custGeom>
              <a:avLst/>
              <a:gdLst/>
              <a:ahLst/>
              <a:cxnLst/>
              <a:rect l="l" t="t" r="r" b="b"/>
              <a:pathLst>
                <a:path w="8661" h="1081" extrusionOk="0">
                  <a:moveTo>
                    <a:pt x="8633" y="0"/>
                  </a:moveTo>
                  <a:lnTo>
                    <a:pt x="0" y="302"/>
                  </a:lnTo>
                  <a:lnTo>
                    <a:pt x="27" y="1081"/>
                  </a:lnTo>
                  <a:lnTo>
                    <a:pt x="8660" y="778"/>
                  </a:lnTo>
                  <a:lnTo>
                    <a:pt x="86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45"/>
            <p:cNvSpPr/>
            <p:nvPr/>
          </p:nvSpPr>
          <p:spPr>
            <a:xfrm>
              <a:off x="3848601" y="2742518"/>
              <a:ext cx="33657" cy="174758"/>
            </a:xfrm>
            <a:custGeom>
              <a:avLst/>
              <a:gdLst/>
              <a:ahLst/>
              <a:cxnLst/>
              <a:rect l="l" t="t" r="r" b="b"/>
              <a:pathLst>
                <a:path w="780" h="4050" extrusionOk="0">
                  <a:moveTo>
                    <a:pt x="0" y="1"/>
                  </a:moveTo>
                  <a:lnTo>
                    <a:pt x="0" y="4049"/>
                  </a:lnTo>
                  <a:lnTo>
                    <a:pt x="780" y="4049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45"/>
            <p:cNvSpPr/>
            <p:nvPr/>
          </p:nvSpPr>
          <p:spPr>
            <a:xfrm>
              <a:off x="3115081" y="2746488"/>
              <a:ext cx="316376" cy="446775"/>
            </a:xfrm>
            <a:custGeom>
              <a:avLst/>
              <a:gdLst/>
              <a:ahLst/>
              <a:cxnLst/>
              <a:rect l="l" t="t" r="r" b="b"/>
              <a:pathLst>
                <a:path w="7332" h="10354" extrusionOk="0">
                  <a:moveTo>
                    <a:pt x="6561" y="1"/>
                  </a:moveTo>
                  <a:lnTo>
                    <a:pt x="5269" y="8873"/>
                  </a:lnTo>
                  <a:lnTo>
                    <a:pt x="0" y="9582"/>
                  </a:lnTo>
                  <a:lnTo>
                    <a:pt x="103" y="10353"/>
                  </a:lnTo>
                  <a:lnTo>
                    <a:pt x="5956" y="9567"/>
                  </a:lnTo>
                  <a:lnTo>
                    <a:pt x="7331" y="113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45"/>
            <p:cNvSpPr/>
            <p:nvPr/>
          </p:nvSpPr>
          <p:spPr>
            <a:xfrm>
              <a:off x="5854293" y="3490580"/>
              <a:ext cx="261144" cy="201208"/>
            </a:xfrm>
            <a:custGeom>
              <a:avLst/>
              <a:gdLst/>
              <a:ahLst/>
              <a:cxnLst/>
              <a:rect l="l" t="t" r="r" b="b"/>
              <a:pathLst>
                <a:path w="6052" h="4663" extrusionOk="0">
                  <a:moveTo>
                    <a:pt x="1171" y="0"/>
                  </a:moveTo>
                  <a:lnTo>
                    <a:pt x="1" y="1813"/>
                  </a:lnTo>
                  <a:lnTo>
                    <a:pt x="4877" y="4662"/>
                  </a:lnTo>
                  <a:lnTo>
                    <a:pt x="6052" y="3001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rgbClr val="70A1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45"/>
            <p:cNvSpPr/>
            <p:nvPr/>
          </p:nvSpPr>
          <p:spPr>
            <a:xfrm>
              <a:off x="3655587" y="1476172"/>
              <a:ext cx="704467" cy="368717"/>
            </a:xfrm>
            <a:custGeom>
              <a:avLst/>
              <a:gdLst/>
              <a:ahLst/>
              <a:cxnLst/>
              <a:rect l="l" t="t" r="r" b="b"/>
              <a:pathLst>
                <a:path w="16326" h="8545" extrusionOk="0">
                  <a:moveTo>
                    <a:pt x="1433" y="0"/>
                  </a:moveTo>
                  <a:lnTo>
                    <a:pt x="1" y="6356"/>
                  </a:lnTo>
                  <a:lnTo>
                    <a:pt x="12098" y="8544"/>
                  </a:lnTo>
                  <a:lnTo>
                    <a:pt x="16326" y="3087"/>
                  </a:lnTo>
                  <a:lnTo>
                    <a:pt x="14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45"/>
            <p:cNvSpPr/>
            <p:nvPr/>
          </p:nvSpPr>
          <p:spPr>
            <a:xfrm>
              <a:off x="3627410" y="1448469"/>
              <a:ext cx="774197" cy="421921"/>
            </a:xfrm>
            <a:custGeom>
              <a:avLst/>
              <a:gdLst/>
              <a:ahLst/>
              <a:cxnLst/>
              <a:rect l="l" t="t" r="r" b="b"/>
              <a:pathLst>
                <a:path w="17942" h="9778" extrusionOk="0">
                  <a:moveTo>
                    <a:pt x="2499" y="1282"/>
                  </a:moveTo>
                  <a:lnTo>
                    <a:pt x="16017" y="4083"/>
                  </a:lnTo>
                  <a:lnTo>
                    <a:pt x="12523" y="8593"/>
                  </a:lnTo>
                  <a:lnTo>
                    <a:pt x="1308" y="6565"/>
                  </a:lnTo>
                  <a:lnTo>
                    <a:pt x="2499" y="1282"/>
                  </a:lnTo>
                  <a:close/>
                  <a:moveTo>
                    <a:pt x="1676" y="1"/>
                  </a:moveTo>
                  <a:lnTo>
                    <a:pt x="0" y="7431"/>
                  </a:lnTo>
                  <a:lnTo>
                    <a:pt x="12978" y="9777"/>
                  </a:lnTo>
                  <a:lnTo>
                    <a:pt x="17942" y="3373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45"/>
            <p:cNvSpPr/>
            <p:nvPr/>
          </p:nvSpPr>
          <p:spPr>
            <a:xfrm>
              <a:off x="5175660" y="2725085"/>
              <a:ext cx="212902" cy="569968"/>
            </a:xfrm>
            <a:custGeom>
              <a:avLst/>
              <a:gdLst/>
              <a:ahLst/>
              <a:cxnLst/>
              <a:rect l="l" t="t" r="r" b="b"/>
              <a:pathLst>
                <a:path w="4934" h="13209" extrusionOk="0">
                  <a:moveTo>
                    <a:pt x="3936" y="0"/>
                  </a:moveTo>
                  <a:lnTo>
                    <a:pt x="2288" y="485"/>
                  </a:lnTo>
                  <a:lnTo>
                    <a:pt x="0" y="13209"/>
                  </a:lnTo>
                  <a:lnTo>
                    <a:pt x="0" y="13209"/>
                  </a:lnTo>
                  <a:lnTo>
                    <a:pt x="4934" y="11008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45"/>
            <p:cNvSpPr/>
            <p:nvPr/>
          </p:nvSpPr>
          <p:spPr>
            <a:xfrm>
              <a:off x="5672973" y="3214329"/>
              <a:ext cx="149385" cy="167681"/>
            </a:xfrm>
            <a:custGeom>
              <a:avLst/>
              <a:gdLst/>
              <a:ahLst/>
              <a:cxnLst/>
              <a:rect l="l" t="t" r="r" b="b"/>
              <a:pathLst>
                <a:path w="3462" h="3886" extrusionOk="0">
                  <a:moveTo>
                    <a:pt x="1536" y="0"/>
                  </a:moveTo>
                  <a:lnTo>
                    <a:pt x="0" y="633"/>
                  </a:lnTo>
                  <a:lnTo>
                    <a:pt x="1926" y="3885"/>
                  </a:lnTo>
                  <a:lnTo>
                    <a:pt x="3462" y="3231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45"/>
            <p:cNvSpPr/>
            <p:nvPr/>
          </p:nvSpPr>
          <p:spPr>
            <a:xfrm>
              <a:off x="5910173" y="2705149"/>
              <a:ext cx="130054" cy="128932"/>
            </a:xfrm>
            <a:custGeom>
              <a:avLst/>
              <a:gdLst/>
              <a:ahLst/>
              <a:cxnLst/>
              <a:rect l="l" t="t" r="r" b="b"/>
              <a:pathLst>
                <a:path w="3014" h="2988" extrusionOk="0">
                  <a:moveTo>
                    <a:pt x="1441" y="1"/>
                  </a:moveTo>
                  <a:lnTo>
                    <a:pt x="1" y="1712"/>
                  </a:lnTo>
                  <a:lnTo>
                    <a:pt x="1502" y="2988"/>
                  </a:lnTo>
                  <a:lnTo>
                    <a:pt x="3013" y="1262"/>
                  </a:lnTo>
                  <a:lnTo>
                    <a:pt x="1441" y="1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45"/>
            <p:cNvSpPr/>
            <p:nvPr/>
          </p:nvSpPr>
          <p:spPr>
            <a:xfrm>
              <a:off x="5944089" y="1755659"/>
              <a:ext cx="154348" cy="117325"/>
            </a:xfrm>
            <a:custGeom>
              <a:avLst/>
              <a:gdLst/>
              <a:ahLst/>
              <a:cxnLst/>
              <a:rect l="l" t="t" r="r" b="b"/>
              <a:pathLst>
                <a:path w="3577" h="2719" extrusionOk="0">
                  <a:moveTo>
                    <a:pt x="748" y="0"/>
                  </a:moveTo>
                  <a:lnTo>
                    <a:pt x="1" y="1781"/>
                  </a:lnTo>
                  <a:lnTo>
                    <a:pt x="3088" y="2719"/>
                  </a:lnTo>
                  <a:lnTo>
                    <a:pt x="3577" y="712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45"/>
            <p:cNvSpPr/>
            <p:nvPr/>
          </p:nvSpPr>
          <p:spPr>
            <a:xfrm>
              <a:off x="5498126" y="1232111"/>
              <a:ext cx="359051" cy="418080"/>
            </a:xfrm>
            <a:custGeom>
              <a:avLst/>
              <a:gdLst/>
              <a:ahLst/>
              <a:cxnLst/>
              <a:rect l="l" t="t" r="r" b="b"/>
              <a:pathLst>
                <a:path w="8321" h="9689" extrusionOk="0">
                  <a:moveTo>
                    <a:pt x="3444" y="0"/>
                  </a:moveTo>
                  <a:lnTo>
                    <a:pt x="1" y="9316"/>
                  </a:lnTo>
                  <a:lnTo>
                    <a:pt x="1622" y="9689"/>
                  </a:lnTo>
                  <a:lnTo>
                    <a:pt x="2142" y="8573"/>
                  </a:lnTo>
                  <a:lnTo>
                    <a:pt x="4270" y="9112"/>
                  </a:lnTo>
                  <a:lnTo>
                    <a:pt x="6629" y="2648"/>
                  </a:lnTo>
                  <a:lnTo>
                    <a:pt x="7589" y="2938"/>
                  </a:lnTo>
                  <a:lnTo>
                    <a:pt x="8320" y="1337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FFFD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45"/>
            <p:cNvSpPr/>
            <p:nvPr/>
          </p:nvSpPr>
          <p:spPr>
            <a:xfrm>
              <a:off x="3625123" y="1215023"/>
              <a:ext cx="124962" cy="107573"/>
            </a:xfrm>
            <a:custGeom>
              <a:avLst/>
              <a:gdLst/>
              <a:ahLst/>
              <a:cxnLst/>
              <a:rect l="l" t="t" r="r" b="b"/>
              <a:pathLst>
                <a:path w="2896" h="2493" extrusionOk="0">
                  <a:moveTo>
                    <a:pt x="673" y="0"/>
                  </a:moveTo>
                  <a:lnTo>
                    <a:pt x="1" y="1733"/>
                  </a:lnTo>
                  <a:lnTo>
                    <a:pt x="2310" y="2493"/>
                  </a:lnTo>
                  <a:lnTo>
                    <a:pt x="2895" y="745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45"/>
            <p:cNvSpPr/>
            <p:nvPr/>
          </p:nvSpPr>
          <p:spPr>
            <a:xfrm>
              <a:off x="3898742" y="1300246"/>
              <a:ext cx="276419" cy="175923"/>
            </a:xfrm>
            <a:custGeom>
              <a:avLst/>
              <a:gdLst/>
              <a:ahLst/>
              <a:cxnLst/>
              <a:rect l="l" t="t" r="r" b="b"/>
              <a:pathLst>
                <a:path w="6406" h="4077" extrusionOk="0">
                  <a:moveTo>
                    <a:pt x="846" y="0"/>
                  </a:moveTo>
                  <a:cubicBezTo>
                    <a:pt x="846" y="162"/>
                    <a:pt x="1" y="2655"/>
                    <a:pt x="1" y="2655"/>
                  </a:cubicBezTo>
                  <a:lnTo>
                    <a:pt x="5495" y="4076"/>
                  </a:lnTo>
                  <a:lnTo>
                    <a:pt x="6406" y="1660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45"/>
            <p:cNvSpPr/>
            <p:nvPr/>
          </p:nvSpPr>
          <p:spPr>
            <a:xfrm>
              <a:off x="3954061" y="2706573"/>
              <a:ext cx="1181059" cy="1133162"/>
            </a:xfrm>
            <a:custGeom>
              <a:avLst/>
              <a:gdLst/>
              <a:ahLst/>
              <a:cxnLst/>
              <a:rect l="l" t="t" r="r" b="b"/>
              <a:pathLst>
                <a:path w="27371" h="26261" extrusionOk="0">
                  <a:moveTo>
                    <a:pt x="1038" y="1"/>
                  </a:moveTo>
                  <a:lnTo>
                    <a:pt x="1" y="9659"/>
                  </a:lnTo>
                  <a:lnTo>
                    <a:pt x="4791" y="14226"/>
                  </a:lnTo>
                  <a:lnTo>
                    <a:pt x="8005" y="15210"/>
                  </a:lnTo>
                  <a:lnTo>
                    <a:pt x="26980" y="26261"/>
                  </a:lnTo>
                  <a:lnTo>
                    <a:pt x="27371" y="25589"/>
                  </a:lnTo>
                  <a:lnTo>
                    <a:pt x="8358" y="14515"/>
                  </a:lnTo>
                  <a:lnTo>
                    <a:pt x="8319" y="14492"/>
                  </a:lnTo>
                  <a:lnTo>
                    <a:pt x="5195" y="13535"/>
                  </a:lnTo>
                  <a:lnTo>
                    <a:pt x="817" y="9361"/>
                  </a:lnTo>
                  <a:lnTo>
                    <a:pt x="1814" y="85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45"/>
            <p:cNvSpPr/>
            <p:nvPr/>
          </p:nvSpPr>
          <p:spPr>
            <a:xfrm>
              <a:off x="3500547" y="3334288"/>
              <a:ext cx="232233" cy="325653"/>
            </a:xfrm>
            <a:custGeom>
              <a:avLst/>
              <a:gdLst/>
              <a:ahLst/>
              <a:cxnLst/>
              <a:rect l="l" t="t" r="r" b="b"/>
              <a:pathLst>
                <a:path w="5382" h="7547" extrusionOk="0">
                  <a:moveTo>
                    <a:pt x="360" y="0"/>
                  </a:moveTo>
                  <a:lnTo>
                    <a:pt x="0" y="692"/>
                  </a:lnTo>
                  <a:lnTo>
                    <a:pt x="4363" y="2954"/>
                  </a:lnTo>
                  <a:lnTo>
                    <a:pt x="2390" y="7220"/>
                  </a:lnTo>
                  <a:lnTo>
                    <a:pt x="3097" y="7546"/>
                  </a:lnTo>
                  <a:lnTo>
                    <a:pt x="5381" y="2606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45"/>
            <p:cNvSpPr/>
            <p:nvPr/>
          </p:nvSpPr>
          <p:spPr>
            <a:xfrm>
              <a:off x="3718027" y="3196076"/>
              <a:ext cx="368587" cy="492514"/>
            </a:xfrm>
            <a:custGeom>
              <a:avLst/>
              <a:gdLst/>
              <a:ahLst/>
              <a:cxnLst/>
              <a:rect l="l" t="t" r="r" b="b"/>
              <a:pathLst>
                <a:path w="8542" h="11414" extrusionOk="0">
                  <a:moveTo>
                    <a:pt x="7910" y="1"/>
                  </a:moveTo>
                  <a:lnTo>
                    <a:pt x="1" y="10957"/>
                  </a:lnTo>
                  <a:lnTo>
                    <a:pt x="632" y="11413"/>
                  </a:lnTo>
                  <a:lnTo>
                    <a:pt x="8541" y="456"/>
                  </a:lnTo>
                  <a:lnTo>
                    <a:pt x="791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45"/>
            <p:cNvSpPr/>
            <p:nvPr/>
          </p:nvSpPr>
          <p:spPr>
            <a:xfrm>
              <a:off x="3841524" y="3307534"/>
              <a:ext cx="389903" cy="455448"/>
            </a:xfrm>
            <a:custGeom>
              <a:avLst/>
              <a:gdLst/>
              <a:ahLst/>
              <a:cxnLst/>
              <a:rect l="l" t="t" r="r" b="b"/>
              <a:pathLst>
                <a:path w="9036" h="10555" extrusionOk="0">
                  <a:moveTo>
                    <a:pt x="8439" y="0"/>
                  </a:moveTo>
                  <a:lnTo>
                    <a:pt x="1" y="10054"/>
                  </a:lnTo>
                  <a:lnTo>
                    <a:pt x="597" y="10554"/>
                  </a:lnTo>
                  <a:lnTo>
                    <a:pt x="9035" y="502"/>
                  </a:lnTo>
                  <a:lnTo>
                    <a:pt x="843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45"/>
            <p:cNvSpPr/>
            <p:nvPr/>
          </p:nvSpPr>
          <p:spPr>
            <a:xfrm>
              <a:off x="3706678" y="3790003"/>
              <a:ext cx="257001" cy="495880"/>
            </a:xfrm>
            <a:custGeom>
              <a:avLst/>
              <a:gdLst/>
              <a:ahLst/>
              <a:cxnLst/>
              <a:rect l="l" t="t" r="r" b="b"/>
              <a:pathLst>
                <a:path w="5956" h="11492" extrusionOk="0">
                  <a:moveTo>
                    <a:pt x="5251" y="1"/>
                  </a:moveTo>
                  <a:lnTo>
                    <a:pt x="1" y="11160"/>
                  </a:lnTo>
                  <a:lnTo>
                    <a:pt x="706" y="11491"/>
                  </a:lnTo>
                  <a:lnTo>
                    <a:pt x="5956" y="332"/>
                  </a:lnTo>
                  <a:lnTo>
                    <a:pt x="52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45"/>
            <p:cNvSpPr/>
            <p:nvPr/>
          </p:nvSpPr>
          <p:spPr>
            <a:xfrm>
              <a:off x="3770153" y="3916219"/>
              <a:ext cx="277541" cy="644877"/>
            </a:xfrm>
            <a:custGeom>
              <a:avLst/>
              <a:gdLst/>
              <a:ahLst/>
              <a:cxnLst/>
              <a:rect l="l" t="t" r="r" b="b"/>
              <a:pathLst>
                <a:path w="6432" h="14945" extrusionOk="0">
                  <a:moveTo>
                    <a:pt x="5726" y="1"/>
                  </a:moveTo>
                  <a:lnTo>
                    <a:pt x="1587" y="8914"/>
                  </a:lnTo>
                  <a:lnTo>
                    <a:pt x="0" y="14741"/>
                  </a:lnTo>
                  <a:lnTo>
                    <a:pt x="752" y="14945"/>
                  </a:lnTo>
                  <a:lnTo>
                    <a:pt x="2307" y="9212"/>
                  </a:lnTo>
                  <a:lnTo>
                    <a:pt x="6432" y="329"/>
                  </a:lnTo>
                  <a:lnTo>
                    <a:pt x="572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45"/>
            <p:cNvSpPr/>
            <p:nvPr/>
          </p:nvSpPr>
          <p:spPr>
            <a:xfrm>
              <a:off x="3921483" y="3755267"/>
              <a:ext cx="306236" cy="166516"/>
            </a:xfrm>
            <a:custGeom>
              <a:avLst/>
              <a:gdLst/>
              <a:ahLst/>
              <a:cxnLst/>
              <a:rect l="l" t="t" r="r" b="b"/>
              <a:pathLst>
                <a:path w="7097" h="3859" extrusionOk="0">
                  <a:moveTo>
                    <a:pt x="5418" y="0"/>
                  </a:moveTo>
                  <a:lnTo>
                    <a:pt x="1" y="1016"/>
                  </a:lnTo>
                  <a:lnTo>
                    <a:pt x="144" y="1782"/>
                  </a:lnTo>
                  <a:lnTo>
                    <a:pt x="4973" y="876"/>
                  </a:lnTo>
                  <a:lnTo>
                    <a:pt x="6392" y="3859"/>
                  </a:lnTo>
                  <a:lnTo>
                    <a:pt x="7096" y="3523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45"/>
            <p:cNvSpPr/>
            <p:nvPr/>
          </p:nvSpPr>
          <p:spPr>
            <a:xfrm>
              <a:off x="3470988" y="2768322"/>
              <a:ext cx="221273" cy="877283"/>
            </a:xfrm>
            <a:custGeom>
              <a:avLst/>
              <a:gdLst/>
              <a:ahLst/>
              <a:cxnLst/>
              <a:rect l="l" t="t" r="r" b="b"/>
              <a:pathLst>
                <a:path w="5128" h="20331" extrusionOk="0">
                  <a:moveTo>
                    <a:pt x="4543" y="0"/>
                  </a:moveTo>
                  <a:lnTo>
                    <a:pt x="3767" y="72"/>
                  </a:lnTo>
                  <a:lnTo>
                    <a:pt x="3803" y="459"/>
                  </a:lnTo>
                  <a:cubicBezTo>
                    <a:pt x="3809" y="522"/>
                    <a:pt x="4334" y="6758"/>
                    <a:pt x="603" y="13309"/>
                  </a:cubicBezTo>
                  <a:lnTo>
                    <a:pt x="560" y="13384"/>
                  </a:lnTo>
                  <a:lnTo>
                    <a:pt x="1" y="20268"/>
                  </a:lnTo>
                  <a:lnTo>
                    <a:pt x="778" y="20331"/>
                  </a:lnTo>
                  <a:lnTo>
                    <a:pt x="1321" y="13619"/>
                  </a:lnTo>
                  <a:cubicBezTo>
                    <a:pt x="5127" y="6886"/>
                    <a:pt x="4602" y="651"/>
                    <a:pt x="4579" y="388"/>
                  </a:cubicBezTo>
                  <a:lnTo>
                    <a:pt x="454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45"/>
            <p:cNvSpPr/>
            <p:nvPr/>
          </p:nvSpPr>
          <p:spPr>
            <a:xfrm>
              <a:off x="3683333" y="2437183"/>
              <a:ext cx="97303" cy="346581"/>
            </a:xfrm>
            <a:custGeom>
              <a:avLst/>
              <a:gdLst/>
              <a:ahLst/>
              <a:cxnLst/>
              <a:rect l="l" t="t" r="r" b="b"/>
              <a:pathLst>
                <a:path w="2255" h="8032" extrusionOk="0">
                  <a:moveTo>
                    <a:pt x="766" y="0"/>
                  </a:moveTo>
                  <a:lnTo>
                    <a:pt x="0" y="144"/>
                  </a:lnTo>
                  <a:lnTo>
                    <a:pt x="1489" y="8031"/>
                  </a:lnTo>
                  <a:lnTo>
                    <a:pt x="2255" y="7887"/>
                  </a:lnTo>
                  <a:lnTo>
                    <a:pt x="76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45"/>
            <p:cNvSpPr/>
            <p:nvPr/>
          </p:nvSpPr>
          <p:spPr>
            <a:xfrm>
              <a:off x="3507235" y="1390086"/>
              <a:ext cx="1033399" cy="1411652"/>
            </a:xfrm>
            <a:custGeom>
              <a:avLst/>
              <a:gdLst/>
              <a:ahLst/>
              <a:cxnLst/>
              <a:rect l="l" t="t" r="r" b="b"/>
              <a:pathLst>
                <a:path w="23949" h="32715" extrusionOk="0">
                  <a:moveTo>
                    <a:pt x="22711" y="0"/>
                  </a:moveTo>
                  <a:lnTo>
                    <a:pt x="1497" y="27811"/>
                  </a:lnTo>
                  <a:lnTo>
                    <a:pt x="1417" y="27916"/>
                  </a:lnTo>
                  <a:lnTo>
                    <a:pt x="1" y="32229"/>
                  </a:lnTo>
                  <a:lnTo>
                    <a:pt x="1479" y="32715"/>
                  </a:lnTo>
                  <a:lnTo>
                    <a:pt x="2815" y="28652"/>
                  </a:lnTo>
                  <a:lnTo>
                    <a:pt x="23949" y="944"/>
                  </a:lnTo>
                  <a:lnTo>
                    <a:pt x="227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45"/>
            <p:cNvSpPr/>
            <p:nvPr/>
          </p:nvSpPr>
          <p:spPr>
            <a:xfrm>
              <a:off x="4380391" y="1488815"/>
              <a:ext cx="433010" cy="1248718"/>
            </a:xfrm>
            <a:custGeom>
              <a:avLst/>
              <a:gdLst/>
              <a:ahLst/>
              <a:cxnLst/>
              <a:rect l="l" t="t" r="r" b="b"/>
              <a:pathLst>
                <a:path w="10035" h="28939" extrusionOk="0">
                  <a:moveTo>
                    <a:pt x="8542" y="0"/>
                  </a:moveTo>
                  <a:lnTo>
                    <a:pt x="1" y="28491"/>
                  </a:lnTo>
                  <a:lnTo>
                    <a:pt x="1492" y="28939"/>
                  </a:lnTo>
                  <a:lnTo>
                    <a:pt x="10035" y="448"/>
                  </a:lnTo>
                  <a:lnTo>
                    <a:pt x="854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45"/>
            <p:cNvSpPr/>
            <p:nvPr/>
          </p:nvSpPr>
          <p:spPr>
            <a:xfrm>
              <a:off x="3862539" y="2196833"/>
              <a:ext cx="680044" cy="204574"/>
            </a:xfrm>
            <a:custGeom>
              <a:avLst/>
              <a:gdLst/>
              <a:ahLst/>
              <a:cxnLst/>
              <a:rect l="l" t="t" r="r" b="b"/>
              <a:pathLst>
                <a:path w="15760" h="4741" extrusionOk="0">
                  <a:moveTo>
                    <a:pt x="544" y="1"/>
                  </a:moveTo>
                  <a:lnTo>
                    <a:pt x="1" y="558"/>
                  </a:lnTo>
                  <a:lnTo>
                    <a:pt x="279" y="830"/>
                  </a:lnTo>
                  <a:cubicBezTo>
                    <a:pt x="346" y="896"/>
                    <a:pt x="1966" y="2465"/>
                    <a:pt x="4514" y="3648"/>
                  </a:cubicBezTo>
                  <a:cubicBezTo>
                    <a:pt x="5848" y="4267"/>
                    <a:pt x="7715" y="4740"/>
                    <a:pt x="9785" y="4740"/>
                  </a:cubicBezTo>
                  <a:cubicBezTo>
                    <a:pt x="11580" y="4740"/>
                    <a:pt x="13527" y="4384"/>
                    <a:pt x="15411" y="3462"/>
                  </a:cubicBezTo>
                  <a:lnTo>
                    <a:pt x="15760" y="3290"/>
                  </a:lnTo>
                  <a:lnTo>
                    <a:pt x="15418" y="2591"/>
                  </a:lnTo>
                  <a:lnTo>
                    <a:pt x="15069" y="2763"/>
                  </a:lnTo>
                  <a:cubicBezTo>
                    <a:pt x="13297" y="3630"/>
                    <a:pt x="11467" y="3964"/>
                    <a:pt x="9781" y="3964"/>
                  </a:cubicBezTo>
                  <a:cubicBezTo>
                    <a:pt x="7840" y="3964"/>
                    <a:pt x="6090" y="3521"/>
                    <a:pt x="4841" y="2941"/>
                  </a:cubicBezTo>
                  <a:cubicBezTo>
                    <a:pt x="2419" y="1816"/>
                    <a:pt x="838" y="287"/>
                    <a:pt x="822" y="272"/>
                  </a:cubicBezTo>
                  <a:lnTo>
                    <a:pt x="5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45"/>
            <p:cNvSpPr/>
            <p:nvPr/>
          </p:nvSpPr>
          <p:spPr>
            <a:xfrm>
              <a:off x="3982023" y="2315541"/>
              <a:ext cx="207638" cy="193183"/>
            </a:xfrm>
            <a:custGeom>
              <a:avLst/>
              <a:gdLst/>
              <a:ahLst/>
              <a:cxnLst/>
              <a:rect l="l" t="t" r="r" b="b"/>
              <a:pathLst>
                <a:path w="4812" h="4477" extrusionOk="0">
                  <a:moveTo>
                    <a:pt x="1822" y="0"/>
                  </a:moveTo>
                  <a:lnTo>
                    <a:pt x="0" y="2518"/>
                  </a:lnTo>
                  <a:lnTo>
                    <a:pt x="2651" y="4477"/>
                  </a:lnTo>
                  <a:lnTo>
                    <a:pt x="4811" y="1297"/>
                  </a:lnTo>
                  <a:lnTo>
                    <a:pt x="4169" y="859"/>
                  </a:lnTo>
                  <a:lnTo>
                    <a:pt x="2462" y="3369"/>
                  </a:lnTo>
                  <a:lnTo>
                    <a:pt x="1082" y="2349"/>
                  </a:lnTo>
                  <a:lnTo>
                    <a:pt x="2452" y="457"/>
                  </a:lnTo>
                  <a:lnTo>
                    <a:pt x="18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45"/>
            <p:cNvSpPr/>
            <p:nvPr/>
          </p:nvSpPr>
          <p:spPr>
            <a:xfrm>
              <a:off x="3523978" y="1710740"/>
              <a:ext cx="260367" cy="690529"/>
            </a:xfrm>
            <a:custGeom>
              <a:avLst/>
              <a:gdLst/>
              <a:ahLst/>
              <a:cxnLst/>
              <a:rect l="l" t="t" r="r" b="b"/>
              <a:pathLst>
                <a:path w="6034" h="16003" extrusionOk="0">
                  <a:moveTo>
                    <a:pt x="740" y="1"/>
                  </a:moveTo>
                  <a:lnTo>
                    <a:pt x="1" y="248"/>
                  </a:lnTo>
                  <a:lnTo>
                    <a:pt x="5296" y="16002"/>
                  </a:lnTo>
                  <a:lnTo>
                    <a:pt x="6033" y="15754"/>
                  </a:lnTo>
                  <a:lnTo>
                    <a:pt x="74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45"/>
            <p:cNvSpPr/>
            <p:nvPr/>
          </p:nvSpPr>
          <p:spPr>
            <a:xfrm>
              <a:off x="3626331" y="1983409"/>
              <a:ext cx="411219" cy="70895"/>
            </a:xfrm>
            <a:custGeom>
              <a:avLst/>
              <a:gdLst/>
              <a:ahLst/>
              <a:cxnLst/>
              <a:rect l="l" t="t" r="r" b="b"/>
              <a:pathLst>
                <a:path w="9530" h="1643" extrusionOk="0">
                  <a:moveTo>
                    <a:pt x="72" y="1"/>
                  </a:moveTo>
                  <a:lnTo>
                    <a:pt x="1" y="776"/>
                  </a:lnTo>
                  <a:lnTo>
                    <a:pt x="9459" y="1642"/>
                  </a:lnTo>
                  <a:lnTo>
                    <a:pt x="9529" y="86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45"/>
            <p:cNvSpPr/>
            <p:nvPr/>
          </p:nvSpPr>
          <p:spPr>
            <a:xfrm>
              <a:off x="3163151" y="2359770"/>
              <a:ext cx="339591" cy="124272"/>
            </a:xfrm>
            <a:custGeom>
              <a:avLst/>
              <a:gdLst/>
              <a:ahLst/>
              <a:cxnLst/>
              <a:rect l="l" t="t" r="r" b="b"/>
              <a:pathLst>
                <a:path w="7870" h="2880" extrusionOk="0">
                  <a:moveTo>
                    <a:pt x="7661" y="0"/>
                  </a:moveTo>
                  <a:lnTo>
                    <a:pt x="0" y="2129"/>
                  </a:lnTo>
                  <a:lnTo>
                    <a:pt x="209" y="2880"/>
                  </a:lnTo>
                  <a:lnTo>
                    <a:pt x="7870" y="752"/>
                  </a:lnTo>
                  <a:lnTo>
                    <a:pt x="766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45"/>
            <p:cNvSpPr/>
            <p:nvPr/>
          </p:nvSpPr>
          <p:spPr>
            <a:xfrm>
              <a:off x="4371373" y="3596386"/>
              <a:ext cx="426797" cy="402935"/>
            </a:xfrm>
            <a:custGeom>
              <a:avLst/>
              <a:gdLst/>
              <a:ahLst/>
              <a:cxnLst/>
              <a:rect l="l" t="t" r="r" b="b"/>
              <a:pathLst>
                <a:path w="9891" h="9338" extrusionOk="0">
                  <a:moveTo>
                    <a:pt x="9296" y="1"/>
                  </a:moveTo>
                  <a:lnTo>
                    <a:pt x="3487" y="6883"/>
                  </a:lnTo>
                  <a:lnTo>
                    <a:pt x="1" y="8642"/>
                  </a:lnTo>
                  <a:lnTo>
                    <a:pt x="351" y="9338"/>
                  </a:lnTo>
                  <a:lnTo>
                    <a:pt x="3907" y="7543"/>
                  </a:lnTo>
                  <a:lnTo>
                    <a:pt x="4030" y="7446"/>
                  </a:lnTo>
                  <a:lnTo>
                    <a:pt x="9891" y="502"/>
                  </a:lnTo>
                  <a:lnTo>
                    <a:pt x="929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45"/>
            <p:cNvSpPr/>
            <p:nvPr/>
          </p:nvSpPr>
          <p:spPr>
            <a:xfrm>
              <a:off x="4776084" y="2014909"/>
              <a:ext cx="237843" cy="324661"/>
            </a:xfrm>
            <a:custGeom>
              <a:avLst/>
              <a:gdLst/>
              <a:ahLst/>
              <a:cxnLst/>
              <a:rect l="l" t="t" r="r" b="b"/>
              <a:pathLst>
                <a:path w="5512" h="7524" extrusionOk="0">
                  <a:moveTo>
                    <a:pt x="2512" y="0"/>
                  </a:moveTo>
                  <a:lnTo>
                    <a:pt x="0" y="2390"/>
                  </a:lnTo>
                  <a:lnTo>
                    <a:pt x="862" y="6516"/>
                  </a:lnTo>
                  <a:lnTo>
                    <a:pt x="2696" y="7524"/>
                  </a:lnTo>
                  <a:lnTo>
                    <a:pt x="5511" y="4546"/>
                  </a:lnTo>
                  <a:lnTo>
                    <a:pt x="4946" y="4011"/>
                  </a:lnTo>
                  <a:lnTo>
                    <a:pt x="2544" y="6552"/>
                  </a:lnTo>
                  <a:lnTo>
                    <a:pt x="1550" y="6005"/>
                  </a:lnTo>
                  <a:lnTo>
                    <a:pt x="851" y="2655"/>
                  </a:lnTo>
                  <a:lnTo>
                    <a:pt x="3048" y="564"/>
                  </a:lnTo>
                  <a:lnTo>
                    <a:pt x="251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45"/>
            <p:cNvSpPr/>
            <p:nvPr/>
          </p:nvSpPr>
          <p:spPr>
            <a:xfrm>
              <a:off x="5304336" y="1118322"/>
              <a:ext cx="308868" cy="570400"/>
            </a:xfrm>
            <a:custGeom>
              <a:avLst/>
              <a:gdLst/>
              <a:ahLst/>
              <a:cxnLst/>
              <a:rect l="l" t="t" r="r" b="b"/>
              <a:pathLst>
                <a:path w="7158" h="13219" extrusionOk="0">
                  <a:moveTo>
                    <a:pt x="6462" y="0"/>
                  </a:moveTo>
                  <a:lnTo>
                    <a:pt x="1" y="12868"/>
                  </a:lnTo>
                  <a:lnTo>
                    <a:pt x="698" y="13218"/>
                  </a:lnTo>
                  <a:lnTo>
                    <a:pt x="7158" y="349"/>
                  </a:lnTo>
                  <a:lnTo>
                    <a:pt x="646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45"/>
            <p:cNvSpPr/>
            <p:nvPr/>
          </p:nvSpPr>
          <p:spPr>
            <a:xfrm>
              <a:off x="5610750" y="1073575"/>
              <a:ext cx="295534" cy="703518"/>
            </a:xfrm>
            <a:custGeom>
              <a:avLst/>
              <a:gdLst/>
              <a:ahLst/>
              <a:cxnLst/>
              <a:rect l="l" t="t" r="r" b="b"/>
              <a:pathLst>
                <a:path w="6849" h="16304" extrusionOk="0">
                  <a:moveTo>
                    <a:pt x="6121" y="1"/>
                  </a:moveTo>
                  <a:lnTo>
                    <a:pt x="1" y="16025"/>
                  </a:lnTo>
                  <a:lnTo>
                    <a:pt x="728" y="16303"/>
                  </a:lnTo>
                  <a:lnTo>
                    <a:pt x="6849" y="279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45"/>
            <p:cNvSpPr/>
            <p:nvPr/>
          </p:nvSpPr>
          <p:spPr>
            <a:xfrm>
              <a:off x="5469862" y="1734688"/>
              <a:ext cx="128544" cy="739462"/>
            </a:xfrm>
            <a:custGeom>
              <a:avLst/>
              <a:gdLst/>
              <a:ahLst/>
              <a:cxnLst/>
              <a:rect l="l" t="t" r="r" b="b"/>
              <a:pathLst>
                <a:path w="2979" h="17137" extrusionOk="0">
                  <a:moveTo>
                    <a:pt x="2232" y="0"/>
                  </a:moveTo>
                  <a:lnTo>
                    <a:pt x="19" y="7329"/>
                  </a:lnTo>
                  <a:lnTo>
                    <a:pt x="1" y="7390"/>
                  </a:lnTo>
                  <a:lnTo>
                    <a:pt x="274" y="17137"/>
                  </a:lnTo>
                  <a:lnTo>
                    <a:pt x="1052" y="17115"/>
                  </a:lnTo>
                  <a:lnTo>
                    <a:pt x="783" y="7495"/>
                  </a:lnTo>
                  <a:lnTo>
                    <a:pt x="2978" y="225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45"/>
            <p:cNvSpPr/>
            <p:nvPr/>
          </p:nvSpPr>
          <p:spPr>
            <a:xfrm>
              <a:off x="4537201" y="1133253"/>
              <a:ext cx="146537" cy="313744"/>
            </a:xfrm>
            <a:custGeom>
              <a:avLst/>
              <a:gdLst/>
              <a:ahLst/>
              <a:cxnLst/>
              <a:rect l="l" t="t" r="r" b="b"/>
              <a:pathLst>
                <a:path w="3396" h="7271" extrusionOk="0">
                  <a:moveTo>
                    <a:pt x="2667" y="0"/>
                  </a:moveTo>
                  <a:lnTo>
                    <a:pt x="1" y="6992"/>
                  </a:lnTo>
                  <a:lnTo>
                    <a:pt x="728" y="7270"/>
                  </a:lnTo>
                  <a:lnTo>
                    <a:pt x="3396" y="278"/>
                  </a:lnTo>
                  <a:lnTo>
                    <a:pt x="266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45"/>
            <p:cNvSpPr/>
            <p:nvPr/>
          </p:nvSpPr>
          <p:spPr>
            <a:xfrm>
              <a:off x="4583200" y="1285877"/>
              <a:ext cx="468868" cy="172643"/>
            </a:xfrm>
            <a:custGeom>
              <a:avLst/>
              <a:gdLst/>
              <a:ahLst/>
              <a:cxnLst/>
              <a:rect l="l" t="t" r="r" b="b"/>
              <a:pathLst>
                <a:path w="10866" h="4001" extrusionOk="0">
                  <a:moveTo>
                    <a:pt x="227" y="0"/>
                  </a:moveTo>
                  <a:lnTo>
                    <a:pt x="0" y="745"/>
                  </a:lnTo>
                  <a:lnTo>
                    <a:pt x="10637" y="4000"/>
                  </a:lnTo>
                  <a:lnTo>
                    <a:pt x="10865" y="3255"/>
                  </a:lnTo>
                  <a:lnTo>
                    <a:pt x="22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45"/>
            <p:cNvSpPr/>
            <p:nvPr/>
          </p:nvSpPr>
          <p:spPr>
            <a:xfrm>
              <a:off x="4636189" y="1166996"/>
              <a:ext cx="476764" cy="143129"/>
            </a:xfrm>
            <a:custGeom>
              <a:avLst/>
              <a:gdLst/>
              <a:ahLst/>
              <a:cxnLst/>
              <a:rect l="l" t="t" r="r" b="b"/>
              <a:pathLst>
                <a:path w="11049" h="3317" extrusionOk="0">
                  <a:moveTo>
                    <a:pt x="180" y="0"/>
                  </a:moveTo>
                  <a:lnTo>
                    <a:pt x="1" y="758"/>
                  </a:lnTo>
                  <a:lnTo>
                    <a:pt x="10869" y="3316"/>
                  </a:lnTo>
                  <a:lnTo>
                    <a:pt x="11048" y="2558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45"/>
            <p:cNvSpPr/>
            <p:nvPr/>
          </p:nvSpPr>
          <p:spPr>
            <a:xfrm>
              <a:off x="5303818" y="4315752"/>
              <a:ext cx="240691" cy="272837"/>
            </a:xfrm>
            <a:custGeom>
              <a:avLst/>
              <a:gdLst/>
              <a:ahLst/>
              <a:cxnLst/>
              <a:rect l="l" t="t" r="r" b="b"/>
              <a:pathLst>
                <a:path w="5578" h="6323" extrusionOk="0">
                  <a:moveTo>
                    <a:pt x="4987" y="1"/>
                  </a:moveTo>
                  <a:lnTo>
                    <a:pt x="1" y="5816"/>
                  </a:lnTo>
                  <a:lnTo>
                    <a:pt x="592" y="6322"/>
                  </a:lnTo>
                  <a:lnTo>
                    <a:pt x="5578" y="508"/>
                  </a:lnTo>
                  <a:lnTo>
                    <a:pt x="498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45"/>
            <p:cNvSpPr/>
            <p:nvPr/>
          </p:nvSpPr>
          <p:spPr>
            <a:xfrm>
              <a:off x="5457780" y="4424234"/>
              <a:ext cx="205610" cy="212082"/>
            </a:xfrm>
            <a:custGeom>
              <a:avLst/>
              <a:gdLst/>
              <a:ahLst/>
              <a:cxnLst/>
              <a:rect l="l" t="t" r="r" b="b"/>
              <a:pathLst>
                <a:path w="4765" h="4915" extrusionOk="0">
                  <a:moveTo>
                    <a:pt x="4203" y="1"/>
                  </a:moveTo>
                  <a:lnTo>
                    <a:pt x="0" y="4375"/>
                  </a:lnTo>
                  <a:lnTo>
                    <a:pt x="562" y="4914"/>
                  </a:lnTo>
                  <a:lnTo>
                    <a:pt x="4764" y="540"/>
                  </a:lnTo>
                  <a:lnTo>
                    <a:pt x="420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45"/>
            <p:cNvSpPr/>
            <p:nvPr/>
          </p:nvSpPr>
          <p:spPr>
            <a:xfrm>
              <a:off x="5229901" y="4190054"/>
              <a:ext cx="153528" cy="344208"/>
            </a:xfrm>
            <a:custGeom>
              <a:avLst/>
              <a:gdLst/>
              <a:ahLst/>
              <a:cxnLst/>
              <a:rect l="l" t="t" r="r" b="b"/>
              <a:pathLst>
                <a:path w="3558" h="7977" extrusionOk="0">
                  <a:moveTo>
                    <a:pt x="2914" y="1"/>
                  </a:moveTo>
                  <a:lnTo>
                    <a:pt x="372" y="3725"/>
                  </a:lnTo>
                  <a:lnTo>
                    <a:pt x="1" y="7908"/>
                  </a:lnTo>
                  <a:lnTo>
                    <a:pt x="775" y="7977"/>
                  </a:lnTo>
                  <a:lnTo>
                    <a:pt x="1129" y="3996"/>
                  </a:lnTo>
                  <a:lnTo>
                    <a:pt x="3557" y="440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45"/>
            <p:cNvSpPr/>
            <p:nvPr/>
          </p:nvSpPr>
          <p:spPr>
            <a:xfrm>
              <a:off x="4936821" y="4054302"/>
              <a:ext cx="300756" cy="581489"/>
            </a:xfrm>
            <a:custGeom>
              <a:avLst/>
              <a:gdLst/>
              <a:ahLst/>
              <a:cxnLst/>
              <a:rect l="l" t="t" r="r" b="b"/>
              <a:pathLst>
                <a:path w="6970" h="13476" extrusionOk="0">
                  <a:moveTo>
                    <a:pt x="6296" y="0"/>
                  </a:moveTo>
                  <a:lnTo>
                    <a:pt x="1" y="10870"/>
                  </a:lnTo>
                  <a:lnTo>
                    <a:pt x="1633" y="13476"/>
                  </a:lnTo>
                  <a:lnTo>
                    <a:pt x="2293" y="13064"/>
                  </a:lnTo>
                  <a:lnTo>
                    <a:pt x="910" y="10854"/>
                  </a:lnTo>
                  <a:lnTo>
                    <a:pt x="6970" y="391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45"/>
            <p:cNvSpPr/>
            <p:nvPr/>
          </p:nvSpPr>
          <p:spPr>
            <a:xfrm>
              <a:off x="5481642" y="3526481"/>
              <a:ext cx="309601" cy="732558"/>
            </a:xfrm>
            <a:custGeom>
              <a:avLst/>
              <a:gdLst/>
              <a:ahLst/>
              <a:cxnLst/>
              <a:rect l="l" t="t" r="r" b="b"/>
              <a:pathLst>
                <a:path w="7175" h="16977" extrusionOk="0">
                  <a:moveTo>
                    <a:pt x="1673" y="0"/>
                  </a:moveTo>
                  <a:lnTo>
                    <a:pt x="1" y="3840"/>
                  </a:lnTo>
                  <a:lnTo>
                    <a:pt x="6477" y="16977"/>
                  </a:lnTo>
                  <a:lnTo>
                    <a:pt x="7174" y="16632"/>
                  </a:lnTo>
                  <a:lnTo>
                    <a:pt x="859" y="3820"/>
                  </a:lnTo>
                  <a:lnTo>
                    <a:pt x="2386" y="311"/>
                  </a:lnTo>
                  <a:lnTo>
                    <a:pt x="16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45"/>
            <p:cNvSpPr/>
            <p:nvPr/>
          </p:nvSpPr>
          <p:spPr>
            <a:xfrm>
              <a:off x="5710816" y="3716733"/>
              <a:ext cx="257606" cy="661619"/>
            </a:xfrm>
            <a:custGeom>
              <a:avLst/>
              <a:gdLst/>
              <a:ahLst/>
              <a:cxnLst/>
              <a:rect l="l" t="t" r="r" b="b"/>
              <a:pathLst>
                <a:path w="5970" h="15333" extrusionOk="0">
                  <a:moveTo>
                    <a:pt x="5233" y="0"/>
                  </a:moveTo>
                  <a:lnTo>
                    <a:pt x="0" y="15077"/>
                  </a:lnTo>
                  <a:lnTo>
                    <a:pt x="736" y="15333"/>
                  </a:lnTo>
                  <a:lnTo>
                    <a:pt x="5970" y="256"/>
                  </a:lnTo>
                  <a:lnTo>
                    <a:pt x="523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45"/>
            <p:cNvSpPr/>
            <p:nvPr/>
          </p:nvSpPr>
          <p:spPr>
            <a:xfrm>
              <a:off x="5618517" y="3915917"/>
              <a:ext cx="420022" cy="179288"/>
            </a:xfrm>
            <a:custGeom>
              <a:avLst/>
              <a:gdLst/>
              <a:ahLst/>
              <a:cxnLst/>
              <a:rect l="l" t="t" r="r" b="b"/>
              <a:pathLst>
                <a:path w="9734" h="4155" extrusionOk="0">
                  <a:moveTo>
                    <a:pt x="266" y="1"/>
                  </a:moveTo>
                  <a:lnTo>
                    <a:pt x="1" y="733"/>
                  </a:lnTo>
                  <a:lnTo>
                    <a:pt x="9468" y="4155"/>
                  </a:lnTo>
                  <a:lnTo>
                    <a:pt x="9733" y="3422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45"/>
            <p:cNvSpPr/>
            <p:nvPr/>
          </p:nvSpPr>
          <p:spPr>
            <a:xfrm>
              <a:off x="5616489" y="3678890"/>
              <a:ext cx="261877" cy="282417"/>
            </a:xfrm>
            <a:custGeom>
              <a:avLst/>
              <a:gdLst/>
              <a:ahLst/>
              <a:cxnLst/>
              <a:rect l="l" t="t" r="r" b="b"/>
              <a:pathLst>
                <a:path w="6069" h="6545" extrusionOk="0">
                  <a:moveTo>
                    <a:pt x="5493" y="0"/>
                  </a:moveTo>
                  <a:lnTo>
                    <a:pt x="1" y="6020"/>
                  </a:lnTo>
                  <a:lnTo>
                    <a:pt x="576" y="6545"/>
                  </a:lnTo>
                  <a:lnTo>
                    <a:pt x="6068" y="525"/>
                  </a:lnTo>
                  <a:lnTo>
                    <a:pt x="54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45"/>
            <p:cNvSpPr/>
            <p:nvPr/>
          </p:nvSpPr>
          <p:spPr>
            <a:xfrm>
              <a:off x="5365998" y="3727909"/>
              <a:ext cx="172686" cy="307660"/>
            </a:xfrm>
            <a:custGeom>
              <a:avLst/>
              <a:gdLst/>
              <a:ahLst/>
              <a:cxnLst/>
              <a:rect l="l" t="t" r="r" b="b"/>
              <a:pathLst>
                <a:path w="4002" h="7130" extrusionOk="0">
                  <a:moveTo>
                    <a:pt x="3301" y="0"/>
                  </a:moveTo>
                  <a:lnTo>
                    <a:pt x="0" y="6789"/>
                  </a:lnTo>
                  <a:lnTo>
                    <a:pt x="701" y="7130"/>
                  </a:lnTo>
                  <a:lnTo>
                    <a:pt x="4002" y="341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45"/>
            <p:cNvSpPr/>
            <p:nvPr/>
          </p:nvSpPr>
          <p:spPr>
            <a:xfrm>
              <a:off x="5973346" y="4466823"/>
              <a:ext cx="116764" cy="175318"/>
            </a:xfrm>
            <a:custGeom>
              <a:avLst/>
              <a:gdLst/>
              <a:ahLst/>
              <a:cxnLst/>
              <a:rect l="l" t="t" r="r" b="b"/>
              <a:pathLst>
                <a:path w="2706" h="4063" extrusionOk="0">
                  <a:moveTo>
                    <a:pt x="2022" y="0"/>
                  </a:moveTo>
                  <a:lnTo>
                    <a:pt x="0" y="3688"/>
                  </a:lnTo>
                  <a:lnTo>
                    <a:pt x="683" y="4062"/>
                  </a:lnTo>
                  <a:lnTo>
                    <a:pt x="2705" y="375"/>
                  </a:lnTo>
                  <a:lnTo>
                    <a:pt x="202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45"/>
            <p:cNvSpPr/>
            <p:nvPr/>
          </p:nvSpPr>
          <p:spPr>
            <a:xfrm>
              <a:off x="4320973" y="2917840"/>
              <a:ext cx="260971" cy="259892"/>
            </a:xfrm>
            <a:custGeom>
              <a:avLst/>
              <a:gdLst/>
              <a:ahLst/>
              <a:cxnLst/>
              <a:rect l="l" t="t" r="r" b="b"/>
              <a:pathLst>
                <a:path w="6048" h="6023" extrusionOk="0">
                  <a:moveTo>
                    <a:pt x="3024" y="1"/>
                  </a:moveTo>
                  <a:cubicBezTo>
                    <a:pt x="1354" y="1"/>
                    <a:pt x="0" y="1349"/>
                    <a:pt x="0" y="3012"/>
                  </a:cubicBezTo>
                  <a:cubicBezTo>
                    <a:pt x="0" y="4675"/>
                    <a:pt x="1354" y="6022"/>
                    <a:pt x="3024" y="6022"/>
                  </a:cubicBezTo>
                  <a:cubicBezTo>
                    <a:pt x="4695" y="6022"/>
                    <a:pt x="6047" y="4675"/>
                    <a:pt x="6047" y="3012"/>
                  </a:cubicBezTo>
                  <a:cubicBezTo>
                    <a:pt x="6047" y="1349"/>
                    <a:pt x="4695" y="1"/>
                    <a:pt x="30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45"/>
            <p:cNvSpPr/>
            <p:nvPr/>
          </p:nvSpPr>
          <p:spPr>
            <a:xfrm>
              <a:off x="4304187" y="2901054"/>
              <a:ext cx="294542" cy="293420"/>
            </a:xfrm>
            <a:custGeom>
              <a:avLst/>
              <a:gdLst/>
              <a:ahLst/>
              <a:cxnLst/>
              <a:rect l="l" t="t" r="r" b="b"/>
              <a:pathLst>
                <a:path w="6826" h="6800" extrusionOk="0">
                  <a:moveTo>
                    <a:pt x="3413" y="778"/>
                  </a:moveTo>
                  <a:cubicBezTo>
                    <a:pt x="4866" y="778"/>
                    <a:pt x="6048" y="1955"/>
                    <a:pt x="6048" y="3401"/>
                  </a:cubicBezTo>
                  <a:cubicBezTo>
                    <a:pt x="6048" y="4848"/>
                    <a:pt x="4866" y="6022"/>
                    <a:pt x="3413" y="6022"/>
                  </a:cubicBezTo>
                  <a:cubicBezTo>
                    <a:pt x="1960" y="6022"/>
                    <a:pt x="778" y="4846"/>
                    <a:pt x="778" y="3401"/>
                  </a:cubicBezTo>
                  <a:cubicBezTo>
                    <a:pt x="778" y="1954"/>
                    <a:pt x="1960" y="778"/>
                    <a:pt x="3413" y="778"/>
                  </a:cubicBezTo>
                  <a:close/>
                  <a:moveTo>
                    <a:pt x="3413" y="1"/>
                  </a:moveTo>
                  <a:cubicBezTo>
                    <a:pt x="1532" y="1"/>
                    <a:pt x="1" y="1525"/>
                    <a:pt x="1" y="3401"/>
                  </a:cubicBezTo>
                  <a:cubicBezTo>
                    <a:pt x="1" y="5275"/>
                    <a:pt x="1532" y="6800"/>
                    <a:pt x="3413" y="6800"/>
                  </a:cubicBezTo>
                  <a:cubicBezTo>
                    <a:pt x="5294" y="6800"/>
                    <a:pt x="6825" y="5274"/>
                    <a:pt x="6825" y="3401"/>
                  </a:cubicBezTo>
                  <a:cubicBezTo>
                    <a:pt x="6825" y="1527"/>
                    <a:pt x="5294" y="1"/>
                    <a:pt x="341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45"/>
            <p:cNvSpPr/>
            <p:nvPr/>
          </p:nvSpPr>
          <p:spPr>
            <a:xfrm>
              <a:off x="4542811" y="2889662"/>
              <a:ext cx="183905" cy="117713"/>
            </a:xfrm>
            <a:custGeom>
              <a:avLst/>
              <a:gdLst/>
              <a:ahLst/>
              <a:cxnLst/>
              <a:rect l="l" t="t" r="r" b="b"/>
              <a:pathLst>
                <a:path w="4262" h="2728" extrusionOk="0">
                  <a:moveTo>
                    <a:pt x="3901" y="1"/>
                  </a:moveTo>
                  <a:lnTo>
                    <a:pt x="1" y="2037"/>
                  </a:lnTo>
                  <a:lnTo>
                    <a:pt x="361" y="2728"/>
                  </a:lnTo>
                  <a:lnTo>
                    <a:pt x="4261" y="691"/>
                  </a:lnTo>
                  <a:lnTo>
                    <a:pt x="390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45"/>
            <p:cNvSpPr/>
            <p:nvPr/>
          </p:nvSpPr>
          <p:spPr>
            <a:xfrm>
              <a:off x="4403175" y="3159096"/>
              <a:ext cx="67098" cy="268134"/>
            </a:xfrm>
            <a:custGeom>
              <a:avLst/>
              <a:gdLst/>
              <a:ahLst/>
              <a:cxnLst/>
              <a:rect l="l" t="t" r="r" b="b"/>
              <a:pathLst>
                <a:path w="1555" h="6214" extrusionOk="0">
                  <a:moveTo>
                    <a:pt x="782" y="0"/>
                  </a:moveTo>
                  <a:lnTo>
                    <a:pt x="1" y="6114"/>
                  </a:lnTo>
                  <a:lnTo>
                    <a:pt x="773" y="6213"/>
                  </a:lnTo>
                  <a:lnTo>
                    <a:pt x="1555" y="100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45"/>
            <p:cNvSpPr/>
            <p:nvPr/>
          </p:nvSpPr>
          <p:spPr>
            <a:xfrm>
              <a:off x="4245157" y="2682150"/>
              <a:ext cx="177864" cy="258943"/>
            </a:xfrm>
            <a:custGeom>
              <a:avLst/>
              <a:gdLst/>
              <a:ahLst/>
              <a:cxnLst/>
              <a:rect l="l" t="t" r="r" b="b"/>
              <a:pathLst>
                <a:path w="4122" h="6001" extrusionOk="0">
                  <a:moveTo>
                    <a:pt x="664" y="1"/>
                  </a:moveTo>
                  <a:lnTo>
                    <a:pt x="1" y="410"/>
                  </a:lnTo>
                  <a:lnTo>
                    <a:pt x="3459" y="6001"/>
                  </a:lnTo>
                  <a:lnTo>
                    <a:pt x="4122" y="5590"/>
                  </a:lnTo>
                  <a:lnTo>
                    <a:pt x="6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45"/>
            <p:cNvSpPr/>
            <p:nvPr/>
          </p:nvSpPr>
          <p:spPr>
            <a:xfrm>
              <a:off x="3961656" y="3030765"/>
              <a:ext cx="376743" cy="40086"/>
            </a:xfrm>
            <a:custGeom>
              <a:avLst/>
              <a:gdLst/>
              <a:ahLst/>
              <a:cxnLst/>
              <a:rect l="l" t="t" r="r" b="b"/>
              <a:pathLst>
                <a:path w="8731" h="929" extrusionOk="0">
                  <a:moveTo>
                    <a:pt x="8717" y="1"/>
                  </a:moveTo>
                  <a:lnTo>
                    <a:pt x="1" y="150"/>
                  </a:lnTo>
                  <a:lnTo>
                    <a:pt x="14" y="929"/>
                  </a:lnTo>
                  <a:lnTo>
                    <a:pt x="8730" y="780"/>
                  </a:lnTo>
                  <a:lnTo>
                    <a:pt x="87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45"/>
            <p:cNvSpPr/>
            <p:nvPr/>
          </p:nvSpPr>
          <p:spPr>
            <a:xfrm>
              <a:off x="4528787" y="3107056"/>
              <a:ext cx="269040" cy="203280"/>
            </a:xfrm>
            <a:custGeom>
              <a:avLst/>
              <a:gdLst/>
              <a:ahLst/>
              <a:cxnLst/>
              <a:rect l="l" t="t" r="r" b="b"/>
              <a:pathLst>
                <a:path w="6235" h="4711" extrusionOk="0">
                  <a:moveTo>
                    <a:pt x="450" y="1"/>
                  </a:moveTo>
                  <a:lnTo>
                    <a:pt x="0" y="638"/>
                  </a:lnTo>
                  <a:lnTo>
                    <a:pt x="5787" y="4711"/>
                  </a:lnTo>
                  <a:lnTo>
                    <a:pt x="6235" y="4074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45"/>
            <p:cNvSpPr/>
            <p:nvPr/>
          </p:nvSpPr>
          <p:spPr>
            <a:xfrm>
              <a:off x="4933153" y="2543507"/>
              <a:ext cx="357498" cy="266365"/>
            </a:xfrm>
            <a:custGeom>
              <a:avLst/>
              <a:gdLst/>
              <a:ahLst/>
              <a:cxnLst/>
              <a:rect l="l" t="t" r="r" b="b"/>
              <a:pathLst>
                <a:path w="8285" h="6173" extrusionOk="0">
                  <a:moveTo>
                    <a:pt x="450" y="1"/>
                  </a:moveTo>
                  <a:lnTo>
                    <a:pt x="1" y="636"/>
                  </a:lnTo>
                  <a:lnTo>
                    <a:pt x="7834" y="6173"/>
                  </a:lnTo>
                  <a:lnTo>
                    <a:pt x="8285" y="5536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45"/>
            <p:cNvSpPr/>
            <p:nvPr/>
          </p:nvSpPr>
          <p:spPr>
            <a:xfrm>
              <a:off x="4450468" y="3793801"/>
              <a:ext cx="101575" cy="131262"/>
            </a:xfrm>
            <a:custGeom>
              <a:avLst/>
              <a:gdLst/>
              <a:ahLst/>
              <a:cxnLst/>
              <a:rect l="l" t="t" r="r" b="b"/>
              <a:pathLst>
                <a:path w="2354" h="3042" extrusionOk="0">
                  <a:moveTo>
                    <a:pt x="653" y="1"/>
                  </a:moveTo>
                  <a:lnTo>
                    <a:pt x="0" y="425"/>
                  </a:lnTo>
                  <a:lnTo>
                    <a:pt x="1700" y="3042"/>
                  </a:lnTo>
                  <a:lnTo>
                    <a:pt x="2354" y="261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45"/>
            <p:cNvSpPr/>
            <p:nvPr/>
          </p:nvSpPr>
          <p:spPr>
            <a:xfrm>
              <a:off x="3788406" y="3687477"/>
              <a:ext cx="278620" cy="276333"/>
            </a:xfrm>
            <a:custGeom>
              <a:avLst/>
              <a:gdLst/>
              <a:ahLst/>
              <a:cxnLst/>
              <a:rect l="l" t="t" r="r" b="b"/>
              <a:pathLst>
                <a:path w="6457" h="6404" extrusionOk="0">
                  <a:moveTo>
                    <a:pt x="305" y="1"/>
                  </a:moveTo>
                  <a:lnTo>
                    <a:pt x="1" y="717"/>
                  </a:lnTo>
                  <a:cubicBezTo>
                    <a:pt x="1809" y="1484"/>
                    <a:pt x="3765" y="3398"/>
                    <a:pt x="5812" y="6404"/>
                  </a:cubicBezTo>
                  <a:lnTo>
                    <a:pt x="6457" y="5967"/>
                  </a:lnTo>
                  <a:cubicBezTo>
                    <a:pt x="4324" y="2835"/>
                    <a:pt x="2254" y="827"/>
                    <a:pt x="305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45"/>
            <p:cNvSpPr/>
            <p:nvPr/>
          </p:nvSpPr>
          <p:spPr>
            <a:xfrm>
              <a:off x="2751233" y="2632786"/>
              <a:ext cx="3594136" cy="1313529"/>
            </a:xfrm>
            <a:custGeom>
              <a:avLst/>
              <a:gdLst/>
              <a:ahLst/>
              <a:cxnLst/>
              <a:rect l="l" t="t" r="r" b="b"/>
              <a:pathLst>
                <a:path w="83294" h="30441" extrusionOk="0">
                  <a:moveTo>
                    <a:pt x="213" y="1"/>
                  </a:moveTo>
                  <a:lnTo>
                    <a:pt x="1" y="1346"/>
                  </a:lnTo>
                  <a:lnTo>
                    <a:pt x="16697" y="3985"/>
                  </a:lnTo>
                  <a:cubicBezTo>
                    <a:pt x="17319" y="4083"/>
                    <a:pt x="17946" y="4132"/>
                    <a:pt x="18574" y="4132"/>
                  </a:cubicBezTo>
                  <a:cubicBezTo>
                    <a:pt x="19072" y="4132"/>
                    <a:pt x="19571" y="4101"/>
                    <a:pt x="20067" y="4039"/>
                  </a:cubicBezTo>
                  <a:cubicBezTo>
                    <a:pt x="29899" y="2814"/>
                    <a:pt x="35387" y="2490"/>
                    <a:pt x="38443" y="2490"/>
                  </a:cubicBezTo>
                  <a:cubicBezTo>
                    <a:pt x="40898" y="2490"/>
                    <a:pt x="41783" y="2699"/>
                    <a:pt x="42090" y="2820"/>
                  </a:cubicBezTo>
                  <a:lnTo>
                    <a:pt x="42183" y="2974"/>
                  </a:lnTo>
                  <a:cubicBezTo>
                    <a:pt x="49946" y="15933"/>
                    <a:pt x="56180" y="17512"/>
                    <a:pt x="57205" y="17688"/>
                  </a:cubicBezTo>
                  <a:lnTo>
                    <a:pt x="82686" y="30441"/>
                  </a:lnTo>
                  <a:lnTo>
                    <a:pt x="83294" y="29222"/>
                  </a:lnTo>
                  <a:lnTo>
                    <a:pt x="57716" y="16421"/>
                  </a:lnTo>
                  <a:lnTo>
                    <a:pt x="57603" y="16367"/>
                  </a:lnTo>
                  <a:lnTo>
                    <a:pt x="57486" y="16352"/>
                  </a:lnTo>
                  <a:cubicBezTo>
                    <a:pt x="57424" y="16346"/>
                    <a:pt x="51306" y="15477"/>
                    <a:pt x="43451" y="2441"/>
                  </a:cubicBezTo>
                  <a:cubicBezTo>
                    <a:pt x="43432" y="2324"/>
                    <a:pt x="43390" y="2200"/>
                    <a:pt x="43309" y="2078"/>
                  </a:cubicBezTo>
                  <a:cubicBezTo>
                    <a:pt x="43112" y="1778"/>
                    <a:pt x="42686" y="1131"/>
                    <a:pt x="38313" y="1131"/>
                  </a:cubicBezTo>
                  <a:cubicBezTo>
                    <a:pt x="34993" y="1131"/>
                    <a:pt x="29397" y="1504"/>
                    <a:pt x="19898" y="2688"/>
                  </a:cubicBezTo>
                  <a:cubicBezTo>
                    <a:pt x="19459" y="2743"/>
                    <a:pt x="19017" y="2770"/>
                    <a:pt x="18576" y="2770"/>
                  </a:cubicBezTo>
                  <a:cubicBezTo>
                    <a:pt x="18019" y="2770"/>
                    <a:pt x="17462" y="2726"/>
                    <a:pt x="16910" y="264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45"/>
            <p:cNvSpPr/>
            <p:nvPr/>
          </p:nvSpPr>
          <p:spPr>
            <a:xfrm>
              <a:off x="4974103" y="1077157"/>
              <a:ext cx="187142" cy="531608"/>
            </a:xfrm>
            <a:custGeom>
              <a:avLst/>
              <a:gdLst/>
              <a:ahLst/>
              <a:cxnLst/>
              <a:rect l="l" t="t" r="r" b="b"/>
              <a:pathLst>
                <a:path w="4337" h="12320" extrusionOk="0">
                  <a:moveTo>
                    <a:pt x="3016" y="1"/>
                  </a:moveTo>
                  <a:lnTo>
                    <a:pt x="0" y="11986"/>
                  </a:lnTo>
                  <a:lnTo>
                    <a:pt x="1321" y="12319"/>
                  </a:lnTo>
                  <a:lnTo>
                    <a:pt x="4337" y="333"/>
                  </a:lnTo>
                  <a:lnTo>
                    <a:pt x="301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45"/>
            <p:cNvSpPr/>
            <p:nvPr/>
          </p:nvSpPr>
          <p:spPr>
            <a:xfrm>
              <a:off x="5343172" y="2453580"/>
              <a:ext cx="178166" cy="635729"/>
            </a:xfrm>
            <a:custGeom>
              <a:avLst/>
              <a:gdLst/>
              <a:ahLst/>
              <a:cxnLst/>
              <a:rect l="l" t="t" r="r" b="b"/>
              <a:pathLst>
                <a:path w="4129" h="14733" extrusionOk="0">
                  <a:moveTo>
                    <a:pt x="2766" y="1"/>
                  </a:moveTo>
                  <a:lnTo>
                    <a:pt x="2650" y="10882"/>
                  </a:lnTo>
                  <a:lnTo>
                    <a:pt x="0" y="13820"/>
                  </a:lnTo>
                  <a:lnTo>
                    <a:pt x="1013" y="14733"/>
                  </a:lnTo>
                  <a:lnTo>
                    <a:pt x="4006" y="11413"/>
                  </a:lnTo>
                  <a:lnTo>
                    <a:pt x="4129" y="16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45"/>
            <p:cNvSpPr/>
            <p:nvPr/>
          </p:nvSpPr>
          <p:spPr>
            <a:xfrm>
              <a:off x="5145066" y="2602062"/>
              <a:ext cx="268220" cy="766128"/>
            </a:xfrm>
            <a:custGeom>
              <a:avLst/>
              <a:gdLst/>
              <a:ahLst/>
              <a:cxnLst/>
              <a:rect l="l" t="t" r="r" b="b"/>
              <a:pathLst>
                <a:path w="6216" h="17755" extrusionOk="0">
                  <a:moveTo>
                    <a:pt x="3350" y="1"/>
                  </a:moveTo>
                  <a:lnTo>
                    <a:pt x="0" y="17754"/>
                  </a:lnTo>
                  <a:lnTo>
                    <a:pt x="6216" y="14319"/>
                  </a:lnTo>
                  <a:lnTo>
                    <a:pt x="5558" y="13127"/>
                  </a:lnTo>
                  <a:lnTo>
                    <a:pt x="1876" y="15160"/>
                  </a:lnTo>
                  <a:lnTo>
                    <a:pt x="4689" y="252"/>
                  </a:lnTo>
                  <a:lnTo>
                    <a:pt x="335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45"/>
            <p:cNvSpPr/>
            <p:nvPr/>
          </p:nvSpPr>
          <p:spPr>
            <a:xfrm>
              <a:off x="5334757" y="3211438"/>
              <a:ext cx="189299" cy="304855"/>
            </a:xfrm>
            <a:custGeom>
              <a:avLst/>
              <a:gdLst/>
              <a:ahLst/>
              <a:cxnLst/>
              <a:rect l="l" t="t" r="r" b="b"/>
              <a:pathLst>
                <a:path w="4387" h="7065" extrusionOk="0">
                  <a:moveTo>
                    <a:pt x="1224" y="1"/>
                  </a:moveTo>
                  <a:lnTo>
                    <a:pt x="1" y="598"/>
                  </a:lnTo>
                  <a:lnTo>
                    <a:pt x="3162" y="7065"/>
                  </a:lnTo>
                  <a:lnTo>
                    <a:pt x="4386" y="6467"/>
                  </a:lnTo>
                  <a:lnTo>
                    <a:pt x="12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45"/>
            <p:cNvSpPr/>
            <p:nvPr/>
          </p:nvSpPr>
          <p:spPr>
            <a:xfrm>
              <a:off x="5257086" y="2842541"/>
              <a:ext cx="111241" cy="80820"/>
            </a:xfrm>
            <a:custGeom>
              <a:avLst/>
              <a:gdLst/>
              <a:ahLst/>
              <a:cxnLst/>
              <a:rect l="l" t="t" r="r" b="b"/>
              <a:pathLst>
                <a:path w="2578" h="1873" extrusionOk="0">
                  <a:moveTo>
                    <a:pt x="2209" y="0"/>
                  </a:moveTo>
                  <a:lnTo>
                    <a:pt x="1" y="1187"/>
                  </a:lnTo>
                  <a:lnTo>
                    <a:pt x="369" y="1872"/>
                  </a:lnTo>
                  <a:lnTo>
                    <a:pt x="2577" y="687"/>
                  </a:lnTo>
                  <a:lnTo>
                    <a:pt x="2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45"/>
            <p:cNvSpPr/>
            <p:nvPr/>
          </p:nvSpPr>
          <p:spPr>
            <a:xfrm>
              <a:off x="4349797" y="4427513"/>
              <a:ext cx="378512" cy="286732"/>
            </a:xfrm>
            <a:custGeom>
              <a:avLst/>
              <a:gdLst/>
              <a:ahLst/>
              <a:cxnLst/>
              <a:rect l="l" t="t" r="r" b="b"/>
              <a:pathLst>
                <a:path w="8772" h="6645" extrusionOk="0">
                  <a:moveTo>
                    <a:pt x="775" y="0"/>
                  </a:moveTo>
                  <a:lnTo>
                    <a:pt x="0" y="1121"/>
                  </a:lnTo>
                  <a:lnTo>
                    <a:pt x="7998" y="6644"/>
                  </a:lnTo>
                  <a:lnTo>
                    <a:pt x="8771" y="552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45"/>
            <p:cNvSpPr/>
            <p:nvPr/>
          </p:nvSpPr>
          <p:spPr>
            <a:xfrm>
              <a:off x="4774487" y="2406589"/>
              <a:ext cx="202028" cy="201122"/>
            </a:xfrm>
            <a:custGeom>
              <a:avLst/>
              <a:gdLst/>
              <a:ahLst/>
              <a:cxnLst/>
              <a:rect l="l" t="t" r="r" b="b"/>
              <a:pathLst>
                <a:path w="4682" h="4661" extrusionOk="0">
                  <a:moveTo>
                    <a:pt x="2341" y="0"/>
                  </a:moveTo>
                  <a:cubicBezTo>
                    <a:pt x="1048" y="0"/>
                    <a:pt x="1" y="1044"/>
                    <a:pt x="1" y="2331"/>
                  </a:cubicBezTo>
                  <a:cubicBezTo>
                    <a:pt x="1" y="3618"/>
                    <a:pt x="1048" y="4661"/>
                    <a:pt x="2341" y="4661"/>
                  </a:cubicBezTo>
                  <a:cubicBezTo>
                    <a:pt x="3633" y="4661"/>
                    <a:pt x="4682" y="3618"/>
                    <a:pt x="4682" y="2331"/>
                  </a:cubicBezTo>
                  <a:cubicBezTo>
                    <a:pt x="4682" y="1044"/>
                    <a:pt x="3633" y="0"/>
                    <a:pt x="2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45"/>
            <p:cNvSpPr/>
            <p:nvPr/>
          </p:nvSpPr>
          <p:spPr>
            <a:xfrm>
              <a:off x="4761067" y="2393169"/>
              <a:ext cx="228824" cy="227961"/>
            </a:xfrm>
            <a:custGeom>
              <a:avLst/>
              <a:gdLst/>
              <a:ahLst/>
              <a:cxnLst/>
              <a:rect l="l" t="t" r="r" b="b"/>
              <a:pathLst>
                <a:path w="5303" h="5283" extrusionOk="0">
                  <a:moveTo>
                    <a:pt x="2652" y="621"/>
                  </a:moveTo>
                  <a:cubicBezTo>
                    <a:pt x="3771" y="621"/>
                    <a:pt x="4683" y="1528"/>
                    <a:pt x="4683" y="2642"/>
                  </a:cubicBezTo>
                  <a:cubicBezTo>
                    <a:pt x="4683" y="3756"/>
                    <a:pt x="3771" y="4663"/>
                    <a:pt x="2652" y="4663"/>
                  </a:cubicBezTo>
                  <a:cubicBezTo>
                    <a:pt x="1531" y="4663"/>
                    <a:pt x="621" y="3755"/>
                    <a:pt x="621" y="2642"/>
                  </a:cubicBezTo>
                  <a:cubicBezTo>
                    <a:pt x="621" y="1528"/>
                    <a:pt x="1532" y="621"/>
                    <a:pt x="2652" y="621"/>
                  </a:cubicBezTo>
                  <a:close/>
                  <a:moveTo>
                    <a:pt x="2652" y="0"/>
                  </a:moveTo>
                  <a:cubicBezTo>
                    <a:pt x="1189" y="0"/>
                    <a:pt x="0" y="1185"/>
                    <a:pt x="0" y="2642"/>
                  </a:cubicBezTo>
                  <a:cubicBezTo>
                    <a:pt x="0" y="4098"/>
                    <a:pt x="1189" y="5283"/>
                    <a:pt x="2652" y="5283"/>
                  </a:cubicBezTo>
                  <a:cubicBezTo>
                    <a:pt x="4114" y="5283"/>
                    <a:pt x="5303" y="4098"/>
                    <a:pt x="5303" y="2642"/>
                  </a:cubicBezTo>
                  <a:cubicBezTo>
                    <a:pt x="5303" y="1185"/>
                    <a:pt x="4114" y="0"/>
                    <a:pt x="265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45"/>
            <p:cNvSpPr/>
            <p:nvPr/>
          </p:nvSpPr>
          <p:spPr>
            <a:xfrm>
              <a:off x="5683718" y="3046947"/>
              <a:ext cx="188436" cy="240043"/>
            </a:xfrm>
            <a:custGeom>
              <a:avLst/>
              <a:gdLst/>
              <a:ahLst/>
              <a:cxnLst/>
              <a:rect l="l" t="t" r="r" b="b"/>
              <a:pathLst>
                <a:path w="4367" h="5563" extrusionOk="0">
                  <a:moveTo>
                    <a:pt x="2183" y="0"/>
                  </a:moveTo>
                  <a:cubicBezTo>
                    <a:pt x="977" y="0"/>
                    <a:pt x="0" y="885"/>
                    <a:pt x="0" y="1979"/>
                  </a:cubicBezTo>
                  <a:cubicBezTo>
                    <a:pt x="0" y="3073"/>
                    <a:pt x="2183" y="5562"/>
                    <a:pt x="2183" y="5562"/>
                  </a:cubicBezTo>
                  <a:cubicBezTo>
                    <a:pt x="2183" y="5562"/>
                    <a:pt x="4367" y="3071"/>
                    <a:pt x="4367" y="1979"/>
                  </a:cubicBezTo>
                  <a:cubicBezTo>
                    <a:pt x="4367" y="885"/>
                    <a:pt x="3390" y="0"/>
                    <a:pt x="2183" y="0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45"/>
            <p:cNvSpPr/>
            <p:nvPr/>
          </p:nvSpPr>
          <p:spPr>
            <a:xfrm>
              <a:off x="5683718" y="3034347"/>
              <a:ext cx="188436" cy="188436"/>
            </a:xfrm>
            <a:custGeom>
              <a:avLst/>
              <a:gdLst/>
              <a:ahLst/>
              <a:cxnLst/>
              <a:rect l="l" t="t" r="r" b="b"/>
              <a:pathLst>
                <a:path w="4367" h="4367" extrusionOk="0">
                  <a:moveTo>
                    <a:pt x="2183" y="1"/>
                  </a:moveTo>
                  <a:cubicBezTo>
                    <a:pt x="978" y="1"/>
                    <a:pt x="0" y="978"/>
                    <a:pt x="0" y="2184"/>
                  </a:cubicBezTo>
                  <a:cubicBezTo>
                    <a:pt x="0" y="3390"/>
                    <a:pt x="978" y="4367"/>
                    <a:pt x="2183" y="4367"/>
                  </a:cubicBezTo>
                  <a:cubicBezTo>
                    <a:pt x="3389" y="4367"/>
                    <a:pt x="4367" y="3390"/>
                    <a:pt x="4367" y="2184"/>
                  </a:cubicBezTo>
                  <a:cubicBezTo>
                    <a:pt x="4367" y="978"/>
                    <a:pt x="3389" y="1"/>
                    <a:pt x="2183" y="1"/>
                  </a:cubicBez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45"/>
            <p:cNvSpPr/>
            <p:nvPr/>
          </p:nvSpPr>
          <p:spPr>
            <a:xfrm>
              <a:off x="5713492" y="3064164"/>
              <a:ext cx="128889" cy="128846"/>
            </a:xfrm>
            <a:custGeom>
              <a:avLst/>
              <a:gdLst/>
              <a:ahLst/>
              <a:cxnLst/>
              <a:rect l="l" t="t" r="r" b="b"/>
              <a:pathLst>
                <a:path w="2987" h="2986" extrusionOk="0">
                  <a:moveTo>
                    <a:pt x="1493" y="0"/>
                  </a:moveTo>
                  <a:cubicBezTo>
                    <a:pt x="669" y="0"/>
                    <a:pt x="1" y="669"/>
                    <a:pt x="1" y="1493"/>
                  </a:cubicBezTo>
                  <a:cubicBezTo>
                    <a:pt x="1" y="2317"/>
                    <a:pt x="669" y="2985"/>
                    <a:pt x="1493" y="2985"/>
                  </a:cubicBezTo>
                  <a:cubicBezTo>
                    <a:pt x="2318" y="2985"/>
                    <a:pt x="2986" y="2317"/>
                    <a:pt x="2986" y="1493"/>
                  </a:cubicBezTo>
                  <a:cubicBezTo>
                    <a:pt x="2986" y="669"/>
                    <a:pt x="2318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45"/>
            <p:cNvSpPr/>
            <p:nvPr/>
          </p:nvSpPr>
          <p:spPr>
            <a:xfrm>
              <a:off x="5737872" y="3087940"/>
              <a:ext cx="81942" cy="77541"/>
            </a:xfrm>
            <a:custGeom>
              <a:avLst/>
              <a:gdLst/>
              <a:ahLst/>
              <a:cxnLst/>
              <a:rect l="l" t="t" r="r" b="b"/>
              <a:pathLst>
                <a:path w="1899" h="1797" extrusionOk="0">
                  <a:moveTo>
                    <a:pt x="1530" y="1"/>
                  </a:moveTo>
                  <a:lnTo>
                    <a:pt x="860" y="1128"/>
                  </a:lnTo>
                  <a:lnTo>
                    <a:pt x="287" y="614"/>
                  </a:lnTo>
                  <a:lnTo>
                    <a:pt x="0" y="932"/>
                  </a:lnTo>
                  <a:lnTo>
                    <a:pt x="960" y="1797"/>
                  </a:lnTo>
                  <a:lnTo>
                    <a:pt x="1898" y="220"/>
                  </a:lnTo>
                  <a:lnTo>
                    <a:pt x="153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45"/>
            <p:cNvSpPr/>
            <p:nvPr/>
          </p:nvSpPr>
          <p:spPr>
            <a:xfrm>
              <a:off x="3178124" y="3488077"/>
              <a:ext cx="253938" cy="86257"/>
            </a:xfrm>
            <a:custGeom>
              <a:avLst/>
              <a:gdLst/>
              <a:ahLst/>
              <a:cxnLst/>
              <a:rect l="l" t="t" r="r" b="b"/>
              <a:pathLst>
                <a:path w="5885" h="1999" extrusionOk="0">
                  <a:moveTo>
                    <a:pt x="122" y="0"/>
                  </a:moveTo>
                  <a:lnTo>
                    <a:pt x="0" y="1547"/>
                  </a:lnTo>
                  <a:lnTo>
                    <a:pt x="5764" y="1998"/>
                  </a:lnTo>
                  <a:lnTo>
                    <a:pt x="5884" y="45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45"/>
            <p:cNvSpPr/>
            <p:nvPr/>
          </p:nvSpPr>
          <p:spPr>
            <a:xfrm>
              <a:off x="5171086" y="3623830"/>
              <a:ext cx="175534" cy="250831"/>
            </a:xfrm>
            <a:custGeom>
              <a:avLst/>
              <a:gdLst/>
              <a:ahLst/>
              <a:cxnLst/>
              <a:rect l="l" t="t" r="r" b="b"/>
              <a:pathLst>
                <a:path w="4068" h="5813" extrusionOk="0">
                  <a:moveTo>
                    <a:pt x="2705" y="0"/>
                  </a:moveTo>
                  <a:lnTo>
                    <a:pt x="1" y="5089"/>
                  </a:lnTo>
                  <a:lnTo>
                    <a:pt x="1366" y="5812"/>
                  </a:lnTo>
                  <a:lnTo>
                    <a:pt x="4068" y="726"/>
                  </a:lnTo>
                  <a:lnTo>
                    <a:pt x="27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45"/>
            <p:cNvSpPr/>
            <p:nvPr/>
          </p:nvSpPr>
          <p:spPr>
            <a:xfrm>
              <a:off x="5822016" y="4085543"/>
              <a:ext cx="124704" cy="199957"/>
            </a:xfrm>
            <a:custGeom>
              <a:avLst/>
              <a:gdLst/>
              <a:ahLst/>
              <a:cxnLst/>
              <a:rect l="l" t="t" r="r" b="b"/>
              <a:pathLst>
                <a:path w="2890" h="4634" extrusionOk="0">
                  <a:moveTo>
                    <a:pt x="1429" y="1"/>
                  </a:moveTo>
                  <a:lnTo>
                    <a:pt x="1" y="4128"/>
                  </a:lnTo>
                  <a:lnTo>
                    <a:pt x="1461" y="4634"/>
                  </a:lnTo>
                  <a:lnTo>
                    <a:pt x="2889" y="506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45"/>
            <p:cNvSpPr/>
            <p:nvPr/>
          </p:nvSpPr>
          <p:spPr>
            <a:xfrm>
              <a:off x="4886248" y="1849297"/>
              <a:ext cx="265804" cy="275815"/>
            </a:xfrm>
            <a:custGeom>
              <a:avLst/>
              <a:gdLst/>
              <a:ahLst/>
              <a:cxnLst/>
              <a:rect l="l" t="t" r="r" b="b"/>
              <a:pathLst>
                <a:path w="6160" h="6392" extrusionOk="0">
                  <a:moveTo>
                    <a:pt x="2347" y="0"/>
                  </a:moveTo>
                  <a:lnTo>
                    <a:pt x="0" y="2072"/>
                  </a:lnTo>
                  <a:lnTo>
                    <a:pt x="3812" y="6391"/>
                  </a:lnTo>
                  <a:lnTo>
                    <a:pt x="6160" y="4318"/>
                  </a:lnTo>
                  <a:lnTo>
                    <a:pt x="234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45"/>
            <p:cNvSpPr/>
            <p:nvPr/>
          </p:nvSpPr>
          <p:spPr>
            <a:xfrm>
              <a:off x="5070588" y="2146433"/>
              <a:ext cx="182050" cy="248673"/>
            </a:xfrm>
            <a:custGeom>
              <a:avLst/>
              <a:gdLst/>
              <a:ahLst/>
              <a:cxnLst/>
              <a:rect l="l" t="t" r="r" b="b"/>
              <a:pathLst>
                <a:path w="4219" h="5763" extrusionOk="0">
                  <a:moveTo>
                    <a:pt x="1338" y="0"/>
                  </a:moveTo>
                  <a:lnTo>
                    <a:pt x="0" y="773"/>
                  </a:lnTo>
                  <a:lnTo>
                    <a:pt x="2880" y="5762"/>
                  </a:lnTo>
                  <a:lnTo>
                    <a:pt x="4219" y="4990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45"/>
            <p:cNvSpPr/>
            <p:nvPr/>
          </p:nvSpPr>
          <p:spPr>
            <a:xfrm>
              <a:off x="5651656" y="1914368"/>
              <a:ext cx="252557" cy="83538"/>
            </a:xfrm>
            <a:custGeom>
              <a:avLst/>
              <a:gdLst/>
              <a:ahLst/>
              <a:cxnLst/>
              <a:rect l="l" t="t" r="r" b="b"/>
              <a:pathLst>
                <a:path w="5853" h="1936" extrusionOk="0">
                  <a:moveTo>
                    <a:pt x="107" y="1"/>
                  </a:moveTo>
                  <a:lnTo>
                    <a:pt x="0" y="1541"/>
                  </a:lnTo>
                  <a:lnTo>
                    <a:pt x="5748" y="1935"/>
                  </a:lnTo>
                  <a:lnTo>
                    <a:pt x="5853" y="394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45"/>
            <p:cNvSpPr/>
            <p:nvPr/>
          </p:nvSpPr>
          <p:spPr>
            <a:xfrm>
              <a:off x="5927778" y="1932923"/>
              <a:ext cx="108695" cy="73657"/>
            </a:xfrm>
            <a:custGeom>
              <a:avLst/>
              <a:gdLst/>
              <a:ahLst/>
              <a:cxnLst/>
              <a:rect l="l" t="t" r="r" b="b"/>
              <a:pathLst>
                <a:path w="2519" h="1707" extrusionOk="0">
                  <a:moveTo>
                    <a:pt x="107" y="0"/>
                  </a:moveTo>
                  <a:lnTo>
                    <a:pt x="0" y="1542"/>
                  </a:lnTo>
                  <a:lnTo>
                    <a:pt x="2412" y="1707"/>
                  </a:lnTo>
                  <a:lnTo>
                    <a:pt x="2518" y="166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45"/>
            <p:cNvSpPr/>
            <p:nvPr/>
          </p:nvSpPr>
          <p:spPr>
            <a:xfrm>
              <a:off x="4710236" y="3460849"/>
              <a:ext cx="172514" cy="140669"/>
            </a:xfrm>
            <a:custGeom>
              <a:avLst/>
              <a:gdLst/>
              <a:ahLst/>
              <a:cxnLst/>
              <a:rect l="l" t="t" r="r" b="b"/>
              <a:pathLst>
                <a:path w="3998" h="3260" extrusionOk="0">
                  <a:moveTo>
                    <a:pt x="824" y="1"/>
                  </a:moveTo>
                  <a:lnTo>
                    <a:pt x="1" y="1428"/>
                  </a:lnTo>
                  <a:lnTo>
                    <a:pt x="3173" y="3260"/>
                  </a:lnTo>
                  <a:lnTo>
                    <a:pt x="3997" y="1832"/>
                  </a:lnTo>
                  <a:lnTo>
                    <a:pt x="824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45"/>
            <p:cNvSpPr/>
            <p:nvPr/>
          </p:nvSpPr>
          <p:spPr>
            <a:xfrm>
              <a:off x="4797357" y="3272841"/>
              <a:ext cx="286689" cy="245437"/>
            </a:xfrm>
            <a:custGeom>
              <a:avLst/>
              <a:gdLst/>
              <a:ahLst/>
              <a:cxnLst/>
              <a:rect l="l" t="t" r="r" b="b"/>
              <a:pathLst>
                <a:path w="6644" h="5688" extrusionOk="0">
                  <a:moveTo>
                    <a:pt x="1605" y="0"/>
                  </a:moveTo>
                  <a:lnTo>
                    <a:pt x="1" y="2779"/>
                  </a:lnTo>
                  <a:lnTo>
                    <a:pt x="5039" y="5688"/>
                  </a:lnTo>
                  <a:lnTo>
                    <a:pt x="6643" y="2909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45"/>
            <p:cNvSpPr/>
            <p:nvPr/>
          </p:nvSpPr>
          <p:spPr>
            <a:xfrm>
              <a:off x="4685640" y="2725387"/>
              <a:ext cx="186624" cy="231802"/>
            </a:xfrm>
            <a:custGeom>
              <a:avLst/>
              <a:gdLst/>
              <a:ahLst/>
              <a:cxnLst/>
              <a:rect l="l" t="t" r="r" b="b"/>
              <a:pathLst>
                <a:path w="4325" h="5372" extrusionOk="0">
                  <a:moveTo>
                    <a:pt x="1376" y="1"/>
                  </a:moveTo>
                  <a:lnTo>
                    <a:pt x="1" y="909"/>
                  </a:lnTo>
                  <a:lnTo>
                    <a:pt x="2950" y="5371"/>
                  </a:lnTo>
                  <a:lnTo>
                    <a:pt x="4325" y="4463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45"/>
            <p:cNvSpPr/>
            <p:nvPr/>
          </p:nvSpPr>
          <p:spPr>
            <a:xfrm>
              <a:off x="3497742" y="2848798"/>
              <a:ext cx="102524" cy="238490"/>
            </a:xfrm>
            <a:custGeom>
              <a:avLst/>
              <a:gdLst/>
              <a:ahLst/>
              <a:cxnLst/>
              <a:rect l="l" t="t" r="r" b="b"/>
              <a:pathLst>
                <a:path w="2376" h="5527" extrusionOk="0">
                  <a:moveTo>
                    <a:pt x="743" y="0"/>
                  </a:moveTo>
                  <a:lnTo>
                    <a:pt x="1" y="5297"/>
                  </a:lnTo>
                  <a:lnTo>
                    <a:pt x="1634" y="5527"/>
                  </a:lnTo>
                  <a:lnTo>
                    <a:pt x="2376" y="23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45"/>
            <p:cNvSpPr/>
            <p:nvPr/>
          </p:nvSpPr>
          <p:spPr>
            <a:xfrm>
              <a:off x="3798719" y="2549461"/>
              <a:ext cx="241036" cy="127983"/>
            </a:xfrm>
            <a:custGeom>
              <a:avLst/>
              <a:gdLst/>
              <a:ahLst/>
              <a:cxnLst/>
              <a:rect l="l" t="t" r="r" b="b"/>
              <a:pathLst>
                <a:path w="5586" h="2966" extrusionOk="0">
                  <a:moveTo>
                    <a:pt x="5312" y="0"/>
                  </a:moveTo>
                  <a:lnTo>
                    <a:pt x="0" y="618"/>
                  </a:lnTo>
                  <a:lnTo>
                    <a:pt x="273" y="2965"/>
                  </a:lnTo>
                  <a:lnTo>
                    <a:pt x="5586" y="2347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45"/>
            <p:cNvSpPr/>
            <p:nvPr/>
          </p:nvSpPr>
          <p:spPr>
            <a:xfrm>
              <a:off x="4343238" y="1928219"/>
              <a:ext cx="222481" cy="268479"/>
            </a:xfrm>
            <a:custGeom>
              <a:avLst/>
              <a:gdLst/>
              <a:ahLst/>
              <a:cxnLst/>
              <a:rect l="l" t="t" r="r" b="b"/>
              <a:pathLst>
                <a:path w="5156" h="6222" extrusionOk="0">
                  <a:moveTo>
                    <a:pt x="1620" y="1"/>
                  </a:moveTo>
                  <a:lnTo>
                    <a:pt x="0" y="5098"/>
                  </a:lnTo>
                  <a:lnTo>
                    <a:pt x="3536" y="6222"/>
                  </a:lnTo>
                  <a:lnTo>
                    <a:pt x="5156" y="1125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45"/>
            <p:cNvSpPr/>
            <p:nvPr/>
          </p:nvSpPr>
          <p:spPr>
            <a:xfrm>
              <a:off x="3152363" y="2032817"/>
              <a:ext cx="325955" cy="191111"/>
            </a:xfrm>
            <a:custGeom>
              <a:avLst/>
              <a:gdLst/>
              <a:ahLst/>
              <a:cxnLst/>
              <a:rect l="l" t="t" r="r" b="b"/>
              <a:pathLst>
                <a:path w="7554" h="4429" extrusionOk="0">
                  <a:moveTo>
                    <a:pt x="637" y="1"/>
                  </a:moveTo>
                  <a:lnTo>
                    <a:pt x="1" y="2917"/>
                  </a:lnTo>
                  <a:lnTo>
                    <a:pt x="6916" y="4428"/>
                  </a:lnTo>
                  <a:lnTo>
                    <a:pt x="7554" y="1511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45"/>
            <p:cNvSpPr/>
            <p:nvPr/>
          </p:nvSpPr>
          <p:spPr>
            <a:xfrm>
              <a:off x="4150095" y="2542083"/>
              <a:ext cx="177649" cy="102007"/>
            </a:xfrm>
            <a:custGeom>
              <a:avLst/>
              <a:gdLst/>
              <a:ahLst/>
              <a:cxnLst/>
              <a:rect l="l" t="t" r="r" b="b"/>
              <a:pathLst>
                <a:path w="4117" h="2364" extrusionOk="0">
                  <a:moveTo>
                    <a:pt x="1" y="0"/>
                  </a:moveTo>
                  <a:lnTo>
                    <a:pt x="1" y="2364"/>
                  </a:lnTo>
                  <a:lnTo>
                    <a:pt x="4117" y="2364"/>
                  </a:lnTo>
                  <a:lnTo>
                    <a:pt x="411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45"/>
            <p:cNvSpPr/>
            <p:nvPr/>
          </p:nvSpPr>
          <p:spPr>
            <a:xfrm>
              <a:off x="3629611" y="3958723"/>
              <a:ext cx="161381" cy="239353"/>
            </a:xfrm>
            <a:custGeom>
              <a:avLst/>
              <a:gdLst/>
              <a:ahLst/>
              <a:cxnLst/>
              <a:rect l="l" t="t" r="r" b="b"/>
              <a:pathLst>
                <a:path w="3740" h="5547" extrusionOk="0">
                  <a:moveTo>
                    <a:pt x="2244" y="0"/>
                  </a:moveTo>
                  <a:lnTo>
                    <a:pt x="0" y="4855"/>
                  </a:lnTo>
                  <a:lnTo>
                    <a:pt x="1496" y="5547"/>
                  </a:lnTo>
                  <a:lnTo>
                    <a:pt x="3740" y="692"/>
                  </a:lnTo>
                  <a:lnTo>
                    <a:pt x="2244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45"/>
            <p:cNvSpPr/>
            <p:nvPr/>
          </p:nvSpPr>
          <p:spPr>
            <a:xfrm>
              <a:off x="3734424" y="3786681"/>
              <a:ext cx="136138" cy="184725"/>
            </a:xfrm>
            <a:custGeom>
              <a:avLst/>
              <a:gdLst/>
              <a:ahLst/>
              <a:cxnLst/>
              <a:rect l="l" t="t" r="r" b="b"/>
              <a:pathLst>
                <a:path w="3155" h="4281" extrusionOk="0">
                  <a:moveTo>
                    <a:pt x="1659" y="1"/>
                  </a:moveTo>
                  <a:lnTo>
                    <a:pt x="0" y="3589"/>
                  </a:lnTo>
                  <a:lnTo>
                    <a:pt x="1497" y="4281"/>
                  </a:lnTo>
                  <a:lnTo>
                    <a:pt x="3155" y="693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45"/>
            <p:cNvSpPr/>
            <p:nvPr/>
          </p:nvSpPr>
          <p:spPr>
            <a:xfrm>
              <a:off x="4152857" y="3394699"/>
              <a:ext cx="249493" cy="248328"/>
            </a:xfrm>
            <a:custGeom>
              <a:avLst/>
              <a:gdLst/>
              <a:ahLst/>
              <a:cxnLst/>
              <a:rect l="l" t="t" r="r" b="b"/>
              <a:pathLst>
                <a:path w="5782" h="5755" extrusionOk="0">
                  <a:moveTo>
                    <a:pt x="2600" y="0"/>
                  </a:moveTo>
                  <a:lnTo>
                    <a:pt x="0" y="2975"/>
                  </a:lnTo>
                  <a:lnTo>
                    <a:pt x="3179" y="5754"/>
                  </a:lnTo>
                  <a:lnTo>
                    <a:pt x="5781" y="2780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45"/>
            <p:cNvSpPr/>
            <p:nvPr/>
          </p:nvSpPr>
          <p:spPr>
            <a:xfrm>
              <a:off x="3831254" y="3162116"/>
              <a:ext cx="179547" cy="187314"/>
            </a:xfrm>
            <a:custGeom>
              <a:avLst/>
              <a:gdLst/>
              <a:ahLst/>
              <a:cxnLst/>
              <a:rect l="l" t="t" r="r" b="b"/>
              <a:pathLst>
                <a:path w="4161" h="4341" extrusionOk="0">
                  <a:moveTo>
                    <a:pt x="2601" y="1"/>
                  </a:moveTo>
                  <a:lnTo>
                    <a:pt x="0" y="2976"/>
                  </a:lnTo>
                  <a:lnTo>
                    <a:pt x="1560" y="4340"/>
                  </a:lnTo>
                  <a:lnTo>
                    <a:pt x="4160" y="1365"/>
                  </a:lnTo>
                  <a:lnTo>
                    <a:pt x="26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45"/>
            <p:cNvSpPr/>
            <p:nvPr/>
          </p:nvSpPr>
          <p:spPr>
            <a:xfrm>
              <a:off x="4068282" y="3555565"/>
              <a:ext cx="109774" cy="111025"/>
            </a:xfrm>
            <a:custGeom>
              <a:avLst/>
              <a:gdLst/>
              <a:ahLst/>
              <a:cxnLst/>
              <a:rect l="l" t="t" r="r" b="b"/>
              <a:pathLst>
                <a:path w="2544" h="2573" extrusionOk="0">
                  <a:moveTo>
                    <a:pt x="1301" y="1"/>
                  </a:moveTo>
                  <a:lnTo>
                    <a:pt x="1" y="1488"/>
                  </a:lnTo>
                  <a:lnTo>
                    <a:pt x="1243" y="2573"/>
                  </a:lnTo>
                  <a:lnTo>
                    <a:pt x="2543" y="1085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45"/>
            <p:cNvSpPr/>
            <p:nvPr/>
          </p:nvSpPr>
          <p:spPr>
            <a:xfrm>
              <a:off x="4109059" y="3966965"/>
              <a:ext cx="150809" cy="100583"/>
            </a:xfrm>
            <a:custGeom>
              <a:avLst/>
              <a:gdLst/>
              <a:ahLst/>
              <a:cxnLst/>
              <a:rect l="l" t="t" r="r" b="b"/>
              <a:pathLst>
                <a:path w="3495" h="2331" extrusionOk="0">
                  <a:moveTo>
                    <a:pt x="3122" y="1"/>
                  </a:moveTo>
                  <a:lnTo>
                    <a:pt x="0" y="724"/>
                  </a:lnTo>
                  <a:lnTo>
                    <a:pt x="372" y="2330"/>
                  </a:lnTo>
                  <a:lnTo>
                    <a:pt x="3494" y="1606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45"/>
            <p:cNvSpPr/>
            <p:nvPr/>
          </p:nvSpPr>
          <p:spPr>
            <a:xfrm>
              <a:off x="4275319" y="3948410"/>
              <a:ext cx="64380" cy="80561"/>
            </a:xfrm>
            <a:custGeom>
              <a:avLst/>
              <a:gdLst/>
              <a:ahLst/>
              <a:cxnLst/>
              <a:rect l="l" t="t" r="r" b="b"/>
              <a:pathLst>
                <a:path w="1492" h="1867" extrusionOk="0">
                  <a:moveTo>
                    <a:pt x="1119" y="1"/>
                  </a:moveTo>
                  <a:lnTo>
                    <a:pt x="0" y="260"/>
                  </a:lnTo>
                  <a:lnTo>
                    <a:pt x="374" y="1866"/>
                  </a:lnTo>
                  <a:lnTo>
                    <a:pt x="1491" y="1606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45"/>
            <p:cNvSpPr/>
            <p:nvPr/>
          </p:nvSpPr>
          <p:spPr>
            <a:xfrm>
              <a:off x="3557160" y="2153035"/>
              <a:ext cx="139504" cy="241511"/>
            </a:xfrm>
            <a:custGeom>
              <a:avLst/>
              <a:gdLst/>
              <a:ahLst/>
              <a:cxnLst/>
              <a:rect l="l" t="t" r="r" b="b"/>
              <a:pathLst>
                <a:path w="3233" h="5597" extrusionOk="0">
                  <a:moveTo>
                    <a:pt x="1567" y="1"/>
                  </a:moveTo>
                  <a:lnTo>
                    <a:pt x="0" y="515"/>
                  </a:lnTo>
                  <a:lnTo>
                    <a:pt x="1666" y="5597"/>
                  </a:lnTo>
                  <a:lnTo>
                    <a:pt x="3232" y="5083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45"/>
            <p:cNvSpPr/>
            <p:nvPr/>
          </p:nvSpPr>
          <p:spPr>
            <a:xfrm>
              <a:off x="3725276" y="1905781"/>
              <a:ext cx="235168" cy="86775"/>
            </a:xfrm>
            <a:custGeom>
              <a:avLst/>
              <a:gdLst/>
              <a:ahLst/>
              <a:cxnLst/>
              <a:rect l="l" t="t" r="r" b="b"/>
              <a:pathLst>
                <a:path w="5450" h="2011" extrusionOk="0">
                  <a:moveTo>
                    <a:pt x="113" y="0"/>
                  </a:moveTo>
                  <a:lnTo>
                    <a:pt x="0" y="1645"/>
                  </a:lnTo>
                  <a:lnTo>
                    <a:pt x="5336" y="2011"/>
                  </a:lnTo>
                  <a:lnTo>
                    <a:pt x="5450" y="36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45"/>
            <p:cNvSpPr/>
            <p:nvPr/>
          </p:nvSpPr>
          <p:spPr>
            <a:xfrm>
              <a:off x="3510212" y="2011069"/>
              <a:ext cx="99849" cy="120604"/>
            </a:xfrm>
            <a:custGeom>
              <a:avLst/>
              <a:gdLst/>
              <a:ahLst/>
              <a:cxnLst/>
              <a:rect l="l" t="t" r="r" b="b"/>
              <a:pathLst>
                <a:path w="2314" h="2795" extrusionOk="0">
                  <a:moveTo>
                    <a:pt x="1567" y="0"/>
                  </a:moveTo>
                  <a:lnTo>
                    <a:pt x="1" y="514"/>
                  </a:lnTo>
                  <a:lnTo>
                    <a:pt x="747" y="2795"/>
                  </a:lnTo>
                  <a:lnTo>
                    <a:pt x="2314" y="2281"/>
                  </a:lnTo>
                  <a:lnTo>
                    <a:pt x="1567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45"/>
            <p:cNvSpPr/>
            <p:nvPr/>
          </p:nvSpPr>
          <p:spPr>
            <a:xfrm>
              <a:off x="3449413" y="1825521"/>
              <a:ext cx="114693" cy="165825"/>
            </a:xfrm>
            <a:custGeom>
              <a:avLst/>
              <a:gdLst/>
              <a:ahLst/>
              <a:cxnLst/>
              <a:rect l="l" t="t" r="r" b="b"/>
              <a:pathLst>
                <a:path w="2658" h="3843" extrusionOk="0">
                  <a:moveTo>
                    <a:pt x="1567" y="1"/>
                  </a:moveTo>
                  <a:lnTo>
                    <a:pt x="1" y="514"/>
                  </a:lnTo>
                  <a:lnTo>
                    <a:pt x="1091" y="3843"/>
                  </a:lnTo>
                  <a:lnTo>
                    <a:pt x="2658" y="3329"/>
                  </a:lnTo>
                  <a:lnTo>
                    <a:pt x="156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45"/>
            <p:cNvSpPr/>
            <p:nvPr/>
          </p:nvSpPr>
          <p:spPr>
            <a:xfrm>
              <a:off x="5093674" y="2807287"/>
              <a:ext cx="118792" cy="240691"/>
            </a:xfrm>
            <a:custGeom>
              <a:avLst/>
              <a:gdLst/>
              <a:ahLst/>
              <a:cxnLst/>
              <a:rect l="l" t="t" r="r" b="b"/>
              <a:pathLst>
                <a:path w="2753" h="5578" extrusionOk="0">
                  <a:moveTo>
                    <a:pt x="1142" y="1"/>
                  </a:moveTo>
                  <a:lnTo>
                    <a:pt x="0" y="5227"/>
                  </a:lnTo>
                  <a:lnTo>
                    <a:pt x="1611" y="5578"/>
                  </a:lnTo>
                  <a:lnTo>
                    <a:pt x="2753" y="35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45"/>
            <p:cNvSpPr/>
            <p:nvPr/>
          </p:nvSpPr>
          <p:spPr>
            <a:xfrm>
              <a:off x="4841630" y="2688062"/>
              <a:ext cx="198490" cy="202460"/>
            </a:xfrm>
            <a:custGeom>
              <a:avLst/>
              <a:gdLst/>
              <a:ahLst/>
              <a:cxnLst/>
              <a:rect l="l" t="t" r="r" b="b"/>
              <a:pathLst>
                <a:path w="4600" h="4692" extrusionOk="0">
                  <a:moveTo>
                    <a:pt x="2837" y="1"/>
                  </a:moveTo>
                  <a:lnTo>
                    <a:pt x="1" y="1638"/>
                  </a:lnTo>
                  <a:lnTo>
                    <a:pt x="1764" y="4691"/>
                  </a:lnTo>
                  <a:lnTo>
                    <a:pt x="4600" y="3053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45"/>
            <p:cNvSpPr/>
            <p:nvPr/>
          </p:nvSpPr>
          <p:spPr>
            <a:xfrm>
              <a:off x="4829677" y="2942220"/>
              <a:ext cx="108609" cy="113787"/>
            </a:xfrm>
            <a:custGeom>
              <a:avLst/>
              <a:gdLst/>
              <a:ahLst/>
              <a:cxnLst/>
              <a:rect l="l" t="t" r="r" b="b"/>
              <a:pathLst>
                <a:path w="2517" h="2637" extrusionOk="0">
                  <a:moveTo>
                    <a:pt x="1376" y="0"/>
                  </a:moveTo>
                  <a:lnTo>
                    <a:pt x="0" y="910"/>
                  </a:lnTo>
                  <a:lnTo>
                    <a:pt x="1141" y="2636"/>
                  </a:lnTo>
                  <a:lnTo>
                    <a:pt x="2517" y="1728"/>
                  </a:lnTo>
                  <a:lnTo>
                    <a:pt x="137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45"/>
            <p:cNvSpPr/>
            <p:nvPr/>
          </p:nvSpPr>
          <p:spPr>
            <a:xfrm>
              <a:off x="4524731" y="1732703"/>
              <a:ext cx="98943" cy="83711"/>
            </a:xfrm>
            <a:custGeom>
              <a:avLst/>
              <a:gdLst/>
              <a:ahLst/>
              <a:cxnLst/>
              <a:rect l="l" t="t" r="r" b="b"/>
              <a:pathLst>
                <a:path w="2293" h="1940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9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45"/>
            <p:cNvSpPr/>
            <p:nvPr/>
          </p:nvSpPr>
          <p:spPr>
            <a:xfrm>
              <a:off x="4385958" y="1711818"/>
              <a:ext cx="98943" cy="83668"/>
            </a:xfrm>
            <a:custGeom>
              <a:avLst/>
              <a:gdLst/>
              <a:ahLst/>
              <a:cxnLst/>
              <a:rect l="l" t="t" r="r" b="b"/>
              <a:pathLst>
                <a:path w="2293" h="1939" extrusionOk="0">
                  <a:moveTo>
                    <a:pt x="246" y="0"/>
                  </a:moveTo>
                  <a:lnTo>
                    <a:pt x="0" y="1630"/>
                  </a:lnTo>
                  <a:lnTo>
                    <a:pt x="2047" y="1938"/>
                  </a:lnTo>
                  <a:lnTo>
                    <a:pt x="2292" y="308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45"/>
            <p:cNvSpPr/>
            <p:nvPr/>
          </p:nvSpPr>
          <p:spPr>
            <a:xfrm>
              <a:off x="4900962" y="3563116"/>
              <a:ext cx="172471" cy="140626"/>
            </a:xfrm>
            <a:custGeom>
              <a:avLst/>
              <a:gdLst/>
              <a:ahLst/>
              <a:cxnLst/>
              <a:rect l="l" t="t" r="r" b="b"/>
              <a:pathLst>
                <a:path w="3997" h="3259" extrusionOk="0">
                  <a:moveTo>
                    <a:pt x="825" y="0"/>
                  </a:moveTo>
                  <a:lnTo>
                    <a:pt x="1" y="1428"/>
                  </a:lnTo>
                  <a:lnTo>
                    <a:pt x="3173" y="3258"/>
                  </a:lnTo>
                  <a:lnTo>
                    <a:pt x="3996" y="1832"/>
                  </a:lnTo>
                  <a:lnTo>
                    <a:pt x="825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45"/>
            <p:cNvSpPr/>
            <p:nvPr/>
          </p:nvSpPr>
          <p:spPr>
            <a:xfrm>
              <a:off x="3193054" y="3238881"/>
              <a:ext cx="71241" cy="71241"/>
            </a:xfrm>
            <a:custGeom>
              <a:avLst/>
              <a:gdLst/>
              <a:ahLst/>
              <a:cxnLst/>
              <a:rect l="l" t="t" r="r" b="b"/>
              <a:pathLst>
                <a:path w="1651" h="1651" extrusionOk="0">
                  <a:moveTo>
                    <a:pt x="1" y="0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45"/>
            <p:cNvSpPr/>
            <p:nvPr/>
          </p:nvSpPr>
          <p:spPr>
            <a:xfrm>
              <a:off x="3193054" y="3367773"/>
              <a:ext cx="71241" cy="71284"/>
            </a:xfrm>
            <a:custGeom>
              <a:avLst/>
              <a:gdLst/>
              <a:ahLst/>
              <a:cxnLst/>
              <a:rect l="l" t="t" r="r" b="b"/>
              <a:pathLst>
                <a:path w="1651" h="1652" extrusionOk="0">
                  <a:moveTo>
                    <a:pt x="1" y="1"/>
                  </a:moveTo>
                  <a:lnTo>
                    <a:pt x="1" y="1651"/>
                  </a:lnTo>
                  <a:lnTo>
                    <a:pt x="1650" y="1651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45"/>
            <p:cNvSpPr/>
            <p:nvPr/>
          </p:nvSpPr>
          <p:spPr>
            <a:xfrm>
              <a:off x="5059930" y="3482727"/>
              <a:ext cx="97303" cy="97260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826" y="0"/>
                  </a:moveTo>
                  <a:lnTo>
                    <a:pt x="0" y="1429"/>
                  </a:lnTo>
                  <a:lnTo>
                    <a:pt x="1430" y="2253"/>
                  </a:lnTo>
                  <a:lnTo>
                    <a:pt x="2255" y="825"/>
                  </a:lnTo>
                  <a:lnTo>
                    <a:pt x="826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45"/>
            <p:cNvSpPr/>
            <p:nvPr/>
          </p:nvSpPr>
          <p:spPr>
            <a:xfrm>
              <a:off x="5318662" y="3525791"/>
              <a:ext cx="97605" cy="97648"/>
            </a:xfrm>
            <a:custGeom>
              <a:avLst/>
              <a:gdLst/>
              <a:ahLst/>
              <a:cxnLst/>
              <a:rect l="l" t="t" r="r" b="b"/>
              <a:pathLst>
                <a:path w="2262" h="2263" extrusionOk="0">
                  <a:moveTo>
                    <a:pt x="827" y="1"/>
                  </a:moveTo>
                  <a:lnTo>
                    <a:pt x="0" y="1435"/>
                  </a:lnTo>
                  <a:lnTo>
                    <a:pt x="1434" y="2262"/>
                  </a:lnTo>
                  <a:lnTo>
                    <a:pt x="2262" y="829"/>
                  </a:lnTo>
                  <a:lnTo>
                    <a:pt x="82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45"/>
            <p:cNvSpPr/>
            <p:nvPr/>
          </p:nvSpPr>
          <p:spPr>
            <a:xfrm>
              <a:off x="5187872" y="4173959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0"/>
                  </a:moveTo>
                  <a:lnTo>
                    <a:pt x="1" y="1435"/>
                  </a:lnTo>
                  <a:lnTo>
                    <a:pt x="1435" y="2262"/>
                  </a:lnTo>
                  <a:lnTo>
                    <a:pt x="2262" y="828"/>
                  </a:lnTo>
                  <a:lnTo>
                    <a:pt x="82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45"/>
            <p:cNvSpPr/>
            <p:nvPr/>
          </p:nvSpPr>
          <p:spPr>
            <a:xfrm>
              <a:off x="5119348" y="4292710"/>
              <a:ext cx="97605" cy="97605"/>
            </a:xfrm>
            <a:custGeom>
              <a:avLst/>
              <a:gdLst/>
              <a:ahLst/>
              <a:cxnLst/>
              <a:rect l="l" t="t" r="r" b="b"/>
              <a:pathLst>
                <a:path w="2262" h="2262" extrusionOk="0">
                  <a:moveTo>
                    <a:pt x="828" y="1"/>
                  </a:moveTo>
                  <a:lnTo>
                    <a:pt x="1" y="1433"/>
                  </a:lnTo>
                  <a:lnTo>
                    <a:pt x="1434" y="2262"/>
                  </a:lnTo>
                  <a:lnTo>
                    <a:pt x="2262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45"/>
            <p:cNvSpPr/>
            <p:nvPr/>
          </p:nvSpPr>
          <p:spPr>
            <a:xfrm>
              <a:off x="5985039" y="4320974"/>
              <a:ext cx="97562" cy="97562"/>
            </a:xfrm>
            <a:custGeom>
              <a:avLst/>
              <a:gdLst/>
              <a:ahLst/>
              <a:cxnLst/>
              <a:rect l="l" t="t" r="r" b="b"/>
              <a:pathLst>
                <a:path w="2261" h="2261" extrusionOk="0">
                  <a:moveTo>
                    <a:pt x="828" y="1"/>
                  </a:moveTo>
                  <a:lnTo>
                    <a:pt x="0" y="1434"/>
                  </a:lnTo>
                  <a:lnTo>
                    <a:pt x="1434" y="2261"/>
                  </a:lnTo>
                  <a:lnTo>
                    <a:pt x="2260" y="828"/>
                  </a:lnTo>
                  <a:lnTo>
                    <a:pt x="82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45"/>
            <p:cNvSpPr/>
            <p:nvPr/>
          </p:nvSpPr>
          <p:spPr>
            <a:xfrm>
              <a:off x="4555540" y="1623748"/>
              <a:ext cx="20971" cy="24121"/>
            </a:xfrm>
            <a:custGeom>
              <a:avLst/>
              <a:gdLst/>
              <a:ahLst/>
              <a:cxnLst/>
              <a:rect l="l" t="t" r="r" b="b"/>
              <a:pathLst>
                <a:path w="486" h="559" extrusionOk="0">
                  <a:moveTo>
                    <a:pt x="1" y="1"/>
                  </a:moveTo>
                  <a:lnTo>
                    <a:pt x="1" y="559"/>
                  </a:lnTo>
                  <a:lnTo>
                    <a:pt x="486" y="55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45"/>
            <p:cNvSpPr/>
            <p:nvPr/>
          </p:nvSpPr>
          <p:spPr>
            <a:xfrm>
              <a:off x="5807733" y="3956479"/>
              <a:ext cx="128803" cy="128846"/>
            </a:xfrm>
            <a:custGeom>
              <a:avLst/>
              <a:gdLst/>
              <a:ahLst/>
              <a:cxnLst/>
              <a:rect l="l" t="t" r="r" b="b"/>
              <a:pathLst>
                <a:path w="2985" h="2986" extrusionOk="0">
                  <a:moveTo>
                    <a:pt x="1493" y="0"/>
                  </a:moveTo>
                  <a:cubicBezTo>
                    <a:pt x="668" y="0"/>
                    <a:pt x="0" y="668"/>
                    <a:pt x="0" y="1493"/>
                  </a:cubicBezTo>
                  <a:cubicBezTo>
                    <a:pt x="0" y="2317"/>
                    <a:pt x="668" y="2986"/>
                    <a:pt x="1493" y="2986"/>
                  </a:cubicBezTo>
                  <a:cubicBezTo>
                    <a:pt x="2317" y="2986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45"/>
            <p:cNvSpPr/>
            <p:nvPr/>
          </p:nvSpPr>
          <p:spPr>
            <a:xfrm>
              <a:off x="4529305" y="4508162"/>
              <a:ext cx="86" cy="129"/>
            </a:xfrm>
            <a:custGeom>
              <a:avLst/>
              <a:gdLst/>
              <a:ahLst/>
              <a:cxnLst/>
              <a:rect l="l" t="t" r="r" b="b"/>
              <a:pathLst>
                <a:path w="2" h="3" extrusionOk="0">
                  <a:moveTo>
                    <a:pt x="2" y="1"/>
                  </a:moveTo>
                  <a:cubicBezTo>
                    <a:pt x="1" y="3"/>
                    <a:pt x="1" y="3"/>
                    <a:pt x="2" y="3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45"/>
            <p:cNvSpPr/>
            <p:nvPr/>
          </p:nvSpPr>
          <p:spPr>
            <a:xfrm>
              <a:off x="4529434" y="4508809"/>
              <a:ext cx="518" cy="2718"/>
            </a:xfrm>
            <a:custGeom>
              <a:avLst/>
              <a:gdLst/>
              <a:ahLst/>
              <a:cxnLst/>
              <a:rect l="l" t="t" r="r" b="b"/>
              <a:pathLst>
                <a:path w="12" h="63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1"/>
                    <a:pt x="6" y="41"/>
                    <a:pt x="11" y="63"/>
                  </a:cubicBezTo>
                  <a:cubicBezTo>
                    <a:pt x="7" y="41"/>
                    <a:pt x="3" y="21"/>
                    <a:pt x="1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45"/>
            <p:cNvSpPr/>
            <p:nvPr/>
          </p:nvSpPr>
          <p:spPr>
            <a:xfrm>
              <a:off x="4533102" y="4520719"/>
              <a:ext cx="129" cy="173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1" y="0"/>
                  </a:moveTo>
                  <a:cubicBezTo>
                    <a:pt x="1" y="1"/>
                    <a:pt x="2" y="1"/>
                    <a:pt x="3" y="3"/>
                  </a:cubicBezTo>
                  <a:lnTo>
                    <a:pt x="3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lnTo>
                    <a:pt x="3" y="3"/>
                  </a:lnTo>
                  <a:cubicBezTo>
                    <a:pt x="3" y="3"/>
                    <a:pt x="3" y="3"/>
                    <a:pt x="3" y="3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45"/>
            <p:cNvSpPr/>
            <p:nvPr/>
          </p:nvSpPr>
          <p:spPr>
            <a:xfrm>
              <a:off x="4532584" y="4519726"/>
              <a:ext cx="302" cy="561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0" y="1"/>
                  </a:moveTo>
                  <a:cubicBezTo>
                    <a:pt x="3" y="4"/>
                    <a:pt x="5" y="8"/>
                    <a:pt x="7" y="12"/>
                  </a:cubicBezTo>
                  <a:cubicBezTo>
                    <a:pt x="6" y="8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45"/>
            <p:cNvSpPr/>
            <p:nvPr/>
          </p:nvSpPr>
          <p:spPr>
            <a:xfrm>
              <a:off x="4530815" y="4515109"/>
              <a:ext cx="1812" cy="4531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7"/>
                    <a:pt x="25" y="70"/>
                    <a:pt x="41" y="105"/>
                  </a:cubicBezTo>
                  <a:cubicBezTo>
                    <a:pt x="26" y="72"/>
                    <a:pt x="12" y="37"/>
                    <a:pt x="1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45"/>
            <p:cNvSpPr/>
            <p:nvPr/>
          </p:nvSpPr>
          <p:spPr>
            <a:xfrm>
              <a:off x="3031541" y="4647194"/>
              <a:ext cx="1620455" cy="5264"/>
            </a:xfrm>
            <a:custGeom>
              <a:avLst/>
              <a:gdLst/>
              <a:ahLst/>
              <a:cxnLst/>
              <a:rect l="l" t="t" r="r" b="b"/>
              <a:pathLst>
                <a:path w="37554" h="122" extrusionOk="0">
                  <a:moveTo>
                    <a:pt x="0" y="1"/>
                  </a:moveTo>
                  <a:lnTo>
                    <a:pt x="5" y="122"/>
                  </a:lnTo>
                  <a:lnTo>
                    <a:pt x="37553" y="122"/>
                  </a:lnTo>
                  <a:lnTo>
                    <a:pt x="37381" y="1"/>
                  </a:ln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45"/>
            <p:cNvSpPr/>
            <p:nvPr/>
          </p:nvSpPr>
          <p:spPr>
            <a:xfrm>
              <a:off x="3030850" y="4373661"/>
              <a:ext cx="1613853" cy="273571"/>
            </a:xfrm>
            <a:custGeom>
              <a:avLst/>
              <a:gdLst/>
              <a:ahLst/>
              <a:cxnLst/>
              <a:rect l="l" t="t" r="r" b="b"/>
              <a:pathLst>
                <a:path w="37401" h="6340" extrusionOk="0">
                  <a:moveTo>
                    <a:pt x="445" y="0"/>
                  </a:moveTo>
                  <a:lnTo>
                    <a:pt x="445" y="5856"/>
                  </a:lnTo>
                  <a:lnTo>
                    <a:pt x="1" y="5856"/>
                  </a:lnTo>
                  <a:lnTo>
                    <a:pt x="19" y="6340"/>
                  </a:lnTo>
                  <a:lnTo>
                    <a:pt x="37400" y="6340"/>
                  </a:lnTo>
                  <a:lnTo>
                    <a:pt x="32374" y="2804"/>
                  </a:lnTo>
                  <a:lnTo>
                    <a:pt x="31055" y="2530"/>
                  </a:lnTo>
                  <a:lnTo>
                    <a:pt x="23768" y="5889"/>
                  </a:lnTo>
                  <a:lnTo>
                    <a:pt x="4527" y="1747"/>
                  </a:lnTo>
                  <a:lnTo>
                    <a:pt x="4466" y="1720"/>
                  </a:lnTo>
                  <a:cubicBezTo>
                    <a:pt x="3139" y="1143"/>
                    <a:pt x="1761" y="554"/>
                    <a:pt x="4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45"/>
            <p:cNvSpPr/>
            <p:nvPr/>
          </p:nvSpPr>
          <p:spPr>
            <a:xfrm>
              <a:off x="2895529" y="1244409"/>
              <a:ext cx="436807" cy="362287"/>
            </a:xfrm>
            <a:custGeom>
              <a:avLst/>
              <a:gdLst/>
              <a:ahLst/>
              <a:cxnLst/>
              <a:rect l="l" t="t" r="r" b="b"/>
              <a:pathLst>
                <a:path w="10123" h="8396" extrusionOk="0">
                  <a:moveTo>
                    <a:pt x="3664" y="1"/>
                  </a:moveTo>
                  <a:cubicBezTo>
                    <a:pt x="2823" y="1576"/>
                    <a:pt x="1471" y="3903"/>
                    <a:pt x="1" y="5641"/>
                  </a:cubicBezTo>
                  <a:cubicBezTo>
                    <a:pt x="1410" y="6539"/>
                    <a:pt x="3059" y="7579"/>
                    <a:pt x="4363" y="8396"/>
                  </a:cubicBezTo>
                  <a:lnTo>
                    <a:pt x="4563" y="8375"/>
                  </a:lnTo>
                  <a:lnTo>
                    <a:pt x="10122" y="3501"/>
                  </a:lnTo>
                  <a:lnTo>
                    <a:pt x="36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45"/>
            <p:cNvSpPr/>
            <p:nvPr/>
          </p:nvSpPr>
          <p:spPr>
            <a:xfrm>
              <a:off x="2810264" y="1531491"/>
              <a:ext cx="178166" cy="102654"/>
            </a:xfrm>
            <a:custGeom>
              <a:avLst/>
              <a:gdLst/>
              <a:ahLst/>
              <a:cxnLst/>
              <a:rect l="l" t="t" r="r" b="b"/>
              <a:pathLst>
                <a:path w="4129" h="2379" extrusionOk="0">
                  <a:moveTo>
                    <a:pt x="1029" y="0"/>
                  </a:moveTo>
                  <a:cubicBezTo>
                    <a:pt x="738" y="277"/>
                    <a:pt x="446" y="521"/>
                    <a:pt x="154" y="722"/>
                  </a:cubicBezTo>
                  <a:lnTo>
                    <a:pt x="1" y="829"/>
                  </a:lnTo>
                  <a:lnTo>
                    <a:pt x="1" y="2378"/>
                  </a:lnTo>
                  <a:lnTo>
                    <a:pt x="4128" y="1964"/>
                  </a:lnTo>
                  <a:cubicBezTo>
                    <a:pt x="2916" y="1202"/>
                    <a:pt x="1883" y="547"/>
                    <a:pt x="10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45"/>
            <p:cNvSpPr/>
            <p:nvPr/>
          </p:nvSpPr>
          <p:spPr>
            <a:xfrm>
              <a:off x="5498126" y="2032127"/>
              <a:ext cx="738383" cy="401511"/>
            </a:xfrm>
            <a:custGeom>
              <a:avLst/>
              <a:gdLst/>
              <a:ahLst/>
              <a:cxnLst/>
              <a:rect l="l" t="t" r="r" b="b"/>
              <a:pathLst>
                <a:path w="17112" h="9305" extrusionOk="0">
                  <a:moveTo>
                    <a:pt x="17111" y="0"/>
                  </a:moveTo>
                  <a:lnTo>
                    <a:pt x="15878" y="1809"/>
                  </a:lnTo>
                  <a:lnTo>
                    <a:pt x="797" y="752"/>
                  </a:lnTo>
                  <a:lnTo>
                    <a:pt x="1" y="378"/>
                  </a:lnTo>
                  <a:lnTo>
                    <a:pt x="1" y="9304"/>
                  </a:lnTo>
                  <a:cubicBezTo>
                    <a:pt x="2845" y="6455"/>
                    <a:pt x="6653" y="4583"/>
                    <a:pt x="11077" y="3873"/>
                  </a:cubicBezTo>
                  <a:cubicBezTo>
                    <a:pt x="12609" y="3628"/>
                    <a:pt x="13980" y="3557"/>
                    <a:pt x="15057" y="3557"/>
                  </a:cubicBezTo>
                  <a:cubicBezTo>
                    <a:pt x="15992" y="3557"/>
                    <a:pt x="16706" y="3611"/>
                    <a:pt x="17111" y="3651"/>
                  </a:cubicBezTo>
                  <a:lnTo>
                    <a:pt x="17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45"/>
            <p:cNvSpPr/>
            <p:nvPr/>
          </p:nvSpPr>
          <p:spPr>
            <a:xfrm>
              <a:off x="5012119" y="1152670"/>
              <a:ext cx="1224381" cy="754478"/>
            </a:xfrm>
            <a:custGeom>
              <a:avLst/>
              <a:gdLst/>
              <a:ahLst/>
              <a:cxnLst/>
              <a:rect l="l" t="t" r="r" b="b"/>
              <a:pathLst>
                <a:path w="28375" h="17485" extrusionOk="0">
                  <a:moveTo>
                    <a:pt x="2250" y="1"/>
                  </a:moveTo>
                  <a:cubicBezTo>
                    <a:pt x="2250" y="1"/>
                    <a:pt x="364" y="7371"/>
                    <a:pt x="0" y="9051"/>
                  </a:cubicBezTo>
                  <a:lnTo>
                    <a:pt x="28373" y="17485"/>
                  </a:lnTo>
                  <a:lnTo>
                    <a:pt x="28373" y="15352"/>
                  </a:lnTo>
                  <a:lnTo>
                    <a:pt x="28374" y="15352"/>
                  </a:lnTo>
                  <a:lnTo>
                    <a:pt x="28374" y="13118"/>
                  </a:lnTo>
                  <a:lnTo>
                    <a:pt x="15835" y="9648"/>
                  </a:lnTo>
                  <a:lnTo>
                    <a:pt x="16043" y="8897"/>
                  </a:lnTo>
                  <a:lnTo>
                    <a:pt x="28373" y="12309"/>
                  </a:lnTo>
                  <a:lnTo>
                    <a:pt x="28373" y="294"/>
                  </a:lnTo>
                  <a:lnTo>
                    <a:pt x="22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45"/>
            <p:cNvSpPr/>
            <p:nvPr/>
          </p:nvSpPr>
          <p:spPr>
            <a:xfrm>
              <a:off x="5484965" y="2244774"/>
              <a:ext cx="751544" cy="465588"/>
            </a:xfrm>
            <a:custGeom>
              <a:avLst/>
              <a:gdLst/>
              <a:ahLst/>
              <a:cxnLst/>
              <a:rect l="l" t="t" r="r" b="b"/>
              <a:pathLst>
                <a:path w="17417" h="10790" extrusionOk="0">
                  <a:moveTo>
                    <a:pt x="15428" y="0"/>
                  </a:moveTo>
                  <a:cubicBezTo>
                    <a:pt x="12030" y="0"/>
                    <a:pt x="5354" y="742"/>
                    <a:pt x="661" y="5984"/>
                  </a:cubicBezTo>
                  <a:lnTo>
                    <a:pt x="421" y="6251"/>
                  </a:lnTo>
                  <a:lnTo>
                    <a:pt x="49" y="6202"/>
                  </a:lnTo>
                  <a:lnTo>
                    <a:pt x="1" y="10790"/>
                  </a:lnTo>
                  <a:lnTo>
                    <a:pt x="12385" y="4500"/>
                  </a:lnTo>
                  <a:lnTo>
                    <a:pt x="17416" y="5851"/>
                  </a:lnTo>
                  <a:lnTo>
                    <a:pt x="17416" y="94"/>
                  </a:lnTo>
                  <a:cubicBezTo>
                    <a:pt x="17103" y="61"/>
                    <a:pt x="16400" y="0"/>
                    <a:pt x="154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45"/>
            <p:cNvSpPr/>
            <p:nvPr/>
          </p:nvSpPr>
          <p:spPr>
            <a:xfrm>
              <a:off x="5373981" y="2500960"/>
              <a:ext cx="862525" cy="1372947"/>
            </a:xfrm>
            <a:custGeom>
              <a:avLst/>
              <a:gdLst/>
              <a:ahLst/>
              <a:cxnLst/>
              <a:rect l="l" t="t" r="r" b="b"/>
              <a:pathLst>
                <a:path w="19989" h="31818" extrusionOk="0">
                  <a:moveTo>
                    <a:pt x="13843" y="1"/>
                  </a:moveTo>
                  <a:lnTo>
                    <a:pt x="2588" y="5716"/>
                  </a:lnTo>
                  <a:lnTo>
                    <a:pt x="2561" y="5664"/>
                  </a:lnTo>
                  <a:lnTo>
                    <a:pt x="2511" y="10314"/>
                  </a:lnTo>
                  <a:lnTo>
                    <a:pt x="238" y="13229"/>
                  </a:lnTo>
                  <a:cubicBezTo>
                    <a:pt x="238" y="13229"/>
                    <a:pt x="153" y="15533"/>
                    <a:pt x="178" y="15820"/>
                  </a:cubicBezTo>
                  <a:cubicBezTo>
                    <a:pt x="204" y="16108"/>
                    <a:pt x="0" y="17298"/>
                    <a:pt x="0" y="17298"/>
                  </a:cubicBezTo>
                  <a:lnTo>
                    <a:pt x="1993" y="23120"/>
                  </a:lnTo>
                  <a:lnTo>
                    <a:pt x="15737" y="29764"/>
                  </a:lnTo>
                  <a:lnTo>
                    <a:pt x="15869" y="29541"/>
                  </a:lnTo>
                  <a:lnTo>
                    <a:pt x="16540" y="29936"/>
                  </a:lnTo>
                  <a:lnTo>
                    <a:pt x="16442" y="30104"/>
                  </a:lnTo>
                  <a:lnTo>
                    <a:pt x="19988" y="31818"/>
                  </a:lnTo>
                  <a:lnTo>
                    <a:pt x="19988" y="22021"/>
                  </a:lnTo>
                  <a:lnTo>
                    <a:pt x="17504" y="21380"/>
                  </a:lnTo>
                  <a:lnTo>
                    <a:pt x="16061" y="17496"/>
                  </a:lnTo>
                  <a:lnTo>
                    <a:pt x="13797" y="16265"/>
                  </a:lnTo>
                  <a:lnTo>
                    <a:pt x="12952" y="13676"/>
                  </a:lnTo>
                  <a:lnTo>
                    <a:pt x="16007" y="10049"/>
                  </a:lnTo>
                  <a:lnTo>
                    <a:pt x="19987" y="10897"/>
                  </a:lnTo>
                  <a:lnTo>
                    <a:pt x="19987" y="10334"/>
                  </a:lnTo>
                  <a:lnTo>
                    <a:pt x="18206" y="9200"/>
                  </a:lnTo>
                  <a:lnTo>
                    <a:pt x="18157" y="9099"/>
                  </a:lnTo>
                  <a:lnTo>
                    <a:pt x="138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45"/>
            <p:cNvSpPr/>
            <p:nvPr/>
          </p:nvSpPr>
          <p:spPr>
            <a:xfrm>
              <a:off x="6001350" y="2474724"/>
              <a:ext cx="235168" cy="432320"/>
            </a:xfrm>
            <a:custGeom>
              <a:avLst/>
              <a:gdLst/>
              <a:ahLst/>
              <a:cxnLst/>
              <a:rect l="l" t="t" r="r" b="b"/>
              <a:pathLst>
                <a:path w="5450" h="10019" extrusionOk="0">
                  <a:moveTo>
                    <a:pt x="504" y="1"/>
                  </a:moveTo>
                  <a:lnTo>
                    <a:pt x="1" y="257"/>
                  </a:lnTo>
                  <a:lnTo>
                    <a:pt x="4276" y="9274"/>
                  </a:lnTo>
                  <a:lnTo>
                    <a:pt x="5449" y="10019"/>
                  </a:lnTo>
                  <a:lnTo>
                    <a:pt x="5449" y="1327"/>
                  </a:lnTo>
                  <a:lnTo>
                    <a:pt x="5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45"/>
            <p:cNvSpPr/>
            <p:nvPr/>
          </p:nvSpPr>
          <p:spPr>
            <a:xfrm>
              <a:off x="5932827" y="2934582"/>
              <a:ext cx="303690" cy="516592"/>
            </a:xfrm>
            <a:custGeom>
              <a:avLst/>
              <a:gdLst/>
              <a:ahLst/>
              <a:cxnLst/>
              <a:rect l="l" t="t" r="r" b="b"/>
              <a:pathLst>
                <a:path w="7038" h="11972" extrusionOk="0">
                  <a:moveTo>
                    <a:pt x="3057" y="0"/>
                  </a:moveTo>
                  <a:lnTo>
                    <a:pt x="1" y="3627"/>
                  </a:lnTo>
                  <a:lnTo>
                    <a:pt x="846" y="6216"/>
                  </a:lnTo>
                  <a:lnTo>
                    <a:pt x="3110" y="7447"/>
                  </a:lnTo>
                  <a:lnTo>
                    <a:pt x="4553" y="11331"/>
                  </a:lnTo>
                  <a:lnTo>
                    <a:pt x="7037" y="11972"/>
                  </a:lnTo>
                  <a:lnTo>
                    <a:pt x="7037" y="849"/>
                  </a:lnTo>
                  <a:lnTo>
                    <a:pt x="30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45"/>
            <p:cNvSpPr/>
            <p:nvPr/>
          </p:nvSpPr>
          <p:spPr>
            <a:xfrm>
              <a:off x="2810220" y="1154612"/>
              <a:ext cx="251306" cy="314952"/>
            </a:xfrm>
            <a:custGeom>
              <a:avLst/>
              <a:gdLst/>
              <a:ahLst/>
              <a:cxnLst/>
              <a:rect l="l" t="t" r="r" b="b"/>
              <a:pathLst>
                <a:path w="5824" h="7299" extrusionOk="0">
                  <a:moveTo>
                    <a:pt x="1" y="1"/>
                  </a:moveTo>
                  <a:lnTo>
                    <a:pt x="1" y="6451"/>
                  </a:lnTo>
                  <a:cubicBezTo>
                    <a:pt x="370" y="6691"/>
                    <a:pt x="819" y="6980"/>
                    <a:pt x="1316" y="7299"/>
                  </a:cubicBezTo>
                  <a:cubicBezTo>
                    <a:pt x="3660" y="4560"/>
                    <a:pt x="5797" y="60"/>
                    <a:pt x="5823" y="5"/>
                  </a:cubicBezTo>
                  <a:lnTo>
                    <a:pt x="58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45"/>
            <p:cNvSpPr/>
            <p:nvPr/>
          </p:nvSpPr>
          <p:spPr>
            <a:xfrm>
              <a:off x="2810264" y="1502968"/>
              <a:ext cx="15232" cy="22783"/>
            </a:xfrm>
            <a:custGeom>
              <a:avLst/>
              <a:gdLst/>
              <a:ahLst/>
              <a:cxnLst/>
              <a:rect l="l" t="t" r="r" b="b"/>
              <a:pathLst>
                <a:path w="353" h="528" extrusionOk="0">
                  <a:moveTo>
                    <a:pt x="1" y="0"/>
                  </a:moveTo>
                  <a:lnTo>
                    <a:pt x="1" y="527"/>
                  </a:lnTo>
                  <a:cubicBezTo>
                    <a:pt x="118" y="434"/>
                    <a:pt x="235" y="334"/>
                    <a:pt x="353" y="228"/>
                  </a:cubicBezTo>
                  <a:cubicBezTo>
                    <a:pt x="231" y="150"/>
                    <a:pt x="113" y="73"/>
                    <a:pt x="1" y="0"/>
                  </a:cubicBezTo>
                  <a:close/>
                </a:path>
              </a:pathLst>
            </a:custGeom>
            <a:solidFill>
              <a:srgbClr val="C7D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45"/>
            <p:cNvSpPr/>
            <p:nvPr/>
          </p:nvSpPr>
          <p:spPr>
            <a:xfrm>
              <a:off x="2810264" y="2687803"/>
              <a:ext cx="2295407" cy="1878406"/>
            </a:xfrm>
            <a:custGeom>
              <a:avLst/>
              <a:gdLst/>
              <a:ahLst/>
              <a:cxnLst/>
              <a:rect l="l" t="t" r="r" b="b"/>
              <a:pathLst>
                <a:path w="53196" h="43532" extrusionOk="0">
                  <a:moveTo>
                    <a:pt x="1" y="1"/>
                  </a:moveTo>
                  <a:lnTo>
                    <a:pt x="1" y="29129"/>
                  </a:lnTo>
                  <a:lnTo>
                    <a:pt x="5556" y="36738"/>
                  </a:lnTo>
                  <a:lnTo>
                    <a:pt x="5556" y="37589"/>
                  </a:lnTo>
                  <a:cubicBezTo>
                    <a:pt x="7266" y="38307"/>
                    <a:pt x="8923" y="39020"/>
                    <a:pt x="10058" y="39514"/>
                  </a:cubicBezTo>
                  <a:lnTo>
                    <a:pt x="28723" y="43531"/>
                  </a:lnTo>
                  <a:lnTo>
                    <a:pt x="36003" y="40175"/>
                  </a:lnTo>
                  <a:lnTo>
                    <a:pt x="46748" y="42404"/>
                  </a:lnTo>
                  <a:lnTo>
                    <a:pt x="53195" y="26077"/>
                  </a:lnTo>
                  <a:lnTo>
                    <a:pt x="45522" y="21608"/>
                  </a:lnTo>
                  <a:lnTo>
                    <a:pt x="43687" y="23783"/>
                  </a:lnTo>
                  <a:lnTo>
                    <a:pt x="41788" y="26033"/>
                  </a:lnTo>
                  <a:lnTo>
                    <a:pt x="39911" y="28255"/>
                  </a:lnTo>
                  <a:lnTo>
                    <a:pt x="37050" y="29699"/>
                  </a:lnTo>
                  <a:lnTo>
                    <a:pt x="38222" y="32018"/>
                  </a:lnTo>
                  <a:lnTo>
                    <a:pt x="29986" y="33708"/>
                  </a:lnTo>
                  <a:lnTo>
                    <a:pt x="29465" y="34892"/>
                  </a:lnTo>
                  <a:lnTo>
                    <a:pt x="27584" y="39160"/>
                  </a:lnTo>
                  <a:lnTo>
                    <a:pt x="27582" y="39163"/>
                  </a:lnTo>
                  <a:lnTo>
                    <a:pt x="27248" y="39045"/>
                  </a:lnTo>
                  <a:lnTo>
                    <a:pt x="16320" y="35334"/>
                  </a:lnTo>
                  <a:lnTo>
                    <a:pt x="6427" y="22776"/>
                  </a:lnTo>
                  <a:lnTo>
                    <a:pt x="6493" y="21665"/>
                  </a:lnTo>
                  <a:lnTo>
                    <a:pt x="6489" y="21665"/>
                  </a:lnTo>
                  <a:lnTo>
                    <a:pt x="6517" y="21280"/>
                  </a:lnTo>
                  <a:lnTo>
                    <a:pt x="7711" y="1200"/>
                  </a:lnTo>
                  <a:cubicBezTo>
                    <a:pt x="6982" y="1060"/>
                    <a:pt x="5425" y="758"/>
                    <a:pt x="3687" y="411"/>
                  </a:cubicBezTo>
                  <a:cubicBezTo>
                    <a:pt x="2491" y="282"/>
                    <a:pt x="1198" y="13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45"/>
            <p:cNvSpPr/>
            <p:nvPr/>
          </p:nvSpPr>
          <p:spPr>
            <a:xfrm>
              <a:off x="3130097" y="2244213"/>
              <a:ext cx="438447" cy="542309"/>
            </a:xfrm>
            <a:custGeom>
              <a:avLst/>
              <a:gdLst/>
              <a:ahLst/>
              <a:cxnLst/>
              <a:rect l="l" t="t" r="r" b="b"/>
              <a:pathLst>
                <a:path w="10161" h="12568" extrusionOk="0">
                  <a:moveTo>
                    <a:pt x="1" y="1"/>
                  </a:moveTo>
                  <a:lnTo>
                    <a:pt x="2878" y="8830"/>
                  </a:lnTo>
                  <a:lnTo>
                    <a:pt x="2691" y="11473"/>
                  </a:lnTo>
                  <a:lnTo>
                    <a:pt x="9621" y="12568"/>
                  </a:lnTo>
                  <a:lnTo>
                    <a:pt x="10160" y="8676"/>
                  </a:lnTo>
                  <a:lnTo>
                    <a:pt x="10160" y="8676"/>
                  </a:lnTo>
                  <a:lnTo>
                    <a:pt x="10009" y="8738"/>
                  </a:lnTo>
                  <a:lnTo>
                    <a:pt x="7173" y="17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45"/>
            <p:cNvSpPr/>
            <p:nvPr/>
          </p:nvSpPr>
          <p:spPr>
            <a:xfrm>
              <a:off x="3124919" y="3591380"/>
              <a:ext cx="857347" cy="744424"/>
            </a:xfrm>
            <a:custGeom>
              <a:avLst/>
              <a:gdLst/>
              <a:ahLst/>
              <a:cxnLst/>
              <a:rect l="l" t="t" r="r" b="b"/>
              <a:pathLst>
                <a:path w="19869" h="17252" extrusionOk="0">
                  <a:moveTo>
                    <a:pt x="25" y="0"/>
                  </a:moveTo>
                  <a:lnTo>
                    <a:pt x="0" y="389"/>
                  </a:lnTo>
                  <a:lnTo>
                    <a:pt x="12927" y="1290"/>
                  </a:lnTo>
                  <a:lnTo>
                    <a:pt x="15527" y="2586"/>
                  </a:lnTo>
                  <a:lnTo>
                    <a:pt x="9323" y="13509"/>
                  </a:lnTo>
                  <a:lnTo>
                    <a:pt x="9495" y="13729"/>
                  </a:lnTo>
                  <a:lnTo>
                    <a:pt x="19867" y="17251"/>
                  </a:lnTo>
                  <a:lnTo>
                    <a:pt x="19868" y="17248"/>
                  </a:lnTo>
                  <a:lnTo>
                    <a:pt x="10036" y="13764"/>
                  </a:lnTo>
                  <a:lnTo>
                    <a:pt x="16058" y="2414"/>
                  </a:lnTo>
                  <a:lnTo>
                    <a:pt x="13030" y="908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45"/>
            <p:cNvSpPr/>
            <p:nvPr/>
          </p:nvSpPr>
          <p:spPr>
            <a:xfrm>
              <a:off x="4033286" y="3096096"/>
              <a:ext cx="867574" cy="1076636"/>
            </a:xfrm>
            <a:custGeom>
              <a:avLst/>
              <a:gdLst/>
              <a:ahLst/>
              <a:cxnLst/>
              <a:rect l="l" t="t" r="r" b="b"/>
              <a:pathLst>
                <a:path w="20106" h="24951" extrusionOk="0">
                  <a:moveTo>
                    <a:pt x="19432" y="0"/>
                  </a:moveTo>
                  <a:lnTo>
                    <a:pt x="9950" y="16377"/>
                  </a:lnTo>
                  <a:lnTo>
                    <a:pt x="0" y="19630"/>
                  </a:lnTo>
                  <a:lnTo>
                    <a:pt x="961" y="23864"/>
                  </a:lnTo>
                  <a:lnTo>
                    <a:pt x="482" y="24951"/>
                  </a:lnTo>
                  <a:lnTo>
                    <a:pt x="482" y="24951"/>
                  </a:lnTo>
                  <a:lnTo>
                    <a:pt x="1094" y="23564"/>
                  </a:lnTo>
                  <a:lnTo>
                    <a:pt x="1664" y="23447"/>
                  </a:lnTo>
                  <a:lnTo>
                    <a:pt x="916" y="20150"/>
                  </a:lnTo>
                  <a:lnTo>
                    <a:pt x="6816" y="18221"/>
                  </a:lnTo>
                  <a:lnTo>
                    <a:pt x="6665" y="17923"/>
                  </a:lnTo>
                  <a:lnTo>
                    <a:pt x="7360" y="17571"/>
                  </a:lnTo>
                  <a:lnTo>
                    <a:pt x="7565" y="17976"/>
                  </a:lnTo>
                  <a:lnTo>
                    <a:pt x="10474" y="17026"/>
                  </a:lnTo>
                  <a:lnTo>
                    <a:pt x="20106" y="390"/>
                  </a:lnTo>
                  <a:lnTo>
                    <a:pt x="1943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45"/>
            <p:cNvSpPr/>
            <p:nvPr/>
          </p:nvSpPr>
          <p:spPr>
            <a:xfrm>
              <a:off x="3123927" y="3608166"/>
              <a:ext cx="671026" cy="566171"/>
            </a:xfrm>
            <a:custGeom>
              <a:avLst/>
              <a:gdLst/>
              <a:ahLst/>
              <a:cxnLst/>
              <a:rect l="l" t="t" r="r" b="b"/>
              <a:pathLst>
                <a:path w="15551" h="13121" extrusionOk="0">
                  <a:moveTo>
                    <a:pt x="23" y="0"/>
                  </a:moveTo>
                  <a:lnTo>
                    <a:pt x="1" y="389"/>
                  </a:lnTo>
                  <a:lnTo>
                    <a:pt x="12845" y="1284"/>
                  </a:lnTo>
                  <a:lnTo>
                    <a:pt x="15020" y="2367"/>
                  </a:lnTo>
                  <a:lnTo>
                    <a:pt x="9326" y="13096"/>
                  </a:lnTo>
                  <a:lnTo>
                    <a:pt x="9346" y="13120"/>
                  </a:lnTo>
                  <a:lnTo>
                    <a:pt x="15550" y="2197"/>
                  </a:lnTo>
                  <a:lnTo>
                    <a:pt x="12950" y="901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45"/>
            <p:cNvSpPr/>
            <p:nvPr/>
          </p:nvSpPr>
          <p:spPr>
            <a:xfrm>
              <a:off x="3985993" y="4372582"/>
              <a:ext cx="14585" cy="5135"/>
            </a:xfrm>
            <a:custGeom>
              <a:avLst/>
              <a:gdLst/>
              <a:ahLst/>
              <a:cxnLst/>
              <a:rect l="l" t="t" r="r" b="b"/>
              <a:pathLst>
                <a:path w="338" h="119" extrusionOk="0">
                  <a:moveTo>
                    <a:pt x="0" y="1"/>
                  </a:moveTo>
                  <a:lnTo>
                    <a:pt x="334" y="118"/>
                  </a:lnTo>
                  <a:lnTo>
                    <a:pt x="337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45"/>
            <p:cNvSpPr/>
            <p:nvPr/>
          </p:nvSpPr>
          <p:spPr>
            <a:xfrm>
              <a:off x="3090226" y="3605922"/>
              <a:ext cx="1251" cy="16699"/>
            </a:xfrm>
            <a:custGeom>
              <a:avLst/>
              <a:gdLst/>
              <a:ahLst/>
              <a:cxnLst/>
              <a:rect l="l" t="t" r="r" b="b"/>
              <a:pathLst>
                <a:path w="29" h="387" extrusionOk="0">
                  <a:moveTo>
                    <a:pt x="29" y="1"/>
                  </a:moveTo>
                  <a:lnTo>
                    <a:pt x="1" y="387"/>
                  </a:lnTo>
                  <a:lnTo>
                    <a:pt x="5" y="387"/>
                  </a:lnTo>
                  <a:lnTo>
                    <a:pt x="2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45"/>
            <p:cNvSpPr/>
            <p:nvPr/>
          </p:nvSpPr>
          <p:spPr>
            <a:xfrm>
              <a:off x="4081658" y="4142286"/>
              <a:ext cx="22567" cy="51133"/>
            </a:xfrm>
            <a:custGeom>
              <a:avLst/>
              <a:gdLst/>
              <a:ahLst/>
              <a:cxnLst/>
              <a:rect l="l" t="t" r="r" b="b"/>
              <a:pathLst>
                <a:path w="523" h="1185" extrusionOk="0">
                  <a:moveTo>
                    <a:pt x="1" y="1185"/>
                  </a:moveTo>
                  <a:lnTo>
                    <a:pt x="522" y="1"/>
                  </a:lnTo>
                  <a:lnTo>
                    <a:pt x="52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45"/>
            <p:cNvSpPr/>
            <p:nvPr/>
          </p:nvSpPr>
          <p:spPr>
            <a:xfrm>
              <a:off x="3061315" y="1214678"/>
              <a:ext cx="297951" cy="173592"/>
            </a:xfrm>
            <a:custGeom>
              <a:avLst/>
              <a:gdLst/>
              <a:ahLst/>
              <a:cxnLst/>
              <a:rect l="l" t="t" r="r" b="b"/>
              <a:pathLst>
                <a:path w="6905" h="4023" extrusionOk="0">
                  <a:moveTo>
                    <a:pt x="184" y="0"/>
                  </a:moveTo>
                  <a:cubicBezTo>
                    <a:pt x="127" y="112"/>
                    <a:pt x="66" y="229"/>
                    <a:pt x="1" y="352"/>
                  </a:cubicBezTo>
                  <a:lnTo>
                    <a:pt x="6471" y="4022"/>
                  </a:lnTo>
                  <a:lnTo>
                    <a:pt x="6478" y="4016"/>
                  </a:lnTo>
                  <a:lnTo>
                    <a:pt x="6570" y="3572"/>
                  </a:lnTo>
                  <a:lnTo>
                    <a:pt x="6904" y="3642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45"/>
            <p:cNvSpPr/>
            <p:nvPr/>
          </p:nvSpPr>
          <p:spPr>
            <a:xfrm>
              <a:off x="3053548" y="1229867"/>
              <a:ext cx="286991" cy="165653"/>
            </a:xfrm>
            <a:custGeom>
              <a:avLst/>
              <a:gdLst/>
              <a:ahLst/>
              <a:cxnLst/>
              <a:rect l="l" t="t" r="r" b="b"/>
              <a:pathLst>
                <a:path w="6651" h="3839" extrusionOk="0">
                  <a:moveTo>
                    <a:pt x="180" y="0"/>
                  </a:moveTo>
                  <a:cubicBezTo>
                    <a:pt x="123" y="107"/>
                    <a:pt x="63" y="221"/>
                    <a:pt x="1" y="338"/>
                  </a:cubicBezTo>
                  <a:lnTo>
                    <a:pt x="6460" y="3838"/>
                  </a:lnTo>
                  <a:lnTo>
                    <a:pt x="6650" y="367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45"/>
            <p:cNvSpPr/>
            <p:nvPr/>
          </p:nvSpPr>
          <p:spPr>
            <a:xfrm>
              <a:off x="3011476" y="1234225"/>
              <a:ext cx="26278" cy="42244"/>
            </a:xfrm>
            <a:custGeom>
              <a:avLst/>
              <a:gdLst/>
              <a:ahLst/>
              <a:cxnLst/>
              <a:rect l="l" t="t" r="r" b="b"/>
              <a:pathLst>
                <a:path w="609" h="979" extrusionOk="0">
                  <a:moveTo>
                    <a:pt x="540" y="0"/>
                  </a:moveTo>
                  <a:cubicBezTo>
                    <a:pt x="375" y="304"/>
                    <a:pt x="194" y="633"/>
                    <a:pt x="1" y="979"/>
                  </a:cubicBezTo>
                  <a:lnTo>
                    <a:pt x="608" y="3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45"/>
            <p:cNvSpPr/>
            <p:nvPr/>
          </p:nvSpPr>
          <p:spPr>
            <a:xfrm>
              <a:off x="3050657" y="1139553"/>
              <a:ext cx="48414" cy="75167"/>
            </a:xfrm>
            <a:custGeom>
              <a:avLst/>
              <a:gdLst/>
              <a:ahLst/>
              <a:cxnLst/>
              <a:rect l="l" t="t" r="r" b="b"/>
              <a:pathLst>
                <a:path w="1122" h="1742" extrusionOk="0">
                  <a:moveTo>
                    <a:pt x="417" y="1"/>
                  </a:moveTo>
                  <a:lnTo>
                    <a:pt x="253" y="349"/>
                  </a:lnTo>
                  <a:lnTo>
                    <a:pt x="604" y="349"/>
                  </a:lnTo>
                  <a:cubicBezTo>
                    <a:pt x="604" y="350"/>
                    <a:pt x="375" y="803"/>
                    <a:pt x="0" y="1509"/>
                  </a:cubicBezTo>
                  <a:lnTo>
                    <a:pt x="431" y="1741"/>
                  </a:lnTo>
                  <a:cubicBezTo>
                    <a:pt x="738" y="1146"/>
                    <a:pt x="925" y="750"/>
                    <a:pt x="956" y="685"/>
                  </a:cubicBezTo>
                  <a:lnTo>
                    <a:pt x="1122" y="333"/>
                  </a:lnTo>
                  <a:lnTo>
                    <a:pt x="41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45"/>
            <p:cNvSpPr/>
            <p:nvPr/>
          </p:nvSpPr>
          <p:spPr>
            <a:xfrm>
              <a:off x="2883534" y="1235822"/>
              <a:ext cx="170097" cy="251996"/>
            </a:xfrm>
            <a:custGeom>
              <a:avLst/>
              <a:gdLst/>
              <a:ahLst/>
              <a:cxnLst/>
              <a:rect l="l" t="t" r="r" b="b"/>
              <a:pathLst>
                <a:path w="3942" h="5840" extrusionOk="0">
                  <a:moveTo>
                    <a:pt x="3573" y="0"/>
                  </a:moveTo>
                  <a:lnTo>
                    <a:pt x="2967" y="940"/>
                  </a:lnTo>
                  <a:cubicBezTo>
                    <a:pt x="2099" y="2493"/>
                    <a:pt x="989" y="4361"/>
                    <a:pt x="0" y="5663"/>
                  </a:cubicBezTo>
                  <a:cubicBezTo>
                    <a:pt x="92" y="5721"/>
                    <a:pt x="185" y="5779"/>
                    <a:pt x="279" y="5840"/>
                  </a:cubicBezTo>
                  <a:cubicBezTo>
                    <a:pt x="1750" y="4102"/>
                    <a:pt x="3101" y="1775"/>
                    <a:pt x="3942" y="200"/>
                  </a:cubicBezTo>
                  <a:lnTo>
                    <a:pt x="357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45"/>
            <p:cNvSpPr/>
            <p:nvPr/>
          </p:nvSpPr>
          <p:spPr>
            <a:xfrm>
              <a:off x="2810264" y="1525277"/>
              <a:ext cx="44444" cy="42028"/>
            </a:xfrm>
            <a:custGeom>
              <a:avLst/>
              <a:gdLst/>
              <a:ahLst/>
              <a:cxnLst/>
              <a:rect l="l" t="t" r="r" b="b"/>
              <a:pathLst>
                <a:path w="1030" h="974" extrusionOk="0">
                  <a:moveTo>
                    <a:pt x="802" y="0"/>
                  </a:moveTo>
                  <a:cubicBezTo>
                    <a:pt x="501" y="290"/>
                    <a:pt x="230" y="480"/>
                    <a:pt x="1" y="535"/>
                  </a:cubicBezTo>
                  <a:lnTo>
                    <a:pt x="1" y="973"/>
                  </a:lnTo>
                  <a:lnTo>
                    <a:pt x="154" y="868"/>
                  </a:lnTo>
                  <a:cubicBezTo>
                    <a:pt x="446" y="665"/>
                    <a:pt x="738" y="422"/>
                    <a:pt x="1029" y="145"/>
                  </a:cubicBezTo>
                  <a:cubicBezTo>
                    <a:pt x="951" y="96"/>
                    <a:pt x="876" y="47"/>
                    <a:pt x="802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45"/>
            <p:cNvSpPr/>
            <p:nvPr/>
          </p:nvSpPr>
          <p:spPr>
            <a:xfrm>
              <a:off x="2866964" y="1154526"/>
              <a:ext cx="209752" cy="324013"/>
            </a:xfrm>
            <a:custGeom>
              <a:avLst/>
              <a:gdLst/>
              <a:ahLst/>
              <a:cxnLst/>
              <a:rect l="l" t="t" r="r" b="b"/>
              <a:pathLst>
                <a:path w="4861" h="7509" extrusionOk="0">
                  <a:moveTo>
                    <a:pt x="4510" y="0"/>
                  </a:moveTo>
                  <a:lnTo>
                    <a:pt x="4509" y="4"/>
                  </a:lnTo>
                  <a:cubicBezTo>
                    <a:pt x="4482" y="62"/>
                    <a:pt x="2345" y="4562"/>
                    <a:pt x="1" y="7301"/>
                  </a:cubicBezTo>
                  <a:cubicBezTo>
                    <a:pt x="106" y="7368"/>
                    <a:pt x="217" y="7439"/>
                    <a:pt x="327" y="7509"/>
                  </a:cubicBezTo>
                  <a:lnTo>
                    <a:pt x="3350" y="2824"/>
                  </a:lnTo>
                  <a:cubicBezTo>
                    <a:pt x="3543" y="2479"/>
                    <a:pt x="3724" y="2150"/>
                    <a:pt x="3889" y="1845"/>
                  </a:cubicBezTo>
                  <a:lnTo>
                    <a:pt x="3642" y="1711"/>
                  </a:lnTo>
                  <a:lnTo>
                    <a:pt x="4013" y="1027"/>
                  </a:lnTo>
                  <a:lnTo>
                    <a:pt x="4257" y="1159"/>
                  </a:lnTo>
                  <a:cubicBezTo>
                    <a:pt x="4632" y="454"/>
                    <a:pt x="4861" y="0"/>
                    <a:pt x="486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45"/>
            <p:cNvSpPr/>
            <p:nvPr/>
          </p:nvSpPr>
          <p:spPr>
            <a:xfrm>
              <a:off x="2881117" y="1276427"/>
              <a:ext cx="130486" cy="203797"/>
            </a:xfrm>
            <a:custGeom>
              <a:avLst/>
              <a:gdLst/>
              <a:ahLst/>
              <a:cxnLst/>
              <a:rect l="l" t="t" r="r" b="b"/>
              <a:pathLst>
                <a:path w="3024" h="4723" extrusionOk="0">
                  <a:moveTo>
                    <a:pt x="3024" y="1"/>
                  </a:moveTo>
                  <a:lnTo>
                    <a:pt x="0" y="4686"/>
                  </a:lnTo>
                  <a:cubicBezTo>
                    <a:pt x="20" y="4698"/>
                    <a:pt x="38" y="4709"/>
                    <a:pt x="58" y="4723"/>
                  </a:cubicBezTo>
                  <a:cubicBezTo>
                    <a:pt x="1046" y="3422"/>
                    <a:pt x="2156" y="1552"/>
                    <a:pt x="302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45"/>
            <p:cNvSpPr/>
            <p:nvPr/>
          </p:nvSpPr>
          <p:spPr>
            <a:xfrm>
              <a:off x="2810264" y="1512764"/>
              <a:ext cx="34563" cy="35642"/>
            </a:xfrm>
            <a:custGeom>
              <a:avLst/>
              <a:gdLst/>
              <a:ahLst/>
              <a:cxnLst/>
              <a:rect l="l" t="t" r="r" b="b"/>
              <a:pathLst>
                <a:path w="801" h="826" extrusionOk="0">
                  <a:moveTo>
                    <a:pt x="353" y="1"/>
                  </a:moveTo>
                  <a:cubicBezTo>
                    <a:pt x="235" y="107"/>
                    <a:pt x="119" y="208"/>
                    <a:pt x="1" y="300"/>
                  </a:cubicBezTo>
                  <a:lnTo>
                    <a:pt x="1" y="825"/>
                  </a:lnTo>
                  <a:cubicBezTo>
                    <a:pt x="230" y="770"/>
                    <a:pt x="501" y="580"/>
                    <a:pt x="800" y="289"/>
                  </a:cubicBezTo>
                  <a:cubicBezTo>
                    <a:pt x="645" y="189"/>
                    <a:pt x="496" y="94"/>
                    <a:pt x="353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45"/>
            <p:cNvSpPr/>
            <p:nvPr/>
          </p:nvSpPr>
          <p:spPr>
            <a:xfrm>
              <a:off x="3034734" y="1204624"/>
              <a:ext cx="34520" cy="31241"/>
            </a:xfrm>
            <a:custGeom>
              <a:avLst/>
              <a:gdLst/>
              <a:ahLst/>
              <a:cxnLst/>
              <a:rect l="l" t="t" r="r" b="b"/>
              <a:pathLst>
                <a:path w="800" h="724" extrusionOk="0">
                  <a:moveTo>
                    <a:pt x="369" y="1"/>
                  </a:moveTo>
                  <a:cubicBezTo>
                    <a:pt x="259" y="209"/>
                    <a:pt x="135" y="439"/>
                    <a:pt x="1" y="686"/>
                  </a:cubicBezTo>
                  <a:lnTo>
                    <a:pt x="69" y="723"/>
                  </a:lnTo>
                  <a:lnTo>
                    <a:pt x="282" y="396"/>
                  </a:lnTo>
                  <a:lnTo>
                    <a:pt x="617" y="585"/>
                  </a:lnTo>
                  <a:cubicBezTo>
                    <a:pt x="682" y="461"/>
                    <a:pt x="744" y="344"/>
                    <a:pt x="800" y="233"/>
                  </a:cubicBezTo>
                  <a:lnTo>
                    <a:pt x="369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45"/>
            <p:cNvSpPr/>
            <p:nvPr/>
          </p:nvSpPr>
          <p:spPr>
            <a:xfrm>
              <a:off x="3037711" y="1221668"/>
              <a:ext cx="23646" cy="22783"/>
            </a:xfrm>
            <a:custGeom>
              <a:avLst/>
              <a:gdLst/>
              <a:ahLst/>
              <a:cxnLst/>
              <a:rect l="l" t="t" r="r" b="b"/>
              <a:pathLst>
                <a:path w="548" h="528" extrusionOk="0">
                  <a:moveTo>
                    <a:pt x="213" y="1"/>
                  </a:moveTo>
                  <a:lnTo>
                    <a:pt x="0" y="328"/>
                  </a:lnTo>
                  <a:lnTo>
                    <a:pt x="369" y="528"/>
                  </a:lnTo>
                  <a:cubicBezTo>
                    <a:pt x="432" y="411"/>
                    <a:pt x="490" y="299"/>
                    <a:pt x="548" y="190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45"/>
            <p:cNvSpPr/>
            <p:nvPr/>
          </p:nvSpPr>
          <p:spPr>
            <a:xfrm>
              <a:off x="3024119" y="1198885"/>
              <a:ext cx="26580" cy="35383"/>
            </a:xfrm>
            <a:custGeom>
              <a:avLst/>
              <a:gdLst/>
              <a:ahLst/>
              <a:cxnLst/>
              <a:rect l="l" t="t" r="r" b="b"/>
              <a:pathLst>
                <a:path w="616" h="820" extrusionOk="0">
                  <a:moveTo>
                    <a:pt x="371" y="1"/>
                  </a:moveTo>
                  <a:lnTo>
                    <a:pt x="0" y="684"/>
                  </a:lnTo>
                  <a:lnTo>
                    <a:pt x="247" y="819"/>
                  </a:lnTo>
                  <a:cubicBezTo>
                    <a:pt x="381" y="572"/>
                    <a:pt x="504" y="342"/>
                    <a:pt x="615" y="134"/>
                  </a:cubicBezTo>
                  <a:lnTo>
                    <a:pt x="37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45"/>
            <p:cNvSpPr/>
            <p:nvPr/>
          </p:nvSpPr>
          <p:spPr>
            <a:xfrm>
              <a:off x="3079395" y="2197049"/>
              <a:ext cx="513701" cy="566948"/>
            </a:xfrm>
            <a:custGeom>
              <a:avLst/>
              <a:gdLst/>
              <a:ahLst/>
              <a:cxnLst/>
              <a:rect l="l" t="t" r="r" b="b"/>
              <a:pathLst>
                <a:path w="11905" h="13139" extrusionOk="0">
                  <a:moveTo>
                    <a:pt x="0" y="0"/>
                  </a:moveTo>
                  <a:lnTo>
                    <a:pt x="3265" y="10019"/>
                  </a:lnTo>
                  <a:lnTo>
                    <a:pt x="3049" y="13085"/>
                  </a:lnTo>
                  <a:lnTo>
                    <a:pt x="3826" y="13139"/>
                  </a:lnTo>
                  <a:lnTo>
                    <a:pt x="3866" y="12566"/>
                  </a:lnTo>
                  <a:lnTo>
                    <a:pt x="3397" y="12493"/>
                  </a:lnTo>
                  <a:lnTo>
                    <a:pt x="3659" y="9971"/>
                  </a:lnTo>
                  <a:lnTo>
                    <a:pt x="588" y="547"/>
                  </a:lnTo>
                  <a:lnTo>
                    <a:pt x="8633" y="2539"/>
                  </a:lnTo>
                  <a:lnTo>
                    <a:pt x="11398" y="9324"/>
                  </a:lnTo>
                  <a:lnTo>
                    <a:pt x="11335" y="9769"/>
                  </a:lnTo>
                  <a:lnTo>
                    <a:pt x="11904" y="9537"/>
                  </a:lnTo>
                  <a:lnTo>
                    <a:pt x="8920" y="2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45"/>
            <p:cNvSpPr/>
            <p:nvPr/>
          </p:nvSpPr>
          <p:spPr>
            <a:xfrm>
              <a:off x="3104724" y="2220652"/>
              <a:ext cx="466495" cy="518620"/>
            </a:xfrm>
            <a:custGeom>
              <a:avLst/>
              <a:gdLst/>
              <a:ahLst/>
              <a:cxnLst/>
              <a:rect l="l" t="t" r="r" b="b"/>
              <a:pathLst>
                <a:path w="10811" h="12019" extrusionOk="0">
                  <a:moveTo>
                    <a:pt x="1" y="0"/>
                  </a:moveTo>
                  <a:lnTo>
                    <a:pt x="3072" y="9424"/>
                  </a:lnTo>
                  <a:lnTo>
                    <a:pt x="2810" y="11946"/>
                  </a:lnTo>
                  <a:lnTo>
                    <a:pt x="3279" y="12019"/>
                  </a:lnTo>
                  <a:lnTo>
                    <a:pt x="3466" y="9376"/>
                  </a:lnTo>
                  <a:lnTo>
                    <a:pt x="589" y="547"/>
                  </a:lnTo>
                  <a:lnTo>
                    <a:pt x="589" y="547"/>
                  </a:lnTo>
                  <a:lnTo>
                    <a:pt x="7761" y="2322"/>
                  </a:lnTo>
                  <a:lnTo>
                    <a:pt x="10597" y="9284"/>
                  </a:lnTo>
                  <a:lnTo>
                    <a:pt x="10748" y="9222"/>
                  </a:lnTo>
                  <a:lnTo>
                    <a:pt x="10811" y="8777"/>
                  </a:lnTo>
                  <a:lnTo>
                    <a:pt x="8046" y="19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45"/>
            <p:cNvSpPr/>
            <p:nvPr/>
          </p:nvSpPr>
          <p:spPr>
            <a:xfrm>
              <a:off x="5971447" y="2485771"/>
              <a:ext cx="265070" cy="461144"/>
            </a:xfrm>
            <a:custGeom>
              <a:avLst/>
              <a:gdLst/>
              <a:ahLst/>
              <a:cxnLst/>
              <a:rect l="l" t="t" r="r" b="b"/>
              <a:pathLst>
                <a:path w="6143" h="10687" extrusionOk="0">
                  <a:moveTo>
                    <a:pt x="694" y="1"/>
                  </a:moveTo>
                  <a:lnTo>
                    <a:pt x="0" y="354"/>
                  </a:lnTo>
                  <a:lnTo>
                    <a:pt x="4314" y="9453"/>
                  </a:lnTo>
                  <a:lnTo>
                    <a:pt x="4361" y="9553"/>
                  </a:lnTo>
                  <a:lnTo>
                    <a:pt x="6142" y="10687"/>
                  </a:lnTo>
                  <a:lnTo>
                    <a:pt x="6142" y="9763"/>
                  </a:lnTo>
                  <a:lnTo>
                    <a:pt x="4969" y="9018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45"/>
            <p:cNvSpPr/>
            <p:nvPr/>
          </p:nvSpPr>
          <p:spPr>
            <a:xfrm>
              <a:off x="5470553" y="2710327"/>
              <a:ext cx="14412" cy="35124"/>
            </a:xfrm>
            <a:custGeom>
              <a:avLst/>
              <a:gdLst/>
              <a:ahLst/>
              <a:cxnLst/>
              <a:rect l="l" t="t" r="r" b="b"/>
              <a:pathLst>
                <a:path w="334" h="814" extrusionOk="0">
                  <a:moveTo>
                    <a:pt x="334" y="1"/>
                  </a:moveTo>
                  <a:lnTo>
                    <a:pt x="0" y="170"/>
                  </a:lnTo>
                  <a:lnTo>
                    <a:pt x="325" y="813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45"/>
            <p:cNvSpPr/>
            <p:nvPr/>
          </p:nvSpPr>
          <p:spPr>
            <a:xfrm>
              <a:off x="5484577" y="2438995"/>
              <a:ext cx="751932" cy="308695"/>
            </a:xfrm>
            <a:custGeom>
              <a:avLst/>
              <a:gdLst/>
              <a:ahLst/>
              <a:cxnLst/>
              <a:rect l="l" t="t" r="r" b="b"/>
              <a:pathLst>
                <a:path w="17426" h="7154" extrusionOk="0">
                  <a:moveTo>
                    <a:pt x="12394" y="0"/>
                  </a:moveTo>
                  <a:lnTo>
                    <a:pt x="9" y="6289"/>
                  </a:lnTo>
                  <a:lnTo>
                    <a:pt x="0" y="7101"/>
                  </a:lnTo>
                  <a:lnTo>
                    <a:pt x="28" y="7153"/>
                  </a:lnTo>
                  <a:lnTo>
                    <a:pt x="11283" y="1438"/>
                  </a:lnTo>
                  <a:lnTo>
                    <a:pt x="11017" y="878"/>
                  </a:lnTo>
                  <a:lnTo>
                    <a:pt x="11720" y="543"/>
                  </a:lnTo>
                  <a:lnTo>
                    <a:pt x="11977" y="1085"/>
                  </a:lnTo>
                  <a:lnTo>
                    <a:pt x="12480" y="829"/>
                  </a:lnTo>
                  <a:lnTo>
                    <a:pt x="17425" y="2155"/>
                  </a:lnTo>
                  <a:lnTo>
                    <a:pt x="17425" y="1350"/>
                  </a:lnTo>
                  <a:lnTo>
                    <a:pt x="12394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45"/>
            <p:cNvSpPr/>
            <p:nvPr/>
          </p:nvSpPr>
          <p:spPr>
            <a:xfrm>
              <a:off x="5959969" y="2462426"/>
              <a:ext cx="41424" cy="38619"/>
            </a:xfrm>
            <a:custGeom>
              <a:avLst/>
              <a:gdLst/>
              <a:ahLst/>
              <a:cxnLst/>
              <a:rect l="l" t="t" r="r" b="b"/>
              <a:pathLst>
                <a:path w="960" h="895" extrusionOk="0">
                  <a:moveTo>
                    <a:pt x="703" y="0"/>
                  </a:moveTo>
                  <a:lnTo>
                    <a:pt x="0" y="335"/>
                  </a:lnTo>
                  <a:lnTo>
                    <a:pt x="266" y="895"/>
                  </a:lnTo>
                  <a:lnTo>
                    <a:pt x="960" y="542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45"/>
            <p:cNvSpPr/>
            <p:nvPr/>
          </p:nvSpPr>
          <p:spPr>
            <a:xfrm>
              <a:off x="5695411" y="1536583"/>
              <a:ext cx="541101" cy="182136"/>
            </a:xfrm>
            <a:custGeom>
              <a:avLst/>
              <a:gdLst/>
              <a:ahLst/>
              <a:cxnLst/>
              <a:rect l="l" t="t" r="r" b="b"/>
              <a:pathLst>
                <a:path w="12540" h="4221" extrusionOk="0">
                  <a:moveTo>
                    <a:pt x="209" y="0"/>
                  </a:moveTo>
                  <a:lnTo>
                    <a:pt x="0" y="751"/>
                  </a:lnTo>
                  <a:lnTo>
                    <a:pt x="12539" y="4221"/>
                  </a:lnTo>
                  <a:lnTo>
                    <a:pt x="12539" y="3415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45"/>
            <p:cNvSpPr/>
            <p:nvPr/>
          </p:nvSpPr>
          <p:spPr>
            <a:xfrm>
              <a:off x="5957078" y="3785257"/>
              <a:ext cx="259634" cy="422525"/>
            </a:xfrm>
            <a:custGeom>
              <a:avLst/>
              <a:gdLst/>
              <a:ahLst/>
              <a:cxnLst/>
              <a:rect l="l" t="t" r="r" b="b"/>
              <a:pathLst>
                <a:path w="6017" h="9792" extrusionOk="0">
                  <a:moveTo>
                    <a:pt x="2226" y="0"/>
                  </a:moveTo>
                  <a:lnTo>
                    <a:pt x="2160" y="112"/>
                  </a:lnTo>
                  <a:cubicBezTo>
                    <a:pt x="2071" y="261"/>
                    <a:pt x="1" y="3821"/>
                    <a:pt x="1260" y="6832"/>
                  </a:cubicBezTo>
                  <a:cubicBezTo>
                    <a:pt x="1810" y="8147"/>
                    <a:pt x="2902" y="9139"/>
                    <a:pt x="4516" y="9791"/>
                  </a:cubicBezTo>
                  <a:cubicBezTo>
                    <a:pt x="5101" y="9630"/>
                    <a:pt x="5599" y="9528"/>
                    <a:pt x="6017" y="9463"/>
                  </a:cubicBezTo>
                  <a:cubicBezTo>
                    <a:pt x="3927" y="8925"/>
                    <a:pt x="2569" y="7941"/>
                    <a:pt x="1980" y="6535"/>
                  </a:cubicBezTo>
                  <a:cubicBezTo>
                    <a:pt x="870" y="3886"/>
                    <a:pt x="2811" y="541"/>
                    <a:pt x="2831" y="509"/>
                  </a:cubicBezTo>
                  <a:lnTo>
                    <a:pt x="2929" y="341"/>
                  </a:lnTo>
                  <a:lnTo>
                    <a:pt x="222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45"/>
            <p:cNvSpPr/>
            <p:nvPr/>
          </p:nvSpPr>
          <p:spPr>
            <a:xfrm>
              <a:off x="6053131" y="3775634"/>
              <a:ext cx="34606" cy="24337"/>
            </a:xfrm>
            <a:custGeom>
              <a:avLst/>
              <a:gdLst/>
              <a:ahLst/>
              <a:cxnLst/>
              <a:rect l="l" t="t" r="r" b="b"/>
              <a:pathLst>
                <a:path w="802" h="564" extrusionOk="0">
                  <a:moveTo>
                    <a:pt x="131" y="0"/>
                  </a:moveTo>
                  <a:lnTo>
                    <a:pt x="0" y="224"/>
                  </a:lnTo>
                  <a:lnTo>
                    <a:pt x="703" y="564"/>
                  </a:lnTo>
                  <a:lnTo>
                    <a:pt x="801" y="396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45"/>
            <p:cNvSpPr/>
            <p:nvPr/>
          </p:nvSpPr>
          <p:spPr>
            <a:xfrm>
              <a:off x="5764582" y="4207746"/>
              <a:ext cx="451392" cy="217260"/>
            </a:xfrm>
            <a:custGeom>
              <a:avLst/>
              <a:gdLst/>
              <a:ahLst/>
              <a:cxnLst/>
              <a:rect l="l" t="t" r="r" b="b"/>
              <a:pathLst>
                <a:path w="10461" h="5035" extrusionOk="0">
                  <a:moveTo>
                    <a:pt x="8976" y="0"/>
                  </a:moveTo>
                  <a:cubicBezTo>
                    <a:pt x="7053" y="530"/>
                    <a:pt x="4208" y="1686"/>
                    <a:pt x="328" y="4169"/>
                  </a:cubicBezTo>
                  <a:lnTo>
                    <a:pt x="0" y="4378"/>
                  </a:lnTo>
                  <a:lnTo>
                    <a:pt x="420" y="5034"/>
                  </a:lnTo>
                  <a:lnTo>
                    <a:pt x="747" y="4824"/>
                  </a:lnTo>
                  <a:cubicBezTo>
                    <a:pt x="1310" y="4465"/>
                    <a:pt x="1849" y="4134"/>
                    <a:pt x="2369" y="3829"/>
                  </a:cubicBezTo>
                  <a:lnTo>
                    <a:pt x="2223" y="3729"/>
                  </a:lnTo>
                  <a:lnTo>
                    <a:pt x="2663" y="3087"/>
                  </a:lnTo>
                  <a:lnTo>
                    <a:pt x="3118" y="3399"/>
                  </a:lnTo>
                  <a:cubicBezTo>
                    <a:pt x="4867" y="2415"/>
                    <a:pt x="6340" y="1747"/>
                    <a:pt x="7554" y="1292"/>
                  </a:cubicBezTo>
                  <a:lnTo>
                    <a:pt x="7461" y="1220"/>
                  </a:lnTo>
                  <a:lnTo>
                    <a:pt x="7936" y="603"/>
                  </a:lnTo>
                  <a:lnTo>
                    <a:pt x="8432" y="985"/>
                  </a:lnTo>
                  <a:cubicBezTo>
                    <a:pt x="9255" y="718"/>
                    <a:pt x="9931" y="562"/>
                    <a:pt x="10461" y="471"/>
                  </a:cubicBezTo>
                  <a:lnTo>
                    <a:pt x="10368" y="448"/>
                  </a:lnTo>
                  <a:cubicBezTo>
                    <a:pt x="9869" y="322"/>
                    <a:pt x="9405" y="174"/>
                    <a:pt x="8976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45"/>
            <p:cNvSpPr/>
            <p:nvPr/>
          </p:nvSpPr>
          <p:spPr>
            <a:xfrm>
              <a:off x="6151990" y="4193549"/>
              <a:ext cx="84531" cy="34520"/>
            </a:xfrm>
            <a:custGeom>
              <a:avLst/>
              <a:gdLst/>
              <a:ahLst/>
              <a:cxnLst/>
              <a:rect l="l" t="t" r="r" b="b"/>
              <a:pathLst>
                <a:path w="1959" h="800" extrusionOk="0">
                  <a:moveTo>
                    <a:pt x="1501" y="1"/>
                  </a:moveTo>
                  <a:cubicBezTo>
                    <a:pt x="1083" y="66"/>
                    <a:pt x="585" y="168"/>
                    <a:pt x="1" y="329"/>
                  </a:cubicBezTo>
                  <a:cubicBezTo>
                    <a:pt x="428" y="502"/>
                    <a:pt x="892" y="651"/>
                    <a:pt x="1394" y="777"/>
                  </a:cubicBezTo>
                  <a:lnTo>
                    <a:pt x="1485" y="800"/>
                  </a:lnTo>
                  <a:cubicBezTo>
                    <a:pt x="1595" y="781"/>
                    <a:pt x="1702" y="764"/>
                    <a:pt x="1800" y="752"/>
                  </a:cubicBezTo>
                  <a:lnTo>
                    <a:pt x="1958" y="116"/>
                  </a:lnTo>
                  <a:lnTo>
                    <a:pt x="1582" y="21"/>
                  </a:lnTo>
                  <a:cubicBezTo>
                    <a:pt x="1554" y="15"/>
                    <a:pt x="1528" y="7"/>
                    <a:pt x="150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45"/>
            <p:cNvSpPr/>
            <p:nvPr/>
          </p:nvSpPr>
          <p:spPr>
            <a:xfrm>
              <a:off x="6090500" y="4250293"/>
              <a:ext cx="146020" cy="125998"/>
            </a:xfrm>
            <a:custGeom>
              <a:avLst/>
              <a:gdLst/>
              <a:ahLst/>
              <a:cxnLst/>
              <a:rect l="l" t="t" r="r" b="b"/>
              <a:pathLst>
                <a:path w="3384" h="2920" extrusionOk="0">
                  <a:moveTo>
                    <a:pt x="879" y="0"/>
                  </a:moveTo>
                  <a:cubicBezTo>
                    <a:pt x="603" y="88"/>
                    <a:pt x="311" y="191"/>
                    <a:pt x="1" y="306"/>
                  </a:cubicBezTo>
                  <a:lnTo>
                    <a:pt x="3383" y="2920"/>
                  </a:lnTo>
                  <a:lnTo>
                    <a:pt x="3383" y="1935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45"/>
            <p:cNvSpPr/>
            <p:nvPr/>
          </p:nvSpPr>
          <p:spPr>
            <a:xfrm>
              <a:off x="6086487" y="4233723"/>
              <a:ext cx="41942" cy="29817"/>
            </a:xfrm>
            <a:custGeom>
              <a:avLst/>
              <a:gdLst/>
              <a:ahLst/>
              <a:cxnLst/>
              <a:rect l="l" t="t" r="r" b="b"/>
              <a:pathLst>
                <a:path w="972" h="691" extrusionOk="0">
                  <a:moveTo>
                    <a:pt x="476" y="1"/>
                  </a:moveTo>
                  <a:lnTo>
                    <a:pt x="1" y="618"/>
                  </a:lnTo>
                  <a:lnTo>
                    <a:pt x="94" y="690"/>
                  </a:lnTo>
                  <a:cubicBezTo>
                    <a:pt x="404" y="575"/>
                    <a:pt x="695" y="472"/>
                    <a:pt x="972" y="383"/>
                  </a:cubicBezTo>
                  <a:lnTo>
                    <a:pt x="47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45"/>
            <p:cNvSpPr/>
            <p:nvPr/>
          </p:nvSpPr>
          <p:spPr>
            <a:xfrm>
              <a:off x="5866849" y="4354329"/>
              <a:ext cx="369752" cy="271672"/>
            </a:xfrm>
            <a:custGeom>
              <a:avLst/>
              <a:gdLst/>
              <a:ahLst/>
              <a:cxnLst/>
              <a:rect l="l" t="t" r="r" b="b"/>
              <a:pathLst>
                <a:path w="8569" h="6296" extrusionOk="0">
                  <a:moveTo>
                    <a:pt x="748" y="0"/>
                  </a:moveTo>
                  <a:cubicBezTo>
                    <a:pt x="504" y="137"/>
                    <a:pt x="255" y="281"/>
                    <a:pt x="0" y="432"/>
                  </a:cubicBezTo>
                  <a:lnTo>
                    <a:pt x="8568" y="6296"/>
                  </a:lnTo>
                  <a:lnTo>
                    <a:pt x="8568" y="5351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45"/>
            <p:cNvSpPr/>
            <p:nvPr/>
          </p:nvSpPr>
          <p:spPr>
            <a:xfrm>
              <a:off x="5860463" y="4340909"/>
              <a:ext cx="38662" cy="32060"/>
            </a:xfrm>
            <a:custGeom>
              <a:avLst/>
              <a:gdLst/>
              <a:ahLst/>
              <a:cxnLst/>
              <a:rect l="l" t="t" r="r" b="b"/>
              <a:pathLst>
                <a:path w="896" h="743" extrusionOk="0">
                  <a:moveTo>
                    <a:pt x="441" y="1"/>
                  </a:moveTo>
                  <a:lnTo>
                    <a:pt x="1" y="643"/>
                  </a:lnTo>
                  <a:lnTo>
                    <a:pt x="147" y="743"/>
                  </a:lnTo>
                  <a:cubicBezTo>
                    <a:pt x="401" y="592"/>
                    <a:pt x="651" y="448"/>
                    <a:pt x="895" y="311"/>
                  </a:cubicBezTo>
                  <a:lnTo>
                    <a:pt x="44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45"/>
            <p:cNvSpPr/>
            <p:nvPr/>
          </p:nvSpPr>
          <p:spPr>
            <a:xfrm>
              <a:off x="2810264" y="2638438"/>
              <a:ext cx="368069" cy="952925"/>
            </a:xfrm>
            <a:custGeom>
              <a:avLst/>
              <a:gdLst/>
              <a:ahLst/>
              <a:cxnLst/>
              <a:rect l="l" t="t" r="r" b="b"/>
              <a:pathLst>
                <a:path w="8530" h="22084" extrusionOk="0">
                  <a:moveTo>
                    <a:pt x="1" y="1"/>
                  </a:moveTo>
                  <a:lnTo>
                    <a:pt x="1" y="797"/>
                  </a:lnTo>
                  <a:cubicBezTo>
                    <a:pt x="1171" y="1047"/>
                    <a:pt x="2473" y="1313"/>
                    <a:pt x="3687" y="1554"/>
                  </a:cubicBezTo>
                  <a:cubicBezTo>
                    <a:pt x="6104" y="1817"/>
                    <a:pt x="8120" y="2024"/>
                    <a:pt x="8120" y="2024"/>
                  </a:cubicBezTo>
                  <a:lnTo>
                    <a:pt x="6928" y="22057"/>
                  </a:lnTo>
                  <a:lnTo>
                    <a:pt x="7317" y="22083"/>
                  </a:lnTo>
                  <a:lnTo>
                    <a:pt x="8529" y="1705"/>
                  </a:lnTo>
                  <a:lnTo>
                    <a:pt x="8193" y="1641"/>
                  </a:lnTo>
                  <a:cubicBezTo>
                    <a:pt x="5715" y="1168"/>
                    <a:pt x="2441" y="521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45"/>
            <p:cNvSpPr/>
            <p:nvPr/>
          </p:nvSpPr>
          <p:spPr>
            <a:xfrm>
              <a:off x="3104724" y="3623743"/>
              <a:ext cx="417778" cy="556721"/>
            </a:xfrm>
            <a:custGeom>
              <a:avLst/>
              <a:gdLst/>
              <a:ahLst/>
              <a:cxnLst/>
              <a:rect l="l" t="t" r="r" b="b"/>
              <a:pathLst>
                <a:path w="9682" h="12902" extrusionOk="0">
                  <a:moveTo>
                    <a:pt x="58" y="0"/>
                  </a:moveTo>
                  <a:lnTo>
                    <a:pt x="1" y="961"/>
                  </a:lnTo>
                  <a:lnTo>
                    <a:pt x="9682" y="12902"/>
                  </a:lnTo>
                  <a:lnTo>
                    <a:pt x="81" y="734"/>
                  </a:lnTo>
                  <a:lnTo>
                    <a:pt x="81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45"/>
            <p:cNvSpPr/>
            <p:nvPr/>
          </p:nvSpPr>
          <p:spPr>
            <a:xfrm>
              <a:off x="4105046" y="3871731"/>
              <a:ext cx="329580" cy="252514"/>
            </a:xfrm>
            <a:custGeom>
              <a:avLst/>
              <a:gdLst/>
              <a:ahLst/>
              <a:cxnLst/>
              <a:rect l="l" t="t" r="r" b="b"/>
              <a:pathLst>
                <a:path w="7638" h="5852" extrusionOk="0">
                  <a:moveTo>
                    <a:pt x="5902" y="1"/>
                  </a:moveTo>
                  <a:lnTo>
                    <a:pt x="5153" y="246"/>
                  </a:lnTo>
                  <a:lnTo>
                    <a:pt x="7061" y="4020"/>
                  </a:lnTo>
                  <a:lnTo>
                    <a:pt x="1" y="5472"/>
                  </a:lnTo>
                  <a:lnTo>
                    <a:pt x="87" y="5851"/>
                  </a:lnTo>
                  <a:lnTo>
                    <a:pt x="7638" y="4298"/>
                  </a:lnTo>
                  <a:lnTo>
                    <a:pt x="6696" y="2434"/>
                  </a:lnTo>
                  <a:lnTo>
                    <a:pt x="7043" y="2259"/>
                  </a:lnTo>
                  <a:lnTo>
                    <a:pt x="590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45"/>
            <p:cNvSpPr/>
            <p:nvPr/>
          </p:nvSpPr>
          <p:spPr>
            <a:xfrm>
              <a:off x="3982239" y="4172708"/>
              <a:ext cx="71888" cy="162978"/>
            </a:xfrm>
            <a:custGeom>
              <a:avLst/>
              <a:gdLst/>
              <a:ahLst/>
              <a:cxnLst/>
              <a:rect l="l" t="t" r="r" b="b"/>
              <a:pathLst>
                <a:path w="1666" h="3777" extrusionOk="0">
                  <a:moveTo>
                    <a:pt x="1665" y="1"/>
                  </a:move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45"/>
            <p:cNvSpPr/>
            <p:nvPr/>
          </p:nvSpPr>
          <p:spPr>
            <a:xfrm>
              <a:off x="3108220" y="3623830"/>
              <a:ext cx="418124" cy="556635"/>
            </a:xfrm>
            <a:custGeom>
              <a:avLst/>
              <a:gdLst/>
              <a:ahLst/>
              <a:cxnLst/>
              <a:rect l="l" t="t" r="r" b="b"/>
              <a:pathLst>
                <a:path w="9690" h="12900" extrusionOk="0">
                  <a:moveTo>
                    <a:pt x="0" y="0"/>
                  </a:moveTo>
                  <a:lnTo>
                    <a:pt x="0" y="732"/>
                  </a:lnTo>
                  <a:lnTo>
                    <a:pt x="9601" y="12900"/>
                  </a:lnTo>
                  <a:lnTo>
                    <a:pt x="9690" y="12733"/>
                  </a:lnTo>
                  <a:lnTo>
                    <a:pt x="317" y="834"/>
                  </a:lnTo>
                  <a:lnTo>
                    <a:pt x="365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45"/>
            <p:cNvSpPr/>
            <p:nvPr/>
          </p:nvSpPr>
          <p:spPr>
            <a:xfrm>
              <a:off x="4000535" y="4193377"/>
              <a:ext cx="81165" cy="184164"/>
            </a:xfrm>
            <a:custGeom>
              <a:avLst/>
              <a:gdLst/>
              <a:ahLst/>
              <a:cxnLst/>
              <a:rect l="l" t="t" r="r" b="b"/>
              <a:pathLst>
                <a:path w="1881" h="4268" extrusionOk="0">
                  <a:moveTo>
                    <a:pt x="0" y="4267"/>
                  </a:moveTo>
                  <a:lnTo>
                    <a:pt x="18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45"/>
            <p:cNvSpPr/>
            <p:nvPr/>
          </p:nvSpPr>
          <p:spPr>
            <a:xfrm>
              <a:off x="3087550" y="3622578"/>
              <a:ext cx="898469" cy="750033"/>
            </a:xfrm>
            <a:custGeom>
              <a:avLst/>
              <a:gdLst/>
              <a:ahLst/>
              <a:cxnLst/>
              <a:rect l="l" t="t" r="r" b="b"/>
              <a:pathLst>
                <a:path w="20822" h="17382" extrusionOk="0">
                  <a:moveTo>
                    <a:pt x="67" y="1"/>
                  </a:moveTo>
                  <a:lnTo>
                    <a:pt x="1" y="1113"/>
                  </a:lnTo>
                  <a:lnTo>
                    <a:pt x="9893" y="13671"/>
                  </a:lnTo>
                  <a:lnTo>
                    <a:pt x="20821" y="17382"/>
                  </a:lnTo>
                  <a:lnTo>
                    <a:pt x="20821" y="17382"/>
                  </a:lnTo>
                  <a:lnTo>
                    <a:pt x="9791" y="13473"/>
                  </a:lnTo>
                  <a:lnTo>
                    <a:pt x="10080" y="12929"/>
                  </a:lnTo>
                  <a:lnTo>
                    <a:pt x="399" y="988"/>
                  </a:lnTo>
                  <a:lnTo>
                    <a:pt x="456" y="2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4" name="Google Shape;6664;p45"/>
            <p:cNvSpPr/>
            <p:nvPr/>
          </p:nvSpPr>
          <p:spPr>
            <a:xfrm>
              <a:off x="2969360" y="2705495"/>
              <a:ext cx="191284" cy="900454"/>
            </a:xfrm>
            <a:custGeom>
              <a:avLst/>
              <a:gdLst/>
              <a:ahLst/>
              <a:cxnLst/>
              <a:rect l="l" t="t" r="r" b="b"/>
              <a:pathLst>
                <a:path w="4433" h="20868" extrusionOk="0">
                  <a:moveTo>
                    <a:pt x="0" y="0"/>
                  </a:moveTo>
                  <a:cubicBezTo>
                    <a:pt x="1738" y="348"/>
                    <a:pt x="3296" y="649"/>
                    <a:pt x="4024" y="788"/>
                  </a:cubicBezTo>
                  <a:lnTo>
                    <a:pt x="2830" y="20868"/>
                  </a:lnTo>
                  <a:lnTo>
                    <a:pt x="2856" y="20476"/>
                  </a:lnTo>
                  <a:lnTo>
                    <a:pt x="3240" y="20503"/>
                  </a:lnTo>
                  <a:lnTo>
                    <a:pt x="4433" y="470"/>
                  </a:lnTo>
                  <a:cubicBezTo>
                    <a:pt x="4433" y="470"/>
                    <a:pt x="2417" y="263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5" name="Google Shape;6665;p45"/>
            <p:cNvSpPr/>
            <p:nvPr/>
          </p:nvSpPr>
          <p:spPr>
            <a:xfrm>
              <a:off x="4104183" y="3969165"/>
              <a:ext cx="355383" cy="173161"/>
            </a:xfrm>
            <a:custGeom>
              <a:avLst/>
              <a:gdLst/>
              <a:ahLst/>
              <a:cxnLst/>
              <a:rect l="l" t="t" r="r" b="b"/>
              <a:pathLst>
                <a:path w="8236" h="4013" extrusionOk="0">
                  <a:moveTo>
                    <a:pt x="7063" y="1"/>
                  </a:moveTo>
                  <a:lnTo>
                    <a:pt x="6716" y="176"/>
                  </a:lnTo>
                  <a:lnTo>
                    <a:pt x="7658" y="2040"/>
                  </a:lnTo>
                  <a:lnTo>
                    <a:pt x="107" y="3593"/>
                  </a:lnTo>
                  <a:lnTo>
                    <a:pt x="133" y="3711"/>
                  </a:lnTo>
                  <a:lnTo>
                    <a:pt x="0" y="4013"/>
                  </a:lnTo>
                  <a:lnTo>
                    <a:pt x="0" y="4013"/>
                  </a:lnTo>
                  <a:lnTo>
                    <a:pt x="8235" y="2319"/>
                  </a:lnTo>
                  <a:lnTo>
                    <a:pt x="706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6" name="Google Shape;6666;p45"/>
            <p:cNvSpPr/>
            <p:nvPr/>
          </p:nvSpPr>
          <p:spPr>
            <a:xfrm>
              <a:off x="3522467" y="4180432"/>
              <a:ext cx="734" cy="863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1" y="1"/>
                  </a:moveTo>
                  <a:lnTo>
                    <a:pt x="1" y="1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7" name="Google Shape;6667;p45"/>
            <p:cNvSpPr/>
            <p:nvPr/>
          </p:nvSpPr>
          <p:spPr>
            <a:xfrm>
              <a:off x="3523244" y="4107809"/>
              <a:ext cx="585546" cy="248889"/>
            </a:xfrm>
            <a:custGeom>
              <a:avLst/>
              <a:gdLst/>
              <a:ahLst/>
              <a:cxnLst/>
              <a:rect l="l" t="t" r="r" b="b"/>
              <a:pathLst>
                <a:path w="13570" h="5768" extrusionOk="0">
                  <a:moveTo>
                    <a:pt x="13484" y="1"/>
                  </a:moveTo>
                  <a:lnTo>
                    <a:pt x="12914" y="118"/>
                  </a:lnTo>
                  <a:lnTo>
                    <a:pt x="12302" y="1505"/>
                  </a:lnTo>
                  <a:lnTo>
                    <a:pt x="10637" y="5280"/>
                  </a:lnTo>
                  <a:lnTo>
                    <a:pt x="10636" y="5283"/>
                  </a:lnTo>
                  <a:lnTo>
                    <a:pt x="264" y="1761"/>
                  </a:lnTo>
                  <a:lnTo>
                    <a:pt x="92" y="1541"/>
                  </a:lnTo>
                  <a:lnTo>
                    <a:pt x="0" y="1704"/>
                  </a:lnTo>
                  <a:lnTo>
                    <a:pt x="249" y="2012"/>
                  </a:lnTo>
                  <a:lnTo>
                    <a:pt x="10848" y="5767"/>
                  </a:lnTo>
                  <a:lnTo>
                    <a:pt x="13189" y="458"/>
                  </a:lnTo>
                  <a:lnTo>
                    <a:pt x="13570" y="380"/>
                  </a:lnTo>
                  <a:lnTo>
                    <a:pt x="1348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8" name="Google Shape;6668;p45"/>
            <p:cNvSpPr/>
            <p:nvPr/>
          </p:nvSpPr>
          <p:spPr>
            <a:xfrm>
              <a:off x="4320886" y="3854298"/>
              <a:ext cx="38835" cy="28091"/>
            </a:xfrm>
            <a:custGeom>
              <a:avLst/>
              <a:gdLst/>
              <a:ahLst/>
              <a:cxnLst/>
              <a:rect l="l" t="t" r="r" b="b"/>
              <a:pathLst>
                <a:path w="900" h="651" extrusionOk="0">
                  <a:moveTo>
                    <a:pt x="695" y="0"/>
                  </a:moveTo>
                  <a:lnTo>
                    <a:pt x="0" y="352"/>
                  </a:lnTo>
                  <a:lnTo>
                    <a:pt x="151" y="650"/>
                  </a:lnTo>
                  <a:lnTo>
                    <a:pt x="900" y="405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9" name="Google Shape;6669;p45"/>
            <p:cNvSpPr/>
            <p:nvPr/>
          </p:nvSpPr>
          <p:spPr>
            <a:xfrm>
              <a:off x="3107184" y="3590215"/>
              <a:ext cx="18813" cy="33657"/>
            </a:xfrm>
            <a:custGeom>
              <a:avLst/>
              <a:gdLst/>
              <a:ahLst/>
              <a:cxnLst/>
              <a:rect l="l" t="t" r="r" b="b"/>
              <a:pathLst>
                <a:path w="436" h="780" extrusionOk="0">
                  <a:moveTo>
                    <a:pt x="47" y="1"/>
                  </a:moveTo>
                  <a:lnTo>
                    <a:pt x="1" y="777"/>
                  </a:lnTo>
                  <a:lnTo>
                    <a:pt x="24" y="779"/>
                  </a:lnTo>
                  <a:lnTo>
                    <a:pt x="24" y="390"/>
                  </a:lnTo>
                  <a:lnTo>
                    <a:pt x="411" y="416"/>
                  </a:lnTo>
                  <a:lnTo>
                    <a:pt x="436" y="27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0" name="Google Shape;6670;p45"/>
            <p:cNvSpPr/>
            <p:nvPr/>
          </p:nvSpPr>
          <p:spPr>
            <a:xfrm>
              <a:off x="3522467" y="4173225"/>
              <a:ext cx="4790" cy="8155"/>
            </a:xfrm>
            <a:custGeom>
              <a:avLst/>
              <a:gdLst/>
              <a:ahLst/>
              <a:cxnLst/>
              <a:rect l="l" t="t" r="r" b="b"/>
              <a:pathLst>
                <a:path w="111" h="189" extrusionOk="0">
                  <a:moveTo>
                    <a:pt x="90" y="1"/>
                  </a:moveTo>
                  <a:lnTo>
                    <a:pt x="1" y="168"/>
                  </a:lnTo>
                  <a:lnTo>
                    <a:pt x="16" y="186"/>
                  </a:lnTo>
                  <a:lnTo>
                    <a:pt x="18" y="188"/>
                  </a:lnTo>
                  <a:lnTo>
                    <a:pt x="110" y="25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1" name="Google Shape;6671;p45"/>
            <p:cNvSpPr/>
            <p:nvPr/>
          </p:nvSpPr>
          <p:spPr>
            <a:xfrm>
              <a:off x="3108220" y="3607001"/>
              <a:ext cx="16742" cy="17950"/>
            </a:xfrm>
            <a:custGeom>
              <a:avLst/>
              <a:gdLst/>
              <a:ahLst/>
              <a:cxnLst/>
              <a:rect l="l" t="t" r="r" b="b"/>
              <a:pathLst>
                <a:path w="388" h="416" extrusionOk="0">
                  <a:moveTo>
                    <a:pt x="0" y="1"/>
                  </a:moveTo>
                  <a:lnTo>
                    <a:pt x="0" y="390"/>
                  </a:lnTo>
                  <a:lnTo>
                    <a:pt x="365" y="416"/>
                  </a:lnTo>
                  <a:lnTo>
                    <a:pt x="387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2" name="Google Shape;6672;p45"/>
            <p:cNvSpPr/>
            <p:nvPr/>
          </p:nvSpPr>
          <p:spPr>
            <a:xfrm>
              <a:off x="3510040" y="4124206"/>
              <a:ext cx="599914" cy="253334"/>
            </a:xfrm>
            <a:custGeom>
              <a:avLst/>
              <a:gdLst/>
              <a:ahLst/>
              <a:cxnLst/>
              <a:rect l="l" t="t" r="r" b="b"/>
              <a:pathLst>
                <a:path w="13903" h="5871" extrusionOk="0">
                  <a:moveTo>
                    <a:pt x="13876" y="0"/>
                  </a:moveTo>
                  <a:lnTo>
                    <a:pt x="13495" y="78"/>
                  </a:lnTo>
                  <a:lnTo>
                    <a:pt x="11154" y="5387"/>
                  </a:lnTo>
                  <a:lnTo>
                    <a:pt x="555" y="1632"/>
                  </a:lnTo>
                  <a:lnTo>
                    <a:pt x="306" y="1324"/>
                  </a:lnTo>
                  <a:lnTo>
                    <a:pt x="304" y="1322"/>
                  </a:lnTo>
                  <a:lnTo>
                    <a:pt x="289" y="1304"/>
                  </a:lnTo>
                  <a:lnTo>
                    <a:pt x="0" y="1848"/>
                  </a:lnTo>
                  <a:lnTo>
                    <a:pt x="11030" y="5757"/>
                  </a:lnTo>
                  <a:lnTo>
                    <a:pt x="11367" y="5870"/>
                  </a:lnTo>
                  <a:lnTo>
                    <a:pt x="13248" y="1604"/>
                  </a:lnTo>
                  <a:lnTo>
                    <a:pt x="13769" y="420"/>
                  </a:lnTo>
                  <a:lnTo>
                    <a:pt x="13902" y="118"/>
                  </a:lnTo>
                  <a:lnTo>
                    <a:pt x="1387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3" name="Google Shape;6673;p45"/>
            <p:cNvSpPr/>
            <p:nvPr/>
          </p:nvSpPr>
          <p:spPr>
            <a:xfrm>
              <a:off x="3090442" y="3589093"/>
              <a:ext cx="18770" cy="34693"/>
            </a:xfrm>
            <a:custGeom>
              <a:avLst/>
              <a:gdLst/>
              <a:ahLst/>
              <a:cxnLst/>
              <a:rect l="l" t="t" r="r" b="b"/>
              <a:pathLst>
                <a:path w="435" h="804" extrusionOk="0">
                  <a:moveTo>
                    <a:pt x="50" y="0"/>
                  </a:moveTo>
                  <a:lnTo>
                    <a:pt x="24" y="391"/>
                  </a:lnTo>
                  <a:lnTo>
                    <a:pt x="0" y="777"/>
                  </a:lnTo>
                  <a:lnTo>
                    <a:pt x="389" y="803"/>
                  </a:lnTo>
                  <a:lnTo>
                    <a:pt x="435" y="27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4" name="Google Shape;6674;p45"/>
            <p:cNvSpPr/>
            <p:nvPr/>
          </p:nvSpPr>
          <p:spPr>
            <a:xfrm>
              <a:off x="3523158" y="4181251"/>
              <a:ext cx="129" cy="129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2"/>
                  </a:move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5" name="Google Shape;6675;p45"/>
            <p:cNvSpPr/>
            <p:nvPr/>
          </p:nvSpPr>
          <p:spPr>
            <a:xfrm>
              <a:off x="3646008" y="1152757"/>
              <a:ext cx="2579162" cy="808933"/>
            </a:xfrm>
            <a:custGeom>
              <a:avLst/>
              <a:gdLst/>
              <a:ahLst/>
              <a:cxnLst/>
              <a:rect l="l" t="t" r="r" b="b"/>
              <a:pathLst>
                <a:path w="59772" h="18747" extrusionOk="0">
                  <a:moveTo>
                    <a:pt x="1212" y="1"/>
                  </a:moveTo>
                  <a:lnTo>
                    <a:pt x="1" y="1062"/>
                  </a:lnTo>
                  <a:lnTo>
                    <a:pt x="59498" y="18746"/>
                  </a:lnTo>
                  <a:lnTo>
                    <a:pt x="59771" y="18343"/>
                  </a:lnTo>
                  <a:cubicBezTo>
                    <a:pt x="52884" y="16153"/>
                    <a:pt x="31674" y="9406"/>
                    <a:pt x="31604" y="9375"/>
                  </a:cubicBezTo>
                  <a:cubicBezTo>
                    <a:pt x="31596" y="9371"/>
                    <a:pt x="31616" y="9255"/>
                    <a:pt x="31660" y="9051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6" name="Google Shape;6676;p45"/>
            <p:cNvSpPr/>
            <p:nvPr/>
          </p:nvSpPr>
          <p:spPr>
            <a:xfrm>
              <a:off x="3564798" y="1118020"/>
              <a:ext cx="66926" cy="60755"/>
            </a:xfrm>
            <a:custGeom>
              <a:avLst/>
              <a:gdLst/>
              <a:ahLst/>
              <a:cxnLst/>
              <a:rect l="l" t="t" r="r" b="b"/>
              <a:pathLst>
                <a:path w="1551" h="1408" extrusionOk="0">
                  <a:moveTo>
                    <a:pt x="388" y="0"/>
                  </a:moveTo>
                  <a:lnTo>
                    <a:pt x="0" y="1307"/>
                  </a:lnTo>
                  <a:lnTo>
                    <a:pt x="340" y="1407"/>
                  </a:lnTo>
                  <a:lnTo>
                    <a:pt x="1550" y="346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7" name="Google Shape;6677;p45"/>
            <p:cNvSpPr/>
            <p:nvPr/>
          </p:nvSpPr>
          <p:spPr>
            <a:xfrm>
              <a:off x="5009357" y="1543271"/>
              <a:ext cx="1227100" cy="401036"/>
            </a:xfrm>
            <a:custGeom>
              <a:avLst/>
              <a:gdLst/>
              <a:ahLst/>
              <a:cxnLst/>
              <a:rect l="l" t="t" r="r" b="b"/>
              <a:pathLst>
                <a:path w="28438" h="9294" extrusionOk="0">
                  <a:moveTo>
                    <a:pt x="64" y="1"/>
                  </a:moveTo>
                  <a:cubicBezTo>
                    <a:pt x="21" y="205"/>
                    <a:pt x="1" y="321"/>
                    <a:pt x="9" y="325"/>
                  </a:cubicBezTo>
                  <a:cubicBezTo>
                    <a:pt x="80" y="356"/>
                    <a:pt x="21289" y="7104"/>
                    <a:pt x="28176" y="9293"/>
                  </a:cubicBezTo>
                  <a:lnTo>
                    <a:pt x="28437" y="8910"/>
                  </a:lnTo>
                  <a:lnTo>
                    <a:pt x="28437" y="8434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8" name="Google Shape;6678;p45"/>
            <p:cNvSpPr/>
            <p:nvPr/>
          </p:nvSpPr>
          <p:spPr>
            <a:xfrm>
              <a:off x="3112535" y="1427584"/>
              <a:ext cx="263517" cy="195513"/>
            </a:xfrm>
            <a:custGeom>
              <a:avLst/>
              <a:gdLst/>
              <a:ahLst/>
              <a:cxnLst/>
              <a:rect l="l" t="t" r="r" b="b"/>
              <a:pathLst>
                <a:path w="6107" h="4531" extrusionOk="0">
                  <a:moveTo>
                    <a:pt x="5237" y="1"/>
                  </a:moveTo>
                  <a:lnTo>
                    <a:pt x="1" y="4316"/>
                  </a:lnTo>
                  <a:lnTo>
                    <a:pt x="1145" y="4531"/>
                  </a:lnTo>
                  <a:lnTo>
                    <a:pt x="6106" y="181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9" name="Google Shape;6679;p45"/>
            <p:cNvSpPr/>
            <p:nvPr/>
          </p:nvSpPr>
          <p:spPr>
            <a:xfrm>
              <a:off x="3359271" y="1178733"/>
              <a:ext cx="286775" cy="208112"/>
            </a:xfrm>
            <a:custGeom>
              <a:avLst/>
              <a:gdLst/>
              <a:ahLst/>
              <a:cxnLst/>
              <a:rect l="l" t="t" r="r" b="b"/>
              <a:pathLst>
                <a:path w="6646" h="4823" extrusionOk="0">
                  <a:moveTo>
                    <a:pt x="5103" y="0"/>
                  </a:moveTo>
                  <a:lnTo>
                    <a:pt x="0" y="4476"/>
                  </a:lnTo>
                  <a:lnTo>
                    <a:pt x="1670" y="4822"/>
                  </a:lnTo>
                  <a:lnTo>
                    <a:pt x="6646" y="460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0" name="Google Shape;6680;p45"/>
            <p:cNvSpPr/>
            <p:nvPr/>
          </p:nvSpPr>
          <p:spPr>
            <a:xfrm>
              <a:off x="2810264" y="1641828"/>
              <a:ext cx="265157" cy="51435"/>
            </a:xfrm>
            <a:custGeom>
              <a:avLst/>
              <a:gdLst/>
              <a:ahLst/>
              <a:cxnLst/>
              <a:rect l="l" t="t" r="r" b="b"/>
              <a:pathLst>
                <a:path w="6145" h="1192" extrusionOk="0">
                  <a:moveTo>
                    <a:pt x="5074" y="0"/>
                  </a:moveTo>
                  <a:lnTo>
                    <a:pt x="1" y="558"/>
                  </a:lnTo>
                  <a:lnTo>
                    <a:pt x="1" y="1191"/>
                  </a:lnTo>
                  <a:lnTo>
                    <a:pt x="6144" y="574"/>
                  </a:lnTo>
                  <a:lnTo>
                    <a:pt x="5921" y="532"/>
                  </a:lnTo>
                  <a:lnTo>
                    <a:pt x="5813" y="464"/>
                  </a:lnTo>
                  <a:cubicBezTo>
                    <a:pt x="5560" y="305"/>
                    <a:pt x="5314" y="152"/>
                    <a:pt x="5074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1" name="Google Shape;6681;p45"/>
            <p:cNvSpPr/>
            <p:nvPr/>
          </p:nvSpPr>
          <p:spPr>
            <a:xfrm>
              <a:off x="3083753" y="1395480"/>
              <a:ext cx="254844" cy="218296"/>
            </a:xfrm>
            <a:custGeom>
              <a:avLst/>
              <a:gdLst/>
              <a:ahLst/>
              <a:cxnLst/>
              <a:rect l="l" t="t" r="r" b="b"/>
              <a:pathLst>
                <a:path w="5906" h="5059" extrusionOk="0">
                  <a:moveTo>
                    <a:pt x="5760" y="0"/>
                  </a:moveTo>
                  <a:lnTo>
                    <a:pt x="201" y="4874"/>
                  </a:lnTo>
                  <a:lnTo>
                    <a:pt x="1" y="4895"/>
                  </a:lnTo>
                  <a:cubicBezTo>
                    <a:pt x="29" y="4913"/>
                    <a:pt x="59" y="4932"/>
                    <a:pt x="89" y="4950"/>
                  </a:cubicBezTo>
                  <a:lnTo>
                    <a:pt x="668" y="5059"/>
                  </a:lnTo>
                  <a:lnTo>
                    <a:pt x="5904" y="744"/>
                  </a:lnTo>
                  <a:lnTo>
                    <a:pt x="5772" y="717"/>
                  </a:lnTo>
                  <a:lnTo>
                    <a:pt x="5905" y="79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2" name="Google Shape;6682;p45"/>
            <p:cNvSpPr/>
            <p:nvPr/>
          </p:nvSpPr>
          <p:spPr>
            <a:xfrm>
              <a:off x="2810264" y="1616196"/>
              <a:ext cx="218943" cy="49752"/>
            </a:xfrm>
            <a:custGeom>
              <a:avLst/>
              <a:gdLst/>
              <a:ahLst/>
              <a:cxnLst/>
              <a:rect l="l" t="t" r="r" b="b"/>
              <a:pathLst>
                <a:path w="5074" h="1153" extrusionOk="0">
                  <a:moveTo>
                    <a:pt x="4128" y="1"/>
                  </a:moveTo>
                  <a:lnTo>
                    <a:pt x="1" y="415"/>
                  </a:lnTo>
                  <a:lnTo>
                    <a:pt x="1" y="1152"/>
                  </a:lnTo>
                  <a:lnTo>
                    <a:pt x="5074" y="594"/>
                  </a:lnTo>
                  <a:cubicBezTo>
                    <a:pt x="4748" y="390"/>
                    <a:pt x="4431" y="191"/>
                    <a:pt x="41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3" name="Google Shape;6683;p45"/>
            <p:cNvSpPr/>
            <p:nvPr/>
          </p:nvSpPr>
          <p:spPr>
            <a:xfrm>
              <a:off x="3340544" y="1388015"/>
              <a:ext cx="302" cy="388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7" y="0"/>
                  </a:moveTo>
                  <a:lnTo>
                    <a:pt x="0" y="5"/>
                  </a:lnTo>
                  <a:lnTo>
                    <a:pt x="5" y="8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4" name="Google Shape;6684;p45"/>
            <p:cNvSpPr/>
            <p:nvPr/>
          </p:nvSpPr>
          <p:spPr>
            <a:xfrm>
              <a:off x="3332302" y="1388231"/>
              <a:ext cx="8457" cy="10615"/>
            </a:xfrm>
            <a:custGeom>
              <a:avLst/>
              <a:gdLst/>
              <a:ahLst/>
              <a:cxnLst/>
              <a:rect l="l" t="t" r="r" b="b"/>
              <a:pathLst>
                <a:path w="196" h="246" extrusionOk="0">
                  <a:moveTo>
                    <a:pt x="191" y="0"/>
                  </a:moveTo>
                  <a:lnTo>
                    <a:pt x="0" y="168"/>
                  </a:lnTo>
                  <a:lnTo>
                    <a:pt x="145" y="246"/>
                  </a:lnTo>
                  <a:lnTo>
                    <a:pt x="196" y="3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5" name="Google Shape;6685;p45"/>
            <p:cNvSpPr/>
            <p:nvPr/>
          </p:nvSpPr>
          <p:spPr>
            <a:xfrm>
              <a:off x="3579426" y="1132950"/>
              <a:ext cx="118921" cy="65631"/>
            </a:xfrm>
            <a:custGeom>
              <a:avLst/>
              <a:gdLst/>
              <a:ahLst/>
              <a:cxnLst/>
              <a:rect l="l" t="t" r="r" b="b"/>
              <a:pathLst>
                <a:path w="2756" h="1521" extrusionOk="0">
                  <a:moveTo>
                    <a:pt x="1211" y="0"/>
                  </a:moveTo>
                  <a:lnTo>
                    <a:pt x="1" y="1061"/>
                  </a:lnTo>
                  <a:lnTo>
                    <a:pt x="1544" y="1521"/>
                  </a:lnTo>
                  <a:lnTo>
                    <a:pt x="2755" y="460"/>
                  </a:lnTo>
                  <a:lnTo>
                    <a:pt x="12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6" name="Google Shape;6686;p45"/>
            <p:cNvSpPr/>
            <p:nvPr/>
          </p:nvSpPr>
          <p:spPr>
            <a:xfrm>
              <a:off x="2872314" y="1509743"/>
              <a:ext cx="175103" cy="104250"/>
            </a:xfrm>
            <a:custGeom>
              <a:avLst/>
              <a:gdLst/>
              <a:ahLst/>
              <a:cxnLst/>
              <a:rect l="l" t="t" r="r" b="b"/>
              <a:pathLst>
                <a:path w="4058" h="2416" extrusionOk="0">
                  <a:moveTo>
                    <a:pt x="89" y="0"/>
                  </a:moveTo>
                  <a:cubicBezTo>
                    <a:pt x="60" y="32"/>
                    <a:pt x="30" y="62"/>
                    <a:pt x="1" y="93"/>
                  </a:cubicBezTo>
                  <a:lnTo>
                    <a:pt x="3213" y="2416"/>
                  </a:lnTo>
                  <a:lnTo>
                    <a:pt x="4057" y="2331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7" name="Google Shape;6687;p45"/>
            <p:cNvSpPr/>
            <p:nvPr/>
          </p:nvSpPr>
          <p:spPr>
            <a:xfrm>
              <a:off x="3075382" y="1623057"/>
              <a:ext cx="2276378" cy="1009365"/>
            </a:xfrm>
            <a:custGeom>
              <a:avLst/>
              <a:gdLst/>
              <a:ahLst/>
              <a:cxnLst/>
              <a:rect l="l" t="t" r="r" b="b"/>
              <a:pathLst>
                <a:path w="52755" h="23392" extrusionOk="0">
                  <a:moveTo>
                    <a:pt x="2006" y="1"/>
                  </a:moveTo>
                  <a:lnTo>
                    <a:pt x="966" y="911"/>
                  </a:lnTo>
                  <a:lnTo>
                    <a:pt x="0" y="1008"/>
                  </a:lnTo>
                  <a:lnTo>
                    <a:pt x="25417" y="5807"/>
                  </a:lnTo>
                  <a:lnTo>
                    <a:pt x="25531" y="5829"/>
                  </a:lnTo>
                  <a:lnTo>
                    <a:pt x="25646" y="5811"/>
                  </a:lnTo>
                  <a:cubicBezTo>
                    <a:pt x="25666" y="5807"/>
                    <a:pt x="26743" y="5650"/>
                    <a:pt x="28393" y="5650"/>
                  </a:cubicBezTo>
                  <a:cubicBezTo>
                    <a:pt x="29891" y="5650"/>
                    <a:pt x="31861" y="5780"/>
                    <a:pt x="33939" y="6274"/>
                  </a:cubicBezTo>
                  <a:cubicBezTo>
                    <a:pt x="39702" y="7644"/>
                    <a:pt x="43548" y="11030"/>
                    <a:pt x="45370" y="16338"/>
                  </a:cubicBezTo>
                  <a:lnTo>
                    <a:pt x="45416" y="16473"/>
                  </a:lnTo>
                  <a:lnTo>
                    <a:pt x="48297" y="19620"/>
                  </a:lnTo>
                  <a:lnTo>
                    <a:pt x="48475" y="18271"/>
                  </a:lnTo>
                  <a:lnTo>
                    <a:pt x="48967" y="18335"/>
                  </a:lnTo>
                  <a:lnTo>
                    <a:pt x="48967" y="18335"/>
                  </a:lnTo>
                  <a:lnTo>
                    <a:pt x="46614" y="15763"/>
                  </a:lnTo>
                  <a:cubicBezTo>
                    <a:pt x="44632" y="10126"/>
                    <a:pt x="40345" y="6385"/>
                    <a:pt x="34211" y="4941"/>
                  </a:cubicBezTo>
                  <a:cubicBezTo>
                    <a:pt x="32014" y="4423"/>
                    <a:pt x="29960" y="4285"/>
                    <a:pt x="28392" y="4285"/>
                  </a:cubicBezTo>
                  <a:cubicBezTo>
                    <a:pt x="26940" y="4285"/>
                    <a:pt x="25905" y="4404"/>
                    <a:pt x="25561" y="4449"/>
                  </a:cubicBezTo>
                  <a:lnTo>
                    <a:pt x="2006" y="1"/>
                  </a:lnTo>
                  <a:close/>
                  <a:moveTo>
                    <a:pt x="48297" y="19620"/>
                  </a:moveTo>
                  <a:lnTo>
                    <a:pt x="48297" y="19620"/>
                  </a:lnTo>
                  <a:lnTo>
                    <a:pt x="48297" y="19620"/>
                  </a:lnTo>
                  <a:lnTo>
                    <a:pt x="48297" y="19620"/>
                  </a:lnTo>
                  <a:close/>
                  <a:moveTo>
                    <a:pt x="48297" y="19620"/>
                  </a:moveTo>
                  <a:lnTo>
                    <a:pt x="51749" y="23392"/>
                  </a:lnTo>
                  <a:lnTo>
                    <a:pt x="52755" y="22473"/>
                  </a:lnTo>
                  <a:lnTo>
                    <a:pt x="50393" y="19892"/>
                  </a:lnTo>
                  <a:lnTo>
                    <a:pt x="48297" y="1962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8" name="Google Shape;6688;p45"/>
            <p:cNvSpPr/>
            <p:nvPr/>
          </p:nvSpPr>
          <p:spPr>
            <a:xfrm>
              <a:off x="2876112" y="1487779"/>
              <a:ext cx="207681" cy="122546"/>
            </a:xfrm>
            <a:custGeom>
              <a:avLst/>
              <a:gdLst/>
              <a:ahLst/>
              <a:cxnLst/>
              <a:rect l="l" t="t" r="r" b="b"/>
              <a:pathLst>
                <a:path w="4813" h="2840" extrusionOk="0">
                  <a:moveTo>
                    <a:pt x="451" y="1"/>
                  </a:moveTo>
                  <a:cubicBezTo>
                    <a:pt x="302" y="178"/>
                    <a:pt x="152" y="346"/>
                    <a:pt x="1" y="509"/>
                  </a:cubicBezTo>
                  <a:lnTo>
                    <a:pt x="3969" y="2840"/>
                  </a:lnTo>
                  <a:lnTo>
                    <a:pt x="4813" y="2756"/>
                  </a:lnTo>
                  <a:cubicBezTo>
                    <a:pt x="3509" y="1939"/>
                    <a:pt x="1858" y="899"/>
                    <a:pt x="45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9" name="Google Shape;6689;p45"/>
            <p:cNvSpPr/>
            <p:nvPr/>
          </p:nvSpPr>
          <p:spPr>
            <a:xfrm>
              <a:off x="2854623" y="1513756"/>
              <a:ext cx="156376" cy="102481"/>
            </a:xfrm>
            <a:custGeom>
              <a:avLst/>
              <a:gdLst/>
              <a:ahLst/>
              <a:cxnLst/>
              <a:rect l="l" t="t" r="r" b="b"/>
              <a:pathLst>
                <a:path w="3624" h="2375" extrusionOk="0">
                  <a:moveTo>
                    <a:pt x="411" y="0"/>
                  </a:moveTo>
                  <a:cubicBezTo>
                    <a:pt x="275" y="144"/>
                    <a:pt x="138" y="282"/>
                    <a:pt x="0" y="411"/>
                  </a:cubicBezTo>
                  <a:cubicBezTo>
                    <a:pt x="854" y="958"/>
                    <a:pt x="1888" y="1613"/>
                    <a:pt x="3098" y="2375"/>
                  </a:cubicBezTo>
                  <a:lnTo>
                    <a:pt x="3623" y="2323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0" name="Google Shape;6690;p45"/>
            <p:cNvSpPr/>
            <p:nvPr/>
          </p:nvSpPr>
          <p:spPr>
            <a:xfrm>
              <a:off x="2810264" y="1432892"/>
              <a:ext cx="56742" cy="61057"/>
            </a:xfrm>
            <a:custGeom>
              <a:avLst/>
              <a:gdLst/>
              <a:ahLst/>
              <a:cxnLst/>
              <a:rect l="l" t="t" r="r" b="b"/>
              <a:pathLst>
                <a:path w="1315" h="1415" extrusionOk="0">
                  <a:moveTo>
                    <a:pt x="1" y="1"/>
                  </a:moveTo>
                  <a:lnTo>
                    <a:pt x="1" y="835"/>
                  </a:lnTo>
                  <a:lnTo>
                    <a:pt x="803" y="1415"/>
                  </a:lnTo>
                  <a:cubicBezTo>
                    <a:pt x="974" y="1237"/>
                    <a:pt x="1145" y="1047"/>
                    <a:pt x="1315" y="850"/>
                  </a:cubicBezTo>
                  <a:cubicBezTo>
                    <a:pt x="818" y="531"/>
                    <a:pt x="369" y="242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1" name="Google Shape;6691;p45"/>
            <p:cNvSpPr/>
            <p:nvPr/>
          </p:nvSpPr>
          <p:spPr>
            <a:xfrm>
              <a:off x="2810264" y="1468836"/>
              <a:ext cx="34693" cy="43970"/>
            </a:xfrm>
            <a:custGeom>
              <a:avLst/>
              <a:gdLst/>
              <a:ahLst/>
              <a:cxnLst/>
              <a:rect l="l" t="t" r="r" b="b"/>
              <a:pathLst>
                <a:path w="804" h="1019" extrusionOk="0">
                  <a:moveTo>
                    <a:pt x="1" y="1"/>
                  </a:moveTo>
                  <a:lnTo>
                    <a:pt x="1" y="791"/>
                  </a:lnTo>
                  <a:cubicBezTo>
                    <a:pt x="113" y="865"/>
                    <a:pt x="231" y="941"/>
                    <a:pt x="353" y="1019"/>
                  </a:cubicBezTo>
                  <a:cubicBezTo>
                    <a:pt x="502" y="884"/>
                    <a:pt x="654" y="736"/>
                    <a:pt x="803" y="58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2" name="Google Shape;6692;p45"/>
            <p:cNvSpPr/>
            <p:nvPr/>
          </p:nvSpPr>
          <p:spPr>
            <a:xfrm>
              <a:off x="2862347" y="1503227"/>
              <a:ext cx="13808" cy="10572"/>
            </a:xfrm>
            <a:custGeom>
              <a:avLst/>
              <a:gdLst/>
              <a:ahLst/>
              <a:cxnLst/>
              <a:rect l="l" t="t" r="r" b="b"/>
              <a:pathLst>
                <a:path w="320" h="245" extrusionOk="0">
                  <a:moveTo>
                    <a:pt x="66" y="1"/>
                  </a:moveTo>
                  <a:cubicBezTo>
                    <a:pt x="43" y="26"/>
                    <a:pt x="22" y="52"/>
                    <a:pt x="0" y="76"/>
                  </a:cubicBezTo>
                  <a:lnTo>
                    <a:pt x="232" y="244"/>
                  </a:lnTo>
                  <a:cubicBezTo>
                    <a:pt x="261" y="213"/>
                    <a:pt x="291" y="182"/>
                    <a:pt x="320" y="151"/>
                  </a:cubicBezTo>
                  <a:lnTo>
                    <a:pt x="66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3" name="Google Shape;6693;p45"/>
            <p:cNvSpPr/>
            <p:nvPr/>
          </p:nvSpPr>
          <p:spPr>
            <a:xfrm>
              <a:off x="2865151" y="1480185"/>
              <a:ext cx="30421" cy="29601"/>
            </a:xfrm>
            <a:custGeom>
              <a:avLst/>
              <a:gdLst/>
              <a:ahLst/>
              <a:cxnLst/>
              <a:rect l="l" t="t" r="r" b="b"/>
              <a:pathLst>
                <a:path w="705" h="686" extrusionOk="0">
                  <a:moveTo>
                    <a:pt x="428" y="1"/>
                  </a:moveTo>
                  <a:cubicBezTo>
                    <a:pt x="282" y="191"/>
                    <a:pt x="139" y="371"/>
                    <a:pt x="1" y="535"/>
                  </a:cubicBezTo>
                  <a:lnTo>
                    <a:pt x="255" y="685"/>
                  </a:lnTo>
                  <a:cubicBezTo>
                    <a:pt x="406" y="522"/>
                    <a:pt x="555" y="353"/>
                    <a:pt x="705" y="177"/>
                  </a:cubicBezTo>
                  <a:cubicBezTo>
                    <a:pt x="612" y="117"/>
                    <a:pt x="520" y="58"/>
                    <a:pt x="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4" name="Google Shape;6694;p45"/>
            <p:cNvSpPr/>
            <p:nvPr/>
          </p:nvSpPr>
          <p:spPr>
            <a:xfrm>
              <a:off x="2844784" y="1506507"/>
              <a:ext cx="27573" cy="25027"/>
            </a:xfrm>
            <a:custGeom>
              <a:avLst/>
              <a:gdLst/>
              <a:ahLst/>
              <a:cxnLst/>
              <a:rect l="l" t="t" r="r" b="b"/>
              <a:pathLst>
                <a:path w="639" h="580" extrusionOk="0">
                  <a:moveTo>
                    <a:pt x="407" y="0"/>
                  </a:moveTo>
                  <a:cubicBezTo>
                    <a:pt x="266" y="163"/>
                    <a:pt x="131" y="307"/>
                    <a:pt x="0" y="434"/>
                  </a:cubicBezTo>
                  <a:cubicBezTo>
                    <a:pt x="75" y="481"/>
                    <a:pt x="151" y="529"/>
                    <a:pt x="228" y="579"/>
                  </a:cubicBezTo>
                  <a:cubicBezTo>
                    <a:pt x="365" y="450"/>
                    <a:pt x="503" y="311"/>
                    <a:pt x="639" y="168"/>
                  </a:cubicBezTo>
                  <a:lnTo>
                    <a:pt x="4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5" name="Google Shape;6695;p45"/>
            <p:cNvSpPr/>
            <p:nvPr/>
          </p:nvSpPr>
          <p:spPr>
            <a:xfrm>
              <a:off x="2844957" y="1469483"/>
              <a:ext cx="36203" cy="37066"/>
            </a:xfrm>
            <a:custGeom>
              <a:avLst/>
              <a:gdLst/>
              <a:ahLst/>
              <a:cxnLst/>
              <a:rect l="l" t="t" r="r" b="b"/>
              <a:pathLst>
                <a:path w="839" h="859" extrusionOk="0">
                  <a:moveTo>
                    <a:pt x="512" y="1"/>
                  </a:moveTo>
                  <a:cubicBezTo>
                    <a:pt x="342" y="199"/>
                    <a:pt x="172" y="389"/>
                    <a:pt x="0" y="567"/>
                  </a:cubicBezTo>
                  <a:lnTo>
                    <a:pt x="403" y="858"/>
                  </a:lnTo>
                  <a:cubicBezTo>
                    <a:pt x="425" y="834"/>
                    <a:pt x="446" y="808"/>
                    <a:pt x="469" y="783"/>
                  </a:cubicBezTo>
                  <a:lnTo>
                    <a:pt x="838" y="210"/>
                  </a:lnTo>
                  <a:cubicBezTo>
                    <a:pt x="727" y="140"/>
                    <a:pt x="618" y="69"/>
                    <a:pt x="512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6" name="Google Shape;6696;p45"/>
            <p:cNvSpPr/>
            <p:nvPr/>
          </p:nvSpPr>
          <p:spPr>
            <a:xfrm>
              <a:off x="2865151" y="1478545"/>
              <a:ext cx="18468" cy="24725"/>
            </a:xfrm>
            <a:custGeom>
              <a:avLst/>
              <a:gdLst/>
              <a:ahLst/>
              <a:cxnLst/>
              <a:rect l="l" t="t" r="r" b="b"/>
              <a:pathLst>
                <a:path w="428" h="573" extrusionOk="0">
                  <a:moveTo>
                    <a:pt x="369" y="1"/>
                  </a:moveTo>
                  <a:lnTo>
                    <a:pt x="1" y="573"/>
                  </a:lnTo>
                  <a:cubicBezTo>
                    <a:pt x="140" y="409"/>
                    <a:pt x="283" y="229"/>
                    <a:pt x="427" y="39"/>
                  </a:cubicBezTo>
                  <a:cubicBezTo>
                    <a:pt x="408" y="25"/>
                    <a:pt x="390" y="14"/>
                    <a:pt x="369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7" name="Google Shape;6697;p45"/>
            <p:cNvSpPr/>
            <p:nvPr/>
          </p:nvSpPr>
          <p:spPr>
            <a:xfrm>
              <a:off x="2825453" y="1493907"/>
              <a:ext cx="36936" cy="31370"/>
            </a:xfrm>
            <a:custGeom>
              <a:avLst/>
              <a:gdLst/>
              <a:ahLst/>
              <a:cxnLst/>
              <a:rect l="l" t="t" r="r" b="b"/>
              <a:pathLst>
                <a:path w="856" h="727" extrusionOk="0">
                  <a:moveTo>
                    <a:pt x="451" y="1"/>
                  </a:moveTo>
                  <a:cubicBezTo>
                    <a:pt x="302" y="155"/>
                    <a:pt x="150" y="303"/>
                    <a:pt x="1" y="438"/>
                  </a:cubicBezTo>
                  <a:cubicBezTo>
                    <a:pt x="144" y="530"/>
                    <a:pt x="293" y="626"/>
                    <a:pt x="448" y="726"/>
                  </a:cubicBezTo>
                  <a:cubicBezTo>
                    <a:pt x="579" y="599"/>
                    <a:pt x="714" y="453"/>
                    <a:pt x="855" y="292"/>
                  </a:cubicBezTo>
                  <a:lnTo>
                    <a:pt x="45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8" name="Google Shape;6698;p45"/>
            <p:cNvSpPr/>
            <p:nvPr/>
          </p:nvSpPr>
          <p:spPr>
            <a:xfrm>
              <a:off x="3010958" y="1610241"/>
              <a:ext cx="150982" cy="56311"/>
            </a:xfrm>
            <a:custGeom>
              <a:avLst/>
              <a:gdLst/>
              <a:ahLst/>
              <a:cxnLst/>
              <a:rect l="l" t="t" r="r" b="b"/>
              <a:pathLst>
                <a:path w="3499" h="1305" extrusionOk="0">
                  <a:moveTo>
                    <a:pt x="844" y="1"/>
                  </a:moveTo>
                  <a:lnTo>
                    <a:pt x="0" y="86"/>
                  </a:lnTo>
                  <a:lnTo>
                    <a:pt x="831" y="686"/>
                  </a:lnTo>
                  <a:lnTo>
                    <a:pt x="421" y="731"/>
                  </a:lnTo>
                  <a:cubicBezTo>
                    <a:pt x="661" y="882"/>
                    <a:pt x="908" y="1037"/>
                    <a:pt x="1161" y="1194"/>
                  </a:cubicBezTo>
                  <a:lnTo>
                    <a:pt x="1269" y="1262"/>
                  </a:lnTo>
                  <a:lnTo>
                    <a:pt x="1491" y="1304"/>
                  </a:lnTo>
                  <a:lnTo>
                    <a:pt x="2457" y="1207"/>
                  </a:lnTo>
                  <a:lnTo>
                    <a:pt x="3499" y="298"/>
                  </a:lnTo>
                  <a:lnTo>
                    <a:pt x="2355" y="82"/>
                  </a:lnTo>
                  <a:lnTo>
                    <a:pt x="1783" y="552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9" name="Google Shape;6699;p45"/>
            <p:cNvSpPr/>
            <p:nvPr/>
          </p:nvSpPr>
          <p:spPr>
            <a:xfrm>
              <a:off x="3047377" y="1606660"/>
              <a:ext cx="65200" cy="27487"/>
            </a:xfrm>
            <a:custGeom>
              <a:avLst/>
              <a:gdLst/>
              <a:ahLst/>
              <a:cxnLst/>
              <a:rect l="l" t="t" r="r" b="b"/>
              <a:pathLst>
                <a:path w="1511" h="637" extrusionOk="0">
                  <a:moveTo>
                    <a:pt x="844" y="1"/>
                  </a:moveTo>
                  <a:lnTo>
                    <a:pt x="0" y="85"/>
                  </a:lnTo>
                  <a:lnTo>
                    <a:pt x="940" y="636"/>
                  </a:lnTo>
                  <a:lnTo>
                    <a:pt x="1511" y="166"/>
                  </a:lnTo>
                  <a:lnTo>
                    <a:pt x="932" y="57"/>
                  </a:lnTo>
                  <a:cubicBezTo>
                    <a:pt x="902" y="38"/>
                    <a:pt x="873" y="18"/>
                    <a:pt x="844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0" name="Google Shape;6700;p45"/>
            <p:cNvSpPr/>
            <p:nvPr/>
          </p:nvSpPr>
          <p:spPr>
            <a:xfrm>
              <a:off x="2988390" y="1613952"/>
              <a:ext cx="58555" cy="27918"/>
            </a:xfrm>
            <a:custGeom>
              <a:avLst/>
              <a:gdLst/>
              <a:ahLst/>
              <a:cxnLst/>
              <a:rect l="l" t="t" r="r" b="b"/>
              <a:pathLst>
                <a:path w="1357" h="647" extrusionOk="0">
                  <a:moveTo>
                    <a:pt x="524" y="1"/>
                  </a:moveTo>
                  <a:lnTo>
                    <a:pt x="0" y="53"/>
                  </a:lnTo>
                  <a:cubicBezTo>
                    <a:pt x="303" y="245"/>
                    <a:pt x="620" y="442"/>
                    <a:pt x="945" y="646"/>
                  </a:cubicBezTo>
                  <a:lnTo>
                    <a:pt x="1356" y="601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1" name="Google Shape;6701;p45"/>
            <p:cNvSpPr/>
            <p:nvPr/>
          </p:nvSpPr>
          <p:spPr>
            <a:xfrm>
              <a:off x="5188260" y="2374312"/>
              <a:ext cx="433614" cy="138080"/>
            </a:xfrm>
            <a:custGeom>
              <a:avLst/>
              <a:gdLst/>
              <a:ahLst/>
              <a:cxnLst/>
              <a:rect l="l" t="t" r="r" b="b"/>
              <a:pathLst>
                <a:path w="10049" h="3200" extrusionOk="0">
                  <a:moveTo>
                    <a:pt x="10049" y="0"/>
                  </a:moveTo>
                  <a:lnTo>
                    <a:pt x="7182" y="1569"/>
                  </a:lnTo>
                  <a:lnTo>
                    <a:pt x="7182" y="1375"/>
                  </a:lnTo>
                  <a:cubicBezTo>
                    <a:pt x="7040" y="1515"/>
                    <a:pt x="6902" y="1659"/>
                    <a:pt x="6765" y="1805"/>
                  </a:cubicBezTo>
                  <a:lnTo>
                    <a:pt x="1" y="923"/>
                  </a:lnTo>
                  <a:lnTo>
                    <a:pt x="1428" y="2483"/>
                  </a:lnTo>
                  <a:lnTo>
                    <a:pt x="6924" y="3200"/>
                  </a:lnTo>
                  <a:lnTo>
                    <a:pt x="6928" y="2792"/>
                  </a:lnTo>
                  <a:cubicBezTo>
                    <a:pt x="6929" y="2792"/>
                    <a:pt x="8011" y="1452"/>
                    <a:pt x="1004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2" name="Google Shape;6702;p45"/>
            <p:cNvSpPr/>
            <p:nvPr/>
          </p:nvSpPr>
          <p:spPr>
            <a:xfrm>
              <a:off x="5801001" y="2242271"/>
              <a:ext cx="106020" cy="34045"/>
            </a:xfrm>
            <a:custGeom>
              <a:avLst/>
              <a:gdLst/>
              <a:ahLst/>
              <a:cxnLst/>
              <a:rect l="l" t="t" r="r" b="b"/>
              <a:pathLst>
                <a:path w="2457" h="789" extrusionOk="0">
                  <a:moveTo>
                    <a:pt x="2456" y="1"/>
                  </a:moveTo>
                  <a:lnTo>
                    <a:pt x="1235" y="113"/>
                  </a:lnTo>
                  <a:lnTo>
                    <a:pt x="1" y="789"/>
                  </a:lnTo>
                  <a:cubicBezTo>
                    <a:pt x="764" y="485"/>
                    <a:pt x="1582" y="216"/>
                    <a:pt x="2456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3" name="Google Shape;6703;p45"/>
            <p:cNvSpPr/>
            <p:nvPr/>
          </p:nvSpPr>
          <p:spPr>
            <a:xfrm>
              <a:off x="5498126" y="2185614"/>
              <a:ext cx="738383" cy="256397"/>
            </a:xfrm>
            <a:custGeom>
              <a:avLst/>
              <a:gdLst/>
              <a:ahLst/>
              <a:cxnLst/>
              <a:rect l="l" t="t" r="r" b="b"/>
              <a:pathLst>
                <a:path w="17112" h="5942" extrusionOk="0">
                  <a:moveTo>
                    <a:pt x="15060" y="0"/>
                  </a:moveTo>
                  <a:cubicBezTo>
                    <a:pt x="13982" y="0"/>
                    <a:pt x="12610" y="72"/>
                    <a:pt x="11077" y="317"/>
                  </a:cubicBezTo>
                  <a:cubicBezTo>
                    <a:pt x="6652" y="1027"/>
                    <a:pt x="2845" y="2899"/>
                    <a:pt x="1" y="5748"/>
                  </a:cubicBezTo>
                  <a:lnTo>
                    <a:pt x="1" y="5942"/>
                  </a:lnTo>
                  <a:lnTo>
                    <a:pt x="2868" y="4373"/>
                  </a:lnTo>
                  <a:cubicBezTo>
                    <a:pt x="3976" y="3584"/>
                    <a:pt x="5367" y="2761"/>
                    <a:pt x="7020" y="2102"/>
                  </a:cubicBezTo>
                  <a:lnTo>
                    <a:pt x="8254" y="1426"/>
                  </a:lnTo>
                  <a:lnTo>
                    <a:pt x="9475" y="1314"/>
                  </a:lnTo>
                  <a:cubicBezTo>
                    <a:pt x="10823" y="983"/>
                    <a:pt x="12299" y="781"/>
                    <a:pt x="13896" y="781"/>
                  </a:cubicBezTo>
                  <a:cubicBezTo>
                    <a:pt x="14683" y="781"/>
                    <a:pt x="15499" y="830"/>
                    <a:pt x="16343" y="936"/>
                  </a:cubicBezTo>
                  <a:lnTo>
                    <a:pt x="17111" y="1006"/>
                  </a:lnTo>
                  <a:lnTo>
                    <a:pt x="17111" y="94"/>
                  </a:lnTo>
                  <a:cubicBezTo>
                    <a:pt x="16706" y="54"/>
                    <a:pt x="15994" y="0"/>
                    <a:pt x="1506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4" name="Google Shape;6704;p45"/>
            <p:cNvSpPr/>
            <p:nvPr/>
          </p:nvSpPr>
          <p:spPr>
            <a:xfrm>
              <a:off x="5487079" y="2220652"/>
              <a:ext cx="749429" cy="293981"/>
            </a:xfrm>
            <a:custGeom>
              <a:avLst/>
              <a:gdLst/>
              <a:ahLst/>
              <a:cxnLst/>
              <a:rect l="l" t="t" r="r" b="b"/>
              <a:pathLst>
                <a:path w="17368" h="6813" extrusionOk="0">
                  <a:moveTo>
                    <a:pt x="15207" y="0"/>
                  </a:moveTo>
                  <a:lnTo>
                    <a:pt x="9731" y="503"/>
                  </a:lnTo>
                  <a:cubicBezTo>
                    <a:pt x="8857" y="718"/>
                    <a:pt x="8039" y="987"/>
                    <a:pt x="7276" y="1291"/>
                  </a:cubicBezTo>
                  <a:lnTo>
                    <a:pt x="3124" y="3562"/>
                  </a:lnTo>
                  <a:cubicBezTo>
                    <a:pt x="1086" y="5015"/>
                    <a:pt x="4" y="6355"/>
                    <a:pt x="4" y="6355"/>
                  </a:cubicBezTo>
                  <a:lnTo>
                    <a:pt x="1" y="6764"/>
                  </a:lnTo>
                  <a:lnTo>
                    <a:pt x="372" y="6813"/>
                  </a:lnTo>
                  <a:lnTo>
                    <a:pt x="612" y="6543"/>
                  </a:lnTo>
                  <a:cubicBezTo>
                    <a:pt x="5304" y="1301"/>
                    <a:pt x="11982" y="559"/>
                    <a:pt x="15381" y="559"/>
                  </a:cubicBezTo>
                  <a:cubicBezTo>
                    <a:pt x="16351" y="559"/>
                    <a:pt x="17054" y="620"/>
                    <a:pt x="17367" y="653"/>
                  </a:cubicBezTo>
                  <a:lnTo>
                    <a:pt x="17367" y="236"/>
                  </a:lnTo>
                  <a:cubicBezTo>
                    <a:pt x="17109" y="194"/>
                    <a:pt x="16853" y="157"/>
                    <a:pt x="16599" y="124"/>
                  </a:cubicBezTo>
                  <a:lnTo>
                    <a:pt x="15207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5" name="Google Shape;6705;p45"/>
            <p:cNvSpPr/>
            <p:nvPr/>
          </p:nvSpPr>
          <p:spPr>
            <a:xfrm>
              <a:off x="5621839" y="2276274"/>
              <a:ext cx="179202" cy="98080"/>
            </a:xfrm>
            <a:custGeom>
              <a:avLst/>
              <a:gdLst/>
              <a:ahLst/>
              <a:cxnLst/>
              <a:rect l="l" t="t" r="r" b="b"/>
              <a:pathLst>
                <a:path w="4153" h="2273" extrusionOk="0">
                  <a:moveTo>
                    <a:pt x="4153" y="1"/>
                  </a:moveTo>
                  <a:lnTo>
                    <a:pt x="4153" y="1"/>
                  </a:lnTo>
                  <a:cubicBezTo>
                    <a:pt x="2498" y="660"/>
                    <a:pt x="1109" y="1482"/>
                    <a:pt x="1" y="2272"/>
                  </a:cubicBezTo>
                  <a:lnTo>
                    <a:pt x="415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6" name="Google Shape;6706;p45"/>
            <p:cNvSpPr/>
            <p:nvPr/>
          </p:nvSpPr>
          <p:spPr>
            <a:xfrm>
              <a:off x="5906980" y="2219315"/>
              <a:ext cx="296354" cy="22999"/>
            </a:xfrm>
            <a:custGeom>
              <a:avLst/>
              <a:gdLst/>
              <a:ahLst/>
              <a:cxnLst/>
              <a:rect l="l" t="t" r="r" b="b"/>
              <a:pathLst>
                <a:path w="6868" h="533" extrusionOk="0">
                  <a:moveTo>
                    <a:pt x="4428" y="1"/>
                  </a:moveTo>
                  <a:cubicBezTo>
                    <a:pt x="2828" y="1"/>
                    <a:pt x="1350" y="202"/>
                    <a:pt x="0" y="533"/>
                  </a:cubicBezTo>
                  <a:lnTo>
                    <a:pt x="5476" y="30"/>
                  </a:lnTo>
                  <a:lnTo>
                    <a:pt x="6868" y="154"/>
                  </a:lnTo>
                  <a:cubicBezTo>
                    <a:pt x="6026" y="49"/>
                    <a:pt x="5212" y="1"/>
                    <a:pt x="4428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7" name="Google Shape;6707;p45"/>
            <p:cNvSpPr/>
            <p:nvPr/>
          </p:nvSpPr>
          <p:spPr>
            <a:xfrm>
              <a:off x="5159479" y="2411422"/>
              <a:ext cx="90486" cy="70076"/>
            </a:xfrm>
            <a:custGeom>
              <a:avLst/>
              <a:gdLst/>
              <a:ahLst/>
              <a:cxnLst/>
              <a:rect l="l" t="t" r="r" b="b"/>
              <a:pathLst>
                <a:path w="2097" h="1624" extrusionOk="0">
                  <a:moveTo>
                    <a:pt x="177" y="1"/>
                  </a:moveTo>
                  <a:lnTo>
                    <a:pt x="1" y="1351"/>
                  </a:lnTo>
                  <a:lnTo>
                    <a:pt x="2096" y="1623"/>
                  </a:lnTo>
                  <a:lnTo>
                    <a:pt x="2096" y="1623"/>
                  </a:lnTo>
                  <a:lnTo>
                    <a:pt x="669" y="65"/>
                  </a:lnTo>
                  <a:lnTo>
                    <a:pt x="177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8" name="Google Shape;6708;p45"/>
            <p:cNvSpPr/>
            <p:nvPr/>
          </p:nvSpPr>
          <p:spPr>
            <a:xfrm>
              <a:off x="3359185" y="1371833"/>
              <a:ext cx="129" cy="43"/>
            </a:xfrm>
            <a:custGeom>
              <a:avLst/>
              <a:gdLst/>
              <a:ahLst/>
              <a:cxnLst/>
              <a:rect l="l" t="t" r="r" b="b"/>
              <a:pathLst>
                <a:path w="3" h="1" extrusionOk="0">
                  <a:moveTo>
                    <a:pt x="2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9" name="Google Shape;6709;p45"/>
            <p:cNvSpPr/>
            <p:nvPr/>
          </p:nvSpPr>
          <p:spPr>
            <a:xfrm>
              <a:off x="3376013" y="1386807"/>
              <a:ext cx="2860457" cy="692946"/>
            </a:xfrm>
            <a:custGeom>
              <a:avLst/>
              <a:gdLst/>
              <a:ahLst/>
              <a:cxnLst/>
              <a:rect l="l" t="t" r="r" b="b"/>
              <a:pathLst>
                <a:path w="66291" h="16059" extrusionOk="0">
                  <a:moveTo>
                    <a:pt x="1282" y="0"/>
                  </a:moveTo>
                  <a:lnTo>
                    <a:pt x="0" y="1126"/>
                  </a:lnTo>
                  <a:lnTo>
                    <a:pt x="33939" y="8162"/>
                  </a:lnTo>
                  <a:lnTo>
                    <a:pt x="49180" y="15334"/>
                  </a:lnTo>
                  <a:lnTo>
                    <a:pt x="49180" y="14632"/>
                  </a:lnTo>
                  <a:lnTo>
                    <a:pt x="62912" y="16058"/>
                  </a:lnTo>
                  <a:lnTo>
                    <a:pt x="66290" y="14583"/>
                  </a:lnTo>
                  <a:lnTo>
                    <a:pt x="66290" y="13481"/>
                  </a:lnTo>
                  <a:lnTo>
                    <a:pt x="65755" y="13322"/>
                  </a:lnTo>
                  <a:lnTo>
                    <a:pt x="64372" y="15350"/>
                  </a:lnTo>
                  <a:lnTo>
                    <a:pt x="50327" y="14367"/>
                  </a:lnTo>
                  <a:lnTo>
                    <a:pt x="34447" y="6896"/>
                  </a:lnTo>
                  <a:lnTo>
                    <a:pt x="34374" y="6861"/>
                  </a:lnTo>
                  <a:lnTo>
                    <a:pt x="1282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0" name="Google Shape;6710;p45"/>
            <p:cNvSpPr/>
            <p:nvPr/>
          </p:nvSpPr>
          <p:spPr>
            <a:xfrm>
              <a:off x="5498126" y="2016031"/>
              <a:ext cx="738383" cy="94240"/>
            </a:xfrm>
            <a:custGeom>
              <a:avLst/>
              <a:gdLst/>
              <a:ahLst/>
              <a:cxnLst/>
              <a:rect l="l" t="t" r="r" b="b"/>
              <a:pathLst>
                <a:path w="17112" h="2184" extrusionOk="0">
                  <a:moveTo>
                    <a:pt x="17111" y="1"/>
                  </a:moveTo>
                  <a:lnTo>
                    <a:pt x="13733" y="1476"/>
                  </a:lnTo>
                  <a:lnTo>
                    <a:pt x="1" y="50"/>
                  </a:lnTo>
                  <a:lnTo>
                    <a:pt x="1" y="752"/>
                  </a:lnTo>
                  <a:lnTo>
                    <a:pt x="797" y="1126"/>
                  </a:lnTo>
                  <a:lnTo>
                    <a:pt x="15878" y="2183"/>
                  </a:lnTo>
                  <a:lnTo>
                    <a:pt x="17111" y="373"/>
                  </a:lnTo>
                  <a:lnTo>
                    <a:pt x="1711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1" name="Google Shape;6711;p45"/>
            <p:cNvSpPr/>
            <p:nvPr/>
          </p:nvSpPr>
          <p:spPr>
            <a:xfrm>
              <a:off x="3340802" y="1368899"/>
              <a:ext cx="18425" cy="19159"/>
            </a:xfrm>
            <a:custGeom>
              <a:avLst/>
              <a:gdLst/>
              <a:ahLst/>
              <a:cxnLst/>
              <a:rect l="l" t="t" r="r" b="b"/>
              <a:pathLst>
                <a:path w="427" h="444" extrusionOk="0">
                  <a:moveTo>
                    <a:pt x="93" y="0"/>
                  </a:moveTo>
                  <a:lnTo>
                    <a:pt x="1" y="443"/>
                  </a:lnTo>
                  <a:lnTo>
                    <a:pt x="426" y="6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2" name="Google Shape;6712;p45"/>
            <p:cNvSpPr/>
            <p:nvPr/>
          </p:nvSpPr>
          <p:spPr>
            <a:xfrm>
              <a:off x="3338515" y="1371833"/>
              <a:ext cx="92859" cy="63560"/>
            </a:xfrm>
            <a:custGeom>
              <a:avLst/>
              <a:gdLst/>
              <a:ahLst/>
              <a:cxnLst/>
              <a:rect l="l" t="t" r="r" b="b"/>
              <a:pathLst>
                <a:path w="2152" h="1473" extrusionOk="0">
                  <a:moveTo>
                    <a:pt x="479" y="1"/>
                  </a:moveTo>
                  <a:lnTo>
                    <a:pt x="1475" y="539"/>
                  </a:lnTo>
                  <a:lnTo>
                    <a:pt x="1104" y="1224"/>
                  </a:lnTo>
                  <a:lnTo>
                    <a:pt x="487" y="891"/>
                  </a:lnTo>
                  <a:lnTo>
                    <a:pt x="0" y="1293"/>
                  </a:lnTo>
                  <a:lnTo>
                    <a:pt x="869" y="1473"/>
                  </a:lnTo>
                  <a:lnTo>
                    <a:pt x="2151" y="347"/>
                  </a:lnTo>
                  <a:lnTo>
                    <a:pt x="4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3" name="Google Shape;6713;p45"/>
            <p:cNvSpPr/>
            <p:nvPr/>
          </p:nvSpPr>
          <p:spPr>
            <a:xfrm>
              <a:off x="3332820" y="1398802"/>
              <a:ext cx="26753" cy="28824"/>
            </a:xfrm>
            <a:custGeom>
              <a:avLst/>
              <a:gdLst/>
              <a:ahLst/>
              <a:cxnLst/>
              <a:rect l="l" t="t" r="r" b="b"/>
              <a:pathLst>
                <a:path w="620" h="668" extrusionOk="0">
                  <a:moveTo>
                    <a:pt x="133" y="1"/>
                  </a:moveTo>
                  <a:lnTo>
                    <a:pt x="0" y="640"/>
                  </a:lnTo>
                  <a:lnTo>
                    <a:pt x="132" y="668"/>
                  </a:lnTo>
                  <a:lnTo>
                    <a:pt x="619" y="266"/>
                  </a:lnTo>
                  <a:lnTo>
                    <a:pt x="133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4" name="Google Shape;6714;p45"/>
            <p:cNvSpPr/>
            <p:nvPr/>
          </p:nvSpPr>
          <p:spPr>
            <a:xfrm>
              <a:off x="3340716" y="1371833"/>
              <a:ext cx="61446" cy="52859"/>
            </a:xfrm>
            <a:custGeom>
              <a:avLst/>
              <a:gdLst/>
              <a:ahLst/>
              <a:cxnLst/>
              <a:rect l="l" t="t" r="r" b="b"/>
              <a:pathLst>
                <a:path w="1424" h="1225" extrusionOk="0">
                  <a:moveTo>
                    <a:pt x="428" y="1"/>
                  </a:moveTo>
                  <a:lnTo>
                    <a:pt x="3" y="375"/>
                  </a:lnTo>
                  <a:lnTo>
                    <a:pt x="1" y="383"/>
                  </a:lnTo>
                  <a:lnTo>
                    <a:pt x="624" y="736"/>
                  </a:lnTo>
                  <a:lnTo>
                    <a:pt x="436" y="891"/>
                  </a:lnTo>
                  <a:lnTo>
                    <a:pt x="1053" y="1224"/>
                  </a:lnTo>
                  <a:lnTo>
                    <a:pt x="1424" y="539"/>
                  </a:lnTo>
                  <a:lnTo>
                    <a:pt x="428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5" name="Google Shape;6715;p45"/>
            <p:cNvSpPr/>
            <p:nvPr/>
          </p:nvSpPr>
          <p:spPr>
            <a:xfrm>
              <a:off x="3338559" y="1388360"/>
              <a:ext cx="29083" cy="21920"/>
            </a:xfrm>
            <a:custGeom>
              <a:avLst/>
              <a:gdLst/>
              <a:ahLst/>
              <a:cxnLst/>
              <a:rect l="l" t="t" r="r" b="b"/>
              <a:pathLst>
                <a:path w="674" h="508" extrusionOk="0">
                  <a:moveTo>
                    <a:pt x="51" y="0"/>
                  </a:moveTo>
                  <a:lnTo>
                    <a:pt x="0" y="243"/>
                  </a:lnTo>
                  <a:lnTo>
                    <a:pt x="486" y="508"/>
                  </a:lnTo>
                  <a:lnTo>
                    <a:pt x="674" y="353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6" name="Google Shape;6716;p45"/>
            <p:cNvSpPr/>
            <p:nvPr/>
          </p:nvSpPr>
          <p:spPr>
            <a:xfrm>
              <a:off x="2991108" y="4349022"/>
              <a:ext cx="39698" cy="277368"/>
            </a:xfrm>
            <a:custGeom>
              <a:avLst/>
              <a:gdLst/>
              <a:ahLst/>
              <a:cxnLst/>
              <a:rect l="l" t="t" r="r" b="b"/>
              <a:pathLst>
                <a:path w="920" h="6428" extrusionOk="0">
                  <a:moveTo>
                    <a:pt x="1" y="0"/>
                  </a:moveTo>
                  <a:lnTo>
                    <a:pt x="1" y="6428"/>
                  </a:lnTo>
                  <a:lnTo>
                    <a:pt x="920" y="6428"/>
                  </a:lnTo>
                  <a:lnTo>
                    <a:pt x="700" y="292"/>
                  </a:lnTo>
                  <a:cubicBezTo>
                    <a:pt x="464" y="194"/>
                    <a:pt x="231" y="96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7" name="Google Shape;6717;p45"/>
            <p:cNvSpPr/>
            <p:nvPr/>
          </p:nvSpPr>
          <p:spPr>
            <a:xfrm>
              <a:off x="2810264" y="3965972"/>
              <a:ext cx="210313" cy="323409"/>
            </a:xfrm>
            <a:custGeom>
              <a:avLst/>
              <a:gdLst/>
              <a:ahLst/>
              <a:cxnLst/>
              <a:rect l="l" t="t" r="r" b="b"/>
              <a:pathLst>
                <a:path w="4874" h="7495" extrusionOk="0">
                  <a:moveTo>
                    <a:pt x="1" y="0"/>
                  </a:moveTo>
                  <a:lnTo>
                    <a:pt x="1" y="1819"/>
                  </a:lnTo>
                  <a:lnTo>
                    <a:pt x="4024" y="7331"/>
                  </a:lnTo>
                  <a:cubicBezTo>
                    <a:pt x="4156" y="7385"/>
                    <a:pt x="4289" y="7440"/>
                    <a:pt x="4421" y="7495"/>
                  </a:cubicBezTo>
                  <a:lnTo>
                    <a:pt x="4873" y="6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8" name="Google Shape;6718;p45"/>
            <p:cNvSpPr/>
            <p:nvPr/>
          </p:nvSpPr>
          <p:spPr>
            <a:xfrm>
              <a:off x="3021314" y="4361579"/>
              <a:ext cx="28695" cy="264768"/>
            </a:xfrm>
            <a:custGeom>
              <a:avLst/>
              <a:gdLst/>
              <a:ahLst/>
              <a:cxnLst/>
              <a:rect l="l" t="t" r="r" b="b"/>
              <a:pathLst>
                <a:path w="665" h="6136" extrusionOk="0">
                  <a:moveTo>
                    <a:pt x="1" y="1"/>
                  </a:moveTo>
                  <a:lnTo>
                    <a:pt x="221" y="6136"/>
                  </a:lnTo>
                  <a:lnTo>
                    <a:pt x="665" y="6136"/>
                  </a:lnTo>
                  <a:lnTo>
                    <a:pt x="665" y="280"/>
                  </a:lnTo>
                  <a:cubicBezTo>
                    <a:pt x="441" y="185"/>
                    <a:pt x="220" y="93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9" name="Google Shape;6719;p45"/>
            <p:cNvSpPr/>
            <p:nvPr/>
          </p:nvSpPr>
          <p:spPr>
            <a:xfrm>
              <a:off x="2810220" y="3944656"/>
              <a:ext cx="239741" cy="365092"/>
            </a:xfrm>
            <a:custGeom>
              <a:avLst/>
              <a:gdLst/>
              <a:ahLst/>
              <a:cxnLst/>
              <a:rect l="l" t="t" r="r" b="b"/>
              <a:pathLst>
                <a:path w="5556" h="8461" extrusionOk="0">
                  <a:moveTo>
                    <a:pt x="1" y="1"/>
                  </a:moveTo>
                  <a:lnTo>
                    <a:pt x="1" y="493"/>
                  </a:lnTo>
                  <a:lnTo>
                    <a:pt x="4875" y="7393"/>
                  </a:lnTo>
                  <a:lnTo>
                    <a:pt x="4422" y="7988"/>
                  </a:lnTo>
                  <a:cubicBezTo>
                    <a:pt x="4800" y="8143"/>
                    <a:pt x="5179" y="8302"/>
                    <a:pt x="5556" y="8461"/>
                  </a:cubicBezTo>
                  <a:lnTo>
                    <a:pt x="5556" y="76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0" name="Google Shape;6720;p45"/>
            <p:cNvSpPr/>
            <p:nvPr/>
          </p:nvSpPr>
          <p:spPr>
            <a:xfrm>
              <a:off x="2810264" y="4214046"/>
              <a:ext cx="180885" cy="134973"/>
            </a:xfrm>
            <a:custGeom>
              <a:avLst/>
              <a:gdLst/>
              <a:ahLst/>
              <a:cxnLst/>
              <a:rect l="l" t="t" r="r" b="b"/>
              <a:pathLst>
                <a:path w="4192" h="3128" extrusionOk="0">
                  <a:moveTo>
                    <a:pt x="1" y="0"/>
                  </a:moveTo>
                  <a:lnTo>
                    <a:pt x="1" y="1440"/>
                  </a:lnTo>
                  <a:cubicBezTo>
                    <a:pt x="1047" y="1837"/>
                    <a:pt x="2530" y="2437"/>
                    <a:pt x="4192" y="3127"/>
                  </a:cubicBezTo>
                  <a:lnTo>
                    <a:pt x="4192" y="2394"/>
                  </a:lnTo>
                  <a:lnTo>
                    <a:pt x="3992" y="2309"/>
                  </a:lnTo>
                  <a:lnTo>
                    <a:pt x="4192" y="2047"/>
                  </a:lnTo>
                  <a:lnTo>
                    <a:pt x="4192" y="1811"/>
                  </a:lnTo>
                  <a:lnTo>
                    <a:pt x="4024" y="1581"/>
                  </a:lnTo>
                  <a:cubicBezTo>
                    <a:pt x="2498" y="952"/>
                    <a:pt x="1044" y="373"/>
                    <a:pt x="1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1" name="Google Shape;6721;p45"/>
            <p:cNvSpPr/>
            <p:nvPr/>
          </p:nvSpPr>
          <p:spPr>
            <a:xfrm>
              <a:off x="4367273" y="4452066"/>
              <a:ext cx="464078" cy="123797"/>
            </a:xfrm>
            <a:custGeom>
              <a:avLst/>
              <a:gdLst/>
              <a:ahLst/>
              <a:cxnLst/>
              <a:rect l="l" t="t" r="r" b="b"/>
              <a:pathLst>
                <a:path w="10755" h="2869" extrusionOk="0">
                  <a:moveTo>
                    <a:pt x="1" y="0"/>
                  </a:moveTo>
                  <a:lnTo>
                    <a:pt x="1402" y="987"/>
                  </a:lnTo>
                  <a:lnTo>
                    <a:pt x="10477" y="2868"/>
                  </a:lnTo>
                  <a:lnTo>
                    <a:pt x="10754" y="1534"/>
                  </a:lnTo>
                  <a:lnTo>
                    <a:pt x="10663" y="1515"/>
                  </a:lnTo>
                  <a:lnTo>
                    <a:pt x="10273" y="25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2" name="Google Shape;6722;p45"/>
            <p:cNvSpPr/>
            <p:nvPr/>
          </p:nvSpPr>
          <p:spPr>
            <a:xfrm>
              <a:off x="3049966" y="4342247"/>
              <a:ext cx="1134457" cy="270464"/>
            </a:xfrm>
            <a:custGeom>
              <a:avLst/>
              <a:gdLst/>
              <a:ahLst/>
              <a:cxnLst/>
              <a:rect l="l" t="t" r="r" b="b"/>
              <a:pathLst>
                <a:path w="26291" h="6268" extrusionOk="0">
                  <a:moveTo>
                    <a:pt x="1" y="1"/>
                  </a:moveTo>
                  <a:lnTo>
                    <a:pt x="1" y="226"/>
                  </a:lnTo>
                  <a:lnTo>
                    <a:pt x="4293" y="1824"/>
                  </a:lnTo>
                  <a:lnTo>
                    <a:pt x="23247" y="6268"/>
                  </a:lnTo>
                  <a:lnTo>
                    <a:pt x="26291" y="4712"/>
                  </a:lnTo>
                  <a:lnTo>
                    <a:pt x="26291" y="4712"/>
                  </a:lnTo>
                  <a:cubicBezTo>
                    <a:pt x="24941" y="5363"/>
                    <a:pt x="23694" y="5908"/>
                    <a:pt x="23304" y="5908"/>
                  </a:cubicBezTo>
                  <a:cubicBezTo>
                    <a:pt x="23282" y="5908"/>
                    <a:pt x="23263" y="5906"/>
                    <a:pt x="23247" y="5902"/>
                  </a:cubicBezTo>
                  <a:cubicBezTo>
                    <a:pt x="22510" y="5744"/>
                    <a:pt x="3768" y="1598"/>
                    <a:pt x="3768" y="159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3" name="Google Shape;6723;p45"/>
            <p:cNvSpPr/>
            <p:nvPr/>
          </p:nvSpPr>
          <p:spPr>
            <a:xfrm>
              <a:off x="3049966" y="4351999"/>
              <a:ext cx="1377780" cy="275815"/>
            </a:xfrm>
            <a:custGeom>
              <a:avLst/>
              <a:gdLst/>
              <a:ahLst/>
              <a:cxnLst/>
              <a:rect l="l" t="t" r="r" b="b"/>
              <a:pathLst>
                <a:path w="31930" h="6392" extrusionOk="0">
                  <a:moveTo>
                    <a:pt x="1" y="1"/>
                  </a:moveTo>
                  <a:lnTo>
                    <a:pt x="1" y="503"/>
                  </a:lnTo>
                  <a:cubicBezTo>
                    <a:pt x="1317" y="1059"/>
                    <a:pt x="2696" y="1648"/>
                    <a:pt x="4022" y="2223"/>
                  </a:cubicBezTo>
                  <a:lnTo>
                    <a:pt x="4083" y="2251"/>
                  </a:lnTo>
                  <a:lnTo>
                    <a:pt x="23324" y="6392"/>
                  </a:lnTo>
                  <a:lnTo>
                    <a:pt x="30609" y="3034"/>
                  </a:lnTo>
                  <a:lnTo>
                    <a:pt x="31929" y="3307"/>
                  </a:lnTo>
                  <a:lnTo>
                    <a:pt x="30528" y="2320"/>
                  </a:lnTo>
                  <a:cubicBezTo>
                    <a:pt x="30528" y="2320"/>
                    <a:pt x="30528" y="2320"/>
                    <a:pt x="30528" y="2320"/>
                  </a:cubicBezTo>
                  <a:lnTo>
                    <a:pt x="30528" y="2320"/>
                  </a:lnTo>
                  <a:cubicBezTo>
                    <a:pt x="30527" y="2320"/>
                    <a:pt x="28293" y="3520"/>
                    <a:pt x="26291" y="4486"/>
                  </a:cubicBezTo>
                  <a:lnTo>
                    <a:pt x="23247" y="6042"/>
                  </a:lnTo>
                  <a:lnTo>
                    <a:pt x="4293" y="15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45"/>
            <p:cNvSpPr/>
            <p:nvPr/>
          </p:nvSpPr>
          <p:spPr>
            <a:xfrm>
              <a:off x="3049923" y="4309711"/>
              <a:ext cx="1777478" cy="287465"/>
            </a:xfrm>
            <a:custGeom>
              <a:avLst/>
              <a:gdLst/>
              <a:ahLst/>
              <a:cxnLst/>
              <a:rect l="l" t="t" r="r" b="b"/>
              <a:pathLst>
                <a:path w="41193" h="6662" extrusionOk="0">
                  <a:moveTo>
                    <a:pt x="1" y="1"/>
                  </a:moveTo>
                  <a:lnTo>
                    <a:pt x="1" y="754"/>
                  </a:lnTo>
                  <a:lnTo>
                    <a:pt x="3769" y="2352"/>
                  </a:lnTo>
                  <a:cubicBezTo>
                    <a:pt x="3769" y="2352"/>
                    <a:pt x="22511" y="6498"/>
                    <a:pt x="23248" y="6656"/>
                  </a:cubicBezTo>
                  <a:cubicBezTo>
                    <a:pt x="23264" y="6660"/>
                    <a:pt x="23283" y="6662"/>
                    <a:pt x="23305" y="6662"/>
                  </a:cubicBezTo>
                  <a:cubicBezTo>
                    <a:pt x="23695" y="6662"/>
                    <a:pt x="24941" y="6116"/>
                    <a:pt x="26292" y="5465"/>
                  </a:cubicBezTo>
                  <a:lnTo>
                    <a:pt x="30530" y="3299"/>
                  </a:lnTo>
                  <a:lnTo>
                    <a:pt x="40802" y="5802"/>
                  </a:lnTo>
                  <a:lnTo>
                    <a:pt x="41192" y="4814"/>
                  </a:lnTo>
                  <a:lnTo>
                    <a:pt x="30448" y="2585"/>
                  </a:lnTo>
                  <a:lnTo>
                    <a:pt x="23168" y="5943"/>
                  </a:lnTo>
                  <a:lnTo>
                    <a:pt x="4503" y="1926"/>
                  </a:lnTo>
                  <a:cubicBezTo>
                    <a:pt x="3368" y="1433"/>
                    <a:pt x="1711" y="719"/>
                    <a:pt x="1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45"/>
            <p:cNvSpPr/>
            <p:nvPr/>
          </p:nvSpPr>
          <p:spPr>
            <a:xfrm>
              <a:off x="2982521" y="4302333"/>
              <a:ext cx="8630" cy="15059"/>
            </a:xfrm>
            <a:custGeom>
              <a:avLst/>
              <a:gdLst/>
              <a:ahLst/>
              <a:cxnLst/>
              <a:rect l="l" t="t" r="r" b="b"/>
              <a:pathLst>
                <a:path w="200" h="349" extrusionOk="0">
                  <a:moveTo>
                    <a:pt x="200" y="1"/>
                  </a:moveTo>
                  <a:lnTo>
                    <a:pt x="0" y="263"/>
                  </a:lnTo>
                  <a:lnTo>
                    <a:pt x="200" y="349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45"/>
            <p:cNvSpPr/>
            <p:nvPr/>
          </p:nvSpPr>
          <p:spPr>
            <a:xfrm>
              <a:off x="4184400" y="4452066"/>
              <a:ext cx="182913" cy="93549"/>
            </a:xfrm>
            <a:custGeom>
              <a:avLst/>
              <a:gdLst/>
              <a:ahLst/>
              <a:cxnLst/>
              <a:rect l="l" t="t" r="r" b="b"/>
              <a:pathLst>
                <a:path w="4239" h="2168" extrusionOk="0">
                  <a:moveTo>
                    <a:pt x="4239" y="0"/>
                  </a:moveTo>
                  <a:lnTo>
                    <a:pt x="1" y="2167"/>
                  </a:lnTo>
                  <a:cubicBezTo>
                    <a:pt x="2004" y="1201"/>
                    <a:pt x="4238" y="1"/>
                    <a:pt x="4239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45"/>
            <p:cNvSpPr/>
            <p:nvPr/>
          </p:nvSpPr>
          <p:spPr>
            <a:xfrm>
              <a:off x="2991195" y="4317349"/>
              <a:ext cx="58813" cy="44272"/>
            </a:xfrm>
            <a:custGeom>
              <a:avLst/>
              <a:gdLst/>
              <a:ahLst/>
              <a:cxnLst/>
              <a:rect l="l" t="t" r="r" b="b"/>
              <a:pathLst>
                <a:path w="1363" h="1026" extrusionOk="0">
                  <a:moveTo>
                    <a:pt x="1" y="1"/>
                  </a:moveTo>
                  <a:lnTo>
                    <a:pt x="1" y="734"/>
                  </a:lnTo>
                  <a:cubicBezTo>
                    <a:pt x="231" y="830"/>
                    <a:pt x="463" y="928"/>
                    <a:pt x="699" y="1026"/>
                  </a:cubicBezTo>
                  <a:lnTo>
                    <a:pt x="681" y="549"/>
                  </a:lnTo>
                  <a:lnTo>
                    <a:pt x="1363" y="803"/>
                  </a:lnTo>
                  <a:lnTo>
                    <a:pt x="1363" y="5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45"/>
            <p:cNvSpPr/>
            <p:nvPr/>
          </p:nvSpPr>
          <p:spPr>
            <a:xfrm>
              <a:off x="2983902" y="4282267"/>
              <a:ext cx="17174" cy="20108"/>
            </a:xfrm>
            <a:custGeom>
              <a:avLst/>
              <a:gdLst/>
              <a:ahLst/>
              <a:cxnLst/>
              <a:rect l="l" t="t" r="r" b="b"/>
              <a:pathLst>
                <a:path w="398" h="466" extrusionOk="0">
                  <a:moveTo>
                    <a:pt x="0" y="0"/>
                  </a:moveTo>
                  <a:lnTo>
                    <a:pt x="168" y="230"/>
                  </a:lnTo>
                  <a:lnTo>
                    <a:pt x="168" y="466"/>
                  </a:lnTo>
                  <a:lnTo>
                    <a:pt x="397" y="165"/>
                  </a:lnTo>
                  <a:cubicBezTo>
                    <a:pt x="265" y="110"/>
                    <a:pt x="132" y="55"/>
                    <a:pt x="0" y="0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45"/>
            <p:cNvSpPr/>
            <p:nvPr/>
          </p:nvSpPr>
          <p:spPr>
            <a:xfrm>
              <a:off x="3020494" y="4341039"/>
              <a:ext cx="29471" cy="32665"/>
            </a:xfrm>
            <a:custGeom>
              <a:avLst/>
              <a:gdLst/>
              <a:ahLst/>
              <a:cxnLst/>
              <a:rect l="l" t="t" r="r" b="b"/>
              <a:pathLst>
                <a:path w="683" h="757" extrusionOk="0">
                  <a:moveTo>
                    <a:pt x="0" y="0"/>
                  </a:moveTo>
                  <a:lnTo>
                    <a:pt x="19" y="477"/>
                  </a:lnTo>
                  <a:cubicBezTo>
                    <a:pt x="238" y="569"/>
                    <a:pt x="460" y="663"/>
                    <a:pt x="683" y="756"/>
                  </a:cubicBezTo>
                  <a:lnTo>
                    <a:pt x="683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45"/>
            <p:cNvSpPr/>
            <p:nvPr/>
          </p:nvSpPr>
          <p:spPr>
            <a:xfrm>
              <a:off x="2991108" y="4289258"/>
              <a:ext cx="58857" cy="52945"/>
            </a:xfrm>
            <a:custGeom>
              <a:avLst/>
              <a:gdLst/>
              <a:ahLst/>
              <a:cxnLst/>
              <a:rect l="l" t="t" r="r" b="b"/>
              <a:pathLst>
                <a:path w="1364" h="1227" extrusionOk="0">
                  <a:moveTo>
                    <a:pt x="230" y="1"/>
                  </a:moveTo>
                  <a:lnTo>
                    <a:pt x="1" y="304"/>
                  </a:lnTo>
                  <a:lnTo>
                    <a:pt x="1" y="651"/>
                  </a:lnTo>
                  <a:lnTo>
                    <a:pt x="1364" y="1227"/>
                  </a:lnTo>
                  <a:lnTo>
                    <a:pt x="1364" y="474"/>
                  </a:lnTo>
                  <a:cubicBezTo>
                    <a:pt x="986" y="315"/>
                    <a:pt x="606" y="156"/>
                    <a:pt x="230" y="1"/>
                  </a:cubicBez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45"/>
            <p:cNvSpPr/>
            <p:nvPr/>
          </p:nvSpPr>
          <p:spPr>
            <a:xfrm>
              <a:off x="2843360" y="2514639"/>
              <a:ext cx="326430" cy="137562"/>
            </a:xfrm>
            <a:custGeom>
              <a:avLst/>
              <a:gdLst/>
              <a:ahLst/>
              <a:cxnLst/>
              <a:rect l="l" t="t" r="r" b="b"/>
              <a:pathLst>
                <a:path w="7565" h="3188" extrusionOk="0">
                  <a:moveTo>
                    <a:pt x="352" y="1"/>
                  </a:moveTo>
                  <a:lnTo>
                    <a:pt x="0" y="1611"/>
                  </a:lnTo>
                  <a:lnTo>
                    <a:pt x="7213" y="3187"/>
                  </a:lnTo>
                  <a:lnTo>
                    <a:pt x="7565" y="1577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45"/>
            <p:cNvSpPr/>
            <p:nvPr/>
          </p:nvSpPr>
          <p:spPr>
            <a:xfrm>
              <a:off x="3043709" y="1732272"/>
              <a:ext cx="347616" cy="290227"/>
            </a:xfrm>
            <a:custGeom>
              <a:avLst/>
              <a:gdLst/>
              <a:ahLst/>
              <a:cxnLst/>
              <a:rect l="l" t="t" r="r" b="b"/>
              <a:pathLst>
                <a:path w="8056" h="6726" extrusionOk="0">
                  <a:moveTo>
                    <a:pt x="1138" y="1"/>
                  </a:moveTo>
                  <a:lnTo>
                    <a:pt x="1" y="5214"/>
                  </a:lnTo>
                  <a:lnTo>
                    <a:pt x="6916" y="6725"/>
                  </a:lnTo>
                  <a:lnTo>
                    <a:pt x="8055" y="1512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45"/>
            <p:cNvSpPr/>
            <p:nvPr/>
          </p:nvSpPr>
          <p:spPr>
            <a:xfrm>
              <a:off x="2967289" y="1992428"/>
              <a:ext cx="153355" cy="153398"/>
            </a:xfrm>
            <a:custGeom>
              <a:avLst/>
              <a:gdLst/>
              <a:ahLst/>
              <a:cxnLst/>
              <a:rect l="l" t="t" r="r" b="b"/>
              <a:pathLst>
                <a:path w="3554" h="3555" extrusionOk="0">
                  <a:moveTo>
                    <a:pt x="637" y="1"/>
                  </a:moveTo>
                  <a:lnTo>
                    <a:pt x="0" y="2917"/>
                  </a:lnTo>
                  <a:lnTo>
                    <a:pt x="2916" y="3554"/>
                  </a:lnTo>
                  <a:lnTo>
                    <a:pt x="3554" y="638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45"/>
            <p:cNvSpPr/>
            <p:nvPr/>
          </p:nvSpPr>
          <p:spPr>
            <a:xfrm>
              <a:off x="4450123" y="1157374"/>
              <a:ext cx="208285" cy="267530"/>
            </a:xfrm>
            <a:custGeom>
              <a:avLst/>
              <a:gdLst/>
              <a:ahLst/>
              <a:cxnLst/>
              <a:rect l="l" t="t" r="r" b="b"/>
              <a:pathLst>
                <a:path w="4827" h="6200" extrusionOk="0">
                  <a:moveTo>
                    <a:pt x="2034" y="1"/>
                  </a:moveTo>
                  <a:lnTo>
                    <a:pt x="0" y="5436"/>
                  </a:lnTo>
                  <a:lnTo>
                    <a:pt x="2519" y="6199"/>
                  </a:lnTo>
                  <a:lnTo>
                    <a:pt x="4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45"/>
            <p:cNvSpPr/>
            <p:nvPr/>
          </p:nvSpPr>
          <p:spPr>
            <a:xfrm>
              <a:off x="3688382" y="1157374"/>
              <a:ext cx="642892" cy="183172"/>
            </a:xfrm>
            <a:custGeom>
              <a:avLst/>
              <a:gdLst/>
              <a:ahLst/>
              <a:cxnLst/>
              <a:rect l="l" t="t" r="r" b="b"/>
              <a:pathLst>
                <a:path w="14899" h="4245" extrusionOk="0">
                  <a:moveTo>
                    <a:pt x="68" y="1"/>
                  </a:moveTo>
                  <a:cubicBezTo>
                    <a:pt x="24" y="47"/>
                    <a:pt x="0" y="74"/>
                    <a:pt x="0" y="74"/>
                  </a:cubicBezTo>
                  <a:lnTo>
                    <a:pt x="13732" y="4244"/>
                  </a:lnTo>
                  <a:lnTo>
                    <a:pt x="148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45"/>
            <p:cNvSpPr/>
            <p:nvPr/>
          </p:nvSpPr>
          <p:spPr>
            <a:xfrm>
              <a:off x="4313033" y="1157374"/>
              <a:ext cx="188997" cy="224811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1230" y="1"/>
                  </a:moveTo>
                  <a:lnTo>
                    <a:pt x="0" y="4470"/>
                  </a:lnTo>
                  <a:lnTo>
                    <a:pt x="2430" y="520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45"/>
            <p:cNvSpPr/>
            <p:nvPr/>
          </p:nvSpPr>
          <p:spPr>
            <a:xfrm>
              <a:off x="4277174" y="1340506"/>
              <a:ext cx="35901" cy="22309"/>
            </a:xfrm>
            <a:custGeom>
              <a:avLst/>
              <a:gdLst/>
              <a:ahLst/>
              <a:cxnLst/>
              <a:rect l="l" t="t" r="r" b="b"/>
              <a:pathLst>
                <a:path w="832" h="517" extrusionOk="0">
                  <a:moveTo>
                    <a:pt x="86" y="0"/>
                  </a:moveTo>
                  <a:lnTo>
                    <a:pt x="0" y="309"/>
                  </a:lnTo>
                  <a:lnTo>
                    <a:pt x="751" y="517"/>
                  </a:lnTo>
                  <a:lnTo>
                    <a:pt x="831" y="226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45"/>
            <p:cNvSpPr/>
            <p:nvPr/>
          </p:nvSpPr>
          <p:spPr>
            <a:xfrm>
              <a:off x="4280885" y="1157374"/>
              <a:ext cx="85264" cy="192924"/>
            </a:xfrm>
            <a:custGeom>
              <a:avLst/>
              <a:gdLst/>
              <a:ahLst/>
              <a:cxnLst/>
              <a:rect l="l" t="t" r="r" b="b"/>
              <a:pathLst>
                <a:path w="1976" h="4471" extrusionOk="0">
                  <a:moveTo>
                    <a:pt x="1168" y="1"/>
                  </a:moveTo>
                  <a:lnTo>
                    <a:pt x="0" y="4244"/>
                  </a:lnTo>
                  <a:lnTo>
                    <a:pt x="745" y="4470"/>
                  </a:lnTo>
                  <a:lnTo>
                    <a:pt x="197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45"/>
            <p:cNvSpPr/>
            <p:nvPr/>
          </p:nvSpPr>
          <p:spPr>
            <a:xfrm>
              <a:off x="4411934" y="1382146"/>
              <a:ext cx="38231" cy="27745"/>
            </a:xfrm>
            <a:custGeom>
              <a:avLst/>
              <a:gdLst/>
              <a:ahLst/>
              <a:cxnLst/>
              <a:rect l="l" t="t" r="r" b="b"/>
              <a:pathLst>
                <a:path w="886" h="643" extrusionOk="0">
                  <a:moveTo>
                    <a:pt x="138" y="0"/>
                  </a:moveTo>
                  <a:lnTo>
                    <a:pt x="0" y="369"/>
                  </a:lnTo>
                  <a:lnTo>
                    <a:pt x="730" y="643"/>
                  </a:lnTo>
                  <a:lnTo>
                    <a:pt x="885" y="227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45"/>
            <p:cNvSpPr/>
            <p:nvPr/>
          </p:nvSpPr>
          <p:spPr>
            <a:xfrm>
              <a:off x="4417889" y="1157374"/>
              <a:ext cx="120043" cy="234607"/>
            </a:xfrm>
            <a:custGeom>
              <a:avLst/>
              <a:gdLst/>
              <a:ahLst/>
              <a:cxnLst/>
              <a:rect l="l" t="t" r="r" b="b"/>
              <a:pathLst>
                <a:path w="2782" h="5437" extrusionOk="0">
                  <a:moveTo>
                    <a:pt x="1949" y="1"/>
                  </a:moveTo>
                  <a:lnTo>
                    <a:pt x="0" y="5209"/>
                  </a:lnTo>
                  <a:lnTo>
                    <a:pt x="747" y="5436"/>
                  </a:lnTo>
                  <a:lnTo>
                    <a:pt x="2781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45"/>
            <p:cNvSpPr/>
            <p:nvPr/>
          </p:nvSpPr>
          <p:spPr>
            <a:xfrm>
              <a:off x="3631682" y="1099465"/>
              <a:ext cx="38490" cy="45005"/>
            </a:xfrm>
            <a:custGeom>
              <a:avLst/>
              <a:gdLst/>
              <a:ahLst/>
              <a:cxnLst/>
              <a:rect l="l" t="t" r="r" b="b"/>
              <a:pathLst>
                <a:path w="892" h="1043" extrusionOk="0">
                  <a:moveTo>
                    <a:pt x="885" y="1"/>
                  </a:moveTo>
                  <a:lnTo>
                    <a:pt x="0" y="776"/>
                  </a:lnTo>
                  <a:lnTo>
                    <a:pt x="892" y="1042"/>
                  </a:lnTo>
                  <a:lnTo>
                    <a:pt x="892" y="9"/>
                  </a:lnTo>
                  <a:lnTo>
                    <a:pt x="885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45"/>
            <p:cNvSpPr/>
            <p:nvPr/>
          </p:nvSpPr>
          <p:spPr>
            <a:xfrm>
              <a:off x="5743395" y="1740514"/>
              <a:ext cx="128803" cy="128803"/>
            </a:xfrm>
            <a:custGeom>
              <a:avLst/>
              <a:gdLst/>
              <a:ahLst/>
              <a:cxnLst/>
              <a:rect l="l" t="t" r="r" b="b"/>
              <a:pathLst>
                <a:path w="2985" h="2985" extrusionOk="0">
                  <a:moveTo>
                    <a:pt x="1492" y="0"/>
                  </a:moveTo>
                  <a:cubicBezTo>
                    <a:pt x="669" y="0"/>
                    <a:pt x="0" y="668"/>
                    <a:pt x="0" y="1493"/>
                  </a:cubicBezTo>
                  <a:cubicBezTo>
                    <a:pt x="0" y="2317"/>
                    <a:pt x="669" y="2985"/>
                    <a:pt x="1492" y="2985"/>
                  </a:cubicBezTo>
                  <a:cubicBezTo>
                    <a:pt x="2317" y="2985"/>
                    <a:pt x="2985" y="2317"/>
                    <a:pt x="2985" y="1493"/>
                  </a:cubicBezTo>
                  <a:cubicBezTo>
                    <a:pt x="2985" y="668"/>
                    <a:pt x="2317" y="0"/>
                    <a:pt x="14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45"/>
            <p:cNvSpPr/>
            <p:nvPr/>
          </p:nvSpPr>
          <p:spPr>
            <a:xfrm>
              <a:off x="5851617" y="3971754"/>
              <a:ext cx="41079" cy="41079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476" y="79"/>
                  </a:moveTo>
                  <a:cubicBezTo>
                    <a:pt x="696" y="79"/>
                    <a:pt x="874" y="256"/>
                    <a:pt x="874" y="476"/>
                  </a:cubicBezTo>
                  <a:cubicBezTo>
                    <a:pt x="874" y="695"/>
                    <a:pt x="695" y="874"/>
                    <a:pt x="476" y="874"/>
                  </a:cubicBezTo>
                  <a:cubicBezTo>
                    <a:pt x="257" y="874"/>
                    <a:pt x="78" y="696"/>
                    <a:pt x="78" y="476"/>
                  </a:cubicBezTo>
                  <a:cubicBezTo>
                    <a:pt x="78" y="258"/>
                    <a:pt x="256" y="79"/>
                    <a:pt x="476" y="79"/>
                  </a:cubicBezTo>
                  <a:close/>
                  <a:moveTo>
                    <a:pt x="476" y="0"/>
                  </a:moveTo>
                  <a:cubicBezTo>
                    <a:pt x="214" y="0"/>
                    <a:pt x="0" y="214"/>
                    <a:pt x="0" y="476"/>
                  </a:cubicBezTo>
                  <a:cubicBezTo>
                    <a:pt x="0" y="739"/>
                    <a:pt x="214" y="952"/>
                    <a:pt x="476" y="952"/>
                  </a:cubicBezTo>
                  <a:cubicBezTo>
                    <a:pt x="738" y="952"/>
                    <a:pt x="952" y="739"/>
                    <a:pt x="952" y="476"/>
                  </a:cubicBezTo>
                  <a:cubicBezTo>
                    <a:pt x="952" y="214"/>
                    <a:pt x="738" y="0"/>
                    <a:pt x="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2EF489C-C5CA-8F22-357B-95E454AFD882}"/>
              </a:ext>
            </a:extLst>
          </p:cNvPr>
          <p:cNvGrpSpPr/>
          <p:nvPr/>
        </p:nvGrpSpPr>
        <p:grpSpPr>
          <a:xfrm>
            <a:off x="3034699" y="978093"/>
            <a:ext cx="3879038" cy="1091857"/>
            <a:chOff x="1893681" y="865324"/>
            <a:chExt cx="3879038" cy="109185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08C9CF-6206-8348-2B55-F56D312B5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459" r="72302" b="-1062"/>
            <a:stretch/>
          </p:blipFill>
          <p:spPr>
            <a:xfrm>
              <a:off x="2081241" y="982223"/>
              <a:ext cx="3691478" cy="965284"/>
            </a:xfrm>
            <a:prstGeom prst="rect">
              <a:avLst/>
            </a:prstGeom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EE38B76-C5E0-F3F1-8F9D-BF202C73B4E8}"/>
                </a:ext>
              </a:extLst>
            </p:cNvPr>
            <p:cNvSpPr/>
            <p:nvPr/>
          </p:nvSpPr>
          <p:spPr>
            <a:xfrm>
              <a:off x="1893681" y="865324"/>
              <a:ext cx="3805383" cy="109185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C7FAC9-C4E3-824F-2512-C73E154FE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1807" y="2633038"/>
            <a:ext cx="4621994" cy="78129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BBFFF"/>
            </a:solidFill>
          </a:ln>
        </p:spPr>
        <p:txBody>
          <a:bodyPr/>
          <a:lstStyle/>
          <a:p>
            <a:pPr marL="114300" indent="0" algn="ctr">
              <a:buClrTx/>
              <a:buNone/>
            </a:pPr>
            <a:r>
              <a:rPr lang="en-CA" dirty="0" err="1">
                <a:solidFill>
                  <a:schemeClr val="tx1"/>
                </a:solidFill>
                <a:latin typeface="Franklin Gothic Demi" panose="020B0703020102020204" pitchFamily="34" charset="0"/>
              </a:rPr>
              <a:t>XGBoost</a:t>
            </a:r>
            <a:r>
              <a:rPr lang="en-CA" dirty="0">
                <a:solidFill>
                  <a:schemeClr val="tx1"/>
                </a:solidFill>
                <a:latin typeface="Franklin Gothic Demi" panose="020B0703020102020204" pitchFamily="34" charset="0"/>
              </a:rPr>
              <a:t> Model predicts the response time for the request.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A032A4-7154-695D-D8A2-27EA2F09C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802" y="3862653"/>
            <a:ext cx="6272448" cy="74728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CBDFAC9-4EE3-13CD-4929-4275EF50DB7E}"/>
              </a:ext>
            </a:extLst>
          </p:cNvPr>
          <p:cNvSpPr/>
          <p:nvPr/>
        </p:nvSpPr>
        <p:spPr>
          <a:xfrm>
            <a:off x="5133703" y="3877076"/>
            <a:ext cx="515983" cy="2713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9656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526160-9183-2687-426E-48115AD5F719}"/>
              </a:ext>
            </a:extLst>
          </p:cNvPr>
          <p:cNvCxnSpPr>
            <a:cxnSpLocks/>
          </p:cNvCxnSpPr>
          <p:nvPr/>
        </p:nvCxnSpPr>
        <p:spPr>
          <a:xfrm>
            <a:off x="5172075" y="-150020"/>
            <a:ext cx="0" cy="557926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87" name="Google Shape;5187;p3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4E6BAC"/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  <a:cs typeface="Fira Sans"/>
                <a:sym typeface="Fira Sans"/>
              </a:rPr>
              <a:t>BACKGROUND</a:t>
            </a:r>
            <a:endParaRPr sz="2800" b="1" dirty="0">
              <a:solidFill>
                <a:srgbClr val="4E6BAC"/>
              </a:solidFill>
              <a:latin typeface="Source Sans Pro Black" panose="020B0803030403020204" pitchFamily="34" charset="0"/>
              <a:ea typeface="Source Sans Pro Black" panose="020B0803030403020204" pitchFamily="34" charset="0"/>
              <a:cs typeface="Fira Sans"/>
              <a:sym typeface="Fira Sans"/>
            </a:endParaRPr>
          </a:p>
        </p:txBody>
      </p:sp>
      <p:pic>
        <p:nvPicPr>
          <p:cNvPr id="6" name="Picture 5" descr="Trash in a trash can">
            <a:extLst>
              <a:ext uri="{FF2B5EF4-FFF2-40B4-BE49-F238E27FC236}">
                <a16:creationId xmlns:a16="http://schemas.microsoft.com/office/drawing/2014/main" id="{4B3D8211-6512-14A3-362B-BC40BCCB4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24" r="19834" b="18611"/>
          <a:stretch/>
        </p:blipFill>
        <p:spPr>
          <a:xfrm>
            <a:off x="6245376" y="3013131"/>
            <a:ext cx="1931836" cy="2073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7E4226-F44F-D130-298C-6C0DFAAA8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5375" y="865324"/>
            <a:ext cx="1931837" cy="2080440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BF2D9ED3-F047-938D-810B-A6982E184B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92D050">
                <a:tint val="45000"/>
                <a:satMod val="400000"/>
              </a:srgbClr>
            </a:duotone>
          </a:blip>
          <a:srcRect r="49089"/>
          <a:stretch/>
        </p:blipFill>
        <p:spPr>
          <a:xfrm>
            <a:off x="7304630" y="1547205"/>
            <a:ext cx="1579346" cy="1398559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B43B5E43-62E4-5A9D-59BC-99E5ECC182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059" r="-3339"/>
          <a:stretch/>
        </p:blipFill>
        <p:spPr>
          <a:xfrm>
            <a:off x="7445314" y="3741894"/>
            <a:ext cx="1297978" cy="1187431"/>
          </a:xfrm>
          <a:prstGeom prst="rect">
            <a:avLst/>
          </a:prstGeom>
        </p:spPr>
      </p:pic>
      <p:sp>
        <p:nvSpPr>
          <p:cNvPr id="23" name="Google Shape;2526;p23">
            <a:extLst>
              <a:ext uri="{FF2B5EF4-FFF2-40B4-BE49-F238E27FC236}">
                <a16:creationId xmlns:a16="http://schemas.microsoft.com/office/drawing/2014/main" id="{F9E5B657-3BE2-3F08-EB07-FF12F135FE12}"/>
              </a:ext>
            </a:extLst>
          </p:cNvPr>
          <p:cNvSpPr/>
          <p:nvPr/>
        </p:nvSpPr>
        <p:spPr>
          <a:xfrm>
            <a:off x="-386871" y="4121126"/>
            <a:ext cx="5534599" cy="1022359"/>
          </a:xfrm>
          <a:custGeom>
            <a:avLst/>
            <a:gdLst/>
            <a:ahLst/>
            <a:cxnLst/>
            <a:rect l="l" t="t" r="r" b="b"/>
            <a:pathLst>
              <a:path w="29453" h="8267" extrusionOk="0">
                <a:moveTo>
                  <a:pt x="4103" y="1"/>
                </a:moveTo>
                <a:lnTo>
                  <a:pt x="3254" y="850"/>
                </a:lnTo>
                <a:lnTo>
                  <a:pt x="3254" y="4592"/>
                </a:lnTo>
                <a:lnTo>
                  <a:pt x="2512" y="4592"/>
                </a:lnTo>
                <a:lnTo>
                  <a:pt x="2512" y="4308"/>
                </a:lnTo>
                <a:lnTo>
                  <a:pt x="1769" y="4308"/>
                </a:lnTo>
                <a:lnTo>
                  <a:pt x="1769" y="3279"/>
                </a:lnTo>
                <a:lnTo>
                  <a:pt x="1" y="3279"/>
                </a:lnTo>
                <a:lnTo>
                  <a:pt x="1" y="8267"/>
                </a:lnTo>
                <a:lnTo>
                  <a:pt x="29452" y="8267"/>
                </a:lnTo>
                <a:lnTo>
                  <a:pt x="29452" y="1519"/>
                </a:lnTo>
                <a:lnTo>
                  <a:pt x="28804" y="1519"/>
                </a:lnTo>
                <a:lnTo>
                  <a:pt x="27806" y="2517"/>
                </a:lnTo>
                <a:lnTo>
                  <a:pt x="27806" y="4003"/>
                </a:lnTo>
                <a:lnTo>
                  <a:pt x="26434" y="4003"/>
                </a:lnTo>
                <a:lnTo>
                  <a:pt x="26434" y="421"/>
                </a:lnTo>
                <a:lnTo>
                  <a:pt x="25397" y="421"/>
                </a:lnTo>
                <a:lnTo>
                  <a:pt x="25397" y="1353"/>
                </a:lnTo>
                <a:lnTo>
                  <a:pt x="24542" y="1353"/>
                </a:lnTo>
                <a:lnTo>
                  <a:pt x="24542" y="421"/>
                </a:lnTo>
                <a:lnTo>
                  <a:pt x="23636" y="421"/>
                </a:lnTo>
                <a:lnTo>
                  <a:pt x="23636" y="2494"/>
                </a:lnTo>
                <a:lnTo>
                  <a:pt x="22936" y="2494"/>
                </a:lnTo>
                <a:lnTo>
                  <a:pt x="22936" y="3834"/>
                </a:lnTo>
                <a:lnTo>
                  <a:pt x="22469" y="3837"/>
                </a:lnTo>
                <a:lnTo>
                  <a:pt x="22469" y="2980"/>
                </a:lnTo>
                <a:lnTo>
                  <a:pt x="20167" y="2980"/>
                </a:lnTo>
                <a:lnTo>
                  <a:pt x="20167" y="4432"/>
                </a:lnTo>
                <a:lnTo>
                  <a:pt x="19127" y="4432"/>
                </a:lnTo>
                <a:lnTo>
                  <a:pt x="18816" y="4120"/>
                </a:lnTo>
                <a:lnTo>
                  <a:pt x="18816" y="3577"/>
                </a:lnTo>
                <a:lnTo>
                  <a:pt x="16859" y="3577"/>
                </a:lnTo>
                <a:lnTo>
                  <a:pt x="16859" y="1456"/>
                </a:lnTo>
                <a:lnTo>
                  <a:pt x="16474" y="1071"/>
                </a:lnTo>
                <a:lnTo>
                  <a:pt x="15123" y="1071"/>
                </a:lnTo>
                <a:lnTo>
                  <a:pt x="15123" y="4333"/>
                </a:lnTo>
                <a:lnTo>
                  <a:pt x="14582" y="4872"/>
                </a:lnTo>
                <a:lnTo>
                  <a:pt x="14065" y="4872"/>
                </a:lnTo>
                <a:lnTo>
                  <a:pt x="14065" y="3367"/>
                </a:lnTo>
                <a:lnTo>
                  <a:pt x="14070" y="2677"/>
                </a:lnTo>
                <a:lnTo>
                  <a:pt x="12177" y="2677"/>
                </a:lnTo>
                <a:lnTo>
                  <a:pt x="11769" y="3085"/>
                </a:lnTo>
                <a:lnTo>
                  <a:pt x="11769" y="4198"/>
                </a:lnTo>
                <a:lnTo>
                  <a:pt x="11070" y="4198"/>
                </a:lnTo>
                <a:lnTo>
                  <a:pt x="11070" y="3654"/>
                </a:lnTo>
                <a:lnTo>
                  <a:pt x="7248" y="3654"/>
                </a:lnTo>
                <a:lnTo>
                  <a:pt x="7248" y="4418"/>
                </a:lnTo>
                <a:lnTo>
                  <a:pt x="5863" y="4401"/>
                </a:lnTo>
                <a:lnTo>
                  <a:pt x="5863" y="3090"/>
                </a:lnTo>
                <a:lnTo>
                  <a:pt x="5240" y="3090"/>
                </a:lnTo>
                <a:lnTo>
                  <a:pt x="5240" y="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557;p23">
            <a:extLst>
              <a:ext uri="{FF2B5EF4-FFF2-40B4-BE49-F238E27FC236}">
                <a16:creationId xmlns:a16="http://schemas.microsoft.com/office/drawing/2014/main" id="{80CA1BB7-8070-34E4-1653-D6E9453E95BA}"/>
              </a:ext>
            </a:extLst>
          </p:cNvPr>
          <p:cNvSpPr/>
          <p:nvPr/>
        </p:nvSpPr>
        <p:spPr>
          <a:xfrm>
            <a:off x="-386871" y="4664989"/>
            <a:ext cx="5534599" cy="478511"/>
          </a:xfrm>
          <a:custGeom>
            <a:avLst/>
            <a:gdLst/>
            <a:ahLst/>
            <a:cxnLst/>
            <a:rect l="l" t="t" r="r" b="b"/>
            <a:pathLst>
              <a:path w="29453" h="3461" extrusionOk="0">
                <a:moveTo>
                  <a:pt x="26128" y="1"/>
                </a:moveTo>
                <a:lnTo>
                  <a:pt x="26128" y="289"/>
                </a:lnTo>
                <a:lnTo>
                  <a:pt x="24715" y="289"/>
                </a:lnTo>
                <a:lnTo>
                  <a:pt x="24715" y="1597"/>
                </a:lnTo>
                <a:lnTo>
                  <a:pt x="23819" y="1597"/>
                </a:lnTo>
                <a:lnTo>
                  <a:pt x="22664" y="443"/>
                </a:lnTo>
                <a:lnTo>
                  <a:pt x="21676" y="443"/>
                </a:lnTo>
                <a:lnTo>
                  <a:pt x="20440" y="1678"/>
                </a:lnTo>
                <a:lnTo>
                  <a:pt x="19448" y="1678"/>
                </a:lnTo>
                <a:lnTo>
                  <a:pt x="18484" y="714"/>
                </a:lnTo>
                <a:lnTo>
                  <a:pt x="16314" y="714"/>
                </a:lnTo>
                <a:lnTo>
                  <a:pt x="16314" y="1615"/>
                </a:lnTo>
                <a:lnTo>
                  <a:pt x="12773" y="1615"/>
                </a:lnTo>
                <a:lnTo>
                  <a:pt x="12773" y="1239"/>
                </a:lnTo>
                <a:lnTo>
                  <a:pt x="10052" y="1239"/>
                </a:lnTo>
                <a:lnTo>
                  <a:pt x="10052" y="814"/>
                </a:lnTo>
                <a:lnTo>
                  <a:pt x="9175" y="814"/>
                </a:lnTo>
                <a:lnTo>
                  <a:pt x="9175" y="1765"/>
                </a:lnTo>
                <a:lnTo>
                  <a:pt x="7865" y="1765"/>
                </a:lnTo>
                <a:lnTo>
                  <a:pt x="7865" y="1215"/>
                </a:lnTo>
                <a:lnTo>
                  <a:pt x="6373" y="1215"/>
                </a:lnTo>
                <a:lnTo>
                  <a:pt x="6373" y="448"/>
                </a:lnTo>
                <a:lnTo>
                  <a:pt x="3754" y="448"/>
                </a:lnTo>
                <a:lnTo>
                  <a:pt x="2712" y="1489"/>
                </a:lnTo>
                <a:lnTo>
                  <a:pt x="1894" y="1489"/>
                </a:lnTo>
                <a:lnTo>
                  <a:pt x="1894" y="990"/>
                </a:lnTo>
                <a:lnTo>
                  <a:pt x="16" y="990"/>
                </a:lnTo>
                <a:lnTo>
                  <a:pt x="1" y="3461"/>
                </a:lnTo>
                <a:lnTo>
                  <a:pt x="29452" y="3461"/>
                </a:lnTo>
                <a:lnTo>
                  <a:pt x="29452" y="1489"/>
                </a:lnTo>
                <a:lnTo>
                  <a:pt x="28343" y="1489"/>
                </a:lnTo>
                <a:lnTo>
                  <a:pt x="28343" y="1064"/>
                </a:lnTo>
                <a:lnTo>
                  <a:pt x="27344" y="1064"/>
                </a:lnTo>
                <a:lnTo>
                  <a:pt x="27344" y="1"/>
                </a:lnTo>
                <a:close/>
              </a:path>
            </a:pathLst>
          </a:custGeom>
          <a:solidFill>
            <a:schemeClr val="accent4">
              <a:lumMod val="9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2A466-93E7-2DE7-1D0E-7EDC6FA66F9F}"/>
              </a:ext>
            </a:extLst>
          </p:cNvPr>
          <p:cNvSpPr txBox="1"/>
          <p:nvPr/>
        </p:nvSpPr>
        <p:spPr>
          <a:xfrm>
            <a:off x="178190" y="1307970"/>
            <a:ext cx="48629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Environmental Engineer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Specialized in Waste and Recycling Systems and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Worked at City of Vancouver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I chose where the garbage cans go!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Looked at 311 requests to decide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DB6F0DB-EF78-4545-CFED-40EF9851CFC9}"/>
              </a:ext>
            </a:extLst>
          </p:cNvPr>
          <p:cNvSpPr txBox="1"/>
          <p:nvPr/>
        </p:nvSpPr>
        <p:spPr>
          <a:xfrm>
            <a:off x="187432" y="916361"/>
            <a:ext cx="37148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City request system for city-provided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Most cities in North America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E.g. potholes, litter, missed garbage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You can call 311 or make request via web or mobile app</a:t>
            </a:r>
          </a:p>
        </p:txBody>
      </p:sp>
      <p:sp>
        <p:nvSpPr>
          <p:cNvPr id="6" name="Google Shape;58;p15">
            <a:extLst>
              <a:ext uri="{FF2B5EF4-FFF2-40B4-BE49-F238E27FC236}">
                <a16:creationId xmlns:a16="http://schemas.microsoft.com/office/drawing/2014/main" id="{F941A9CD-C846-7AB8-9508-B571E7AF63E9}"/>
              </a:ext>
            </a:extLst>
          </p:cNvPr>
          <p:cNvSpPr txBox="1"/>
          <p:nvPr/>
        </p:nvSpPr>
        <p:spPr>
          <a:xfrm>
            <a:off x="442782" y="94939"/>
            <a:ext cx="8258436" cy="941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4400" b="1" i="0" dirty="0">
                <a:solidFill>
                  <a:srgbClr val="4E6BAC"/>
                </a:solidFill>
                <a:effectLst/>
                <a:latin typeface="Source Sans Pro Black" panose="020B0803030403020204" pitchFamily="34" charset="0"/>
                <a:ea typeface="Source Sans Pro Black" panose="020B0803030403020204" pitchFamily="34" charset="0"/>
              </a:rPr>
              <a:t>What are 311 Requests?</a:t>
            </a:r>
            <a:endParaRPr sz="3600" b="1" dirty="0">
              <a:solidFill>
                <a:srgbClr val="4E6BAC"/>
              </a:solidFill>
              <a:latin typeface="Source Sans Pro Black" panose="020B0803030403020204" pitchFamily="34" charset="0"/>
              <a:ea typeface="Source Sans Pro Black" panose="020B0803030403020204" pitchFamily="34" charset="0"/>
              <a:cs typeface="Fira Sans"/>
              <a:sym typeface="Fira Sa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EF54DA-60CF-AC6E-0149-3D3DCFBAD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629" y="1373854"/>
            <a:ext cx="2027208" cy="239579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DA86127-DBD5-9170-46A1-08EABB755FFE}"/>
              </a:ext>
            </a:extLst>
          </p:cNvPr>
          <p:cNvGrpSpPr/>
          <p:nvPr/>
        </p:nvGrpSpPr>
        <p:grpSpPr>
          <a:xfrm>
            <a:off x="4183322" y="1373854"/>
            <a:ext cx="1987976" cy="2395791"/>
            <a:chOff x="5987143" y="865325"/>
            <a:chExt cx="2496457" cy="30085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2E142F6-0B6B-8BCE-9806-E0A04C8F4C98}"/>
                </a:ext>
              </a:extLst>
            </p:cNvPr>
            <p:cNvGrpSpPr/>
            <p:nvPr/>
          </p:nvGrpSpPr>
          <p:grpSpPr>
            <a:xfrm>
              <a:off x="6030687" y="931635"/>
              <a:ext cx="2388742" cy="2885419"/>
              <a:chOff x="5508172" y="938892"/>
              <a:chExt cx="2388742" cy="2885419"/>
            </a:xfrm>
          </p:grpSpPr>
          <p:pic>
            <p:nvPicPr>
              <p:cNvPr id="12" name="Picture 11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4BC449E3-5B77-7D0F-83D1-46137E8DD3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559" b="47548"/>
              <a:stretch/>
            </p:blipFill>
            <p:spPr>
              <a:xfrm>
                <a:off x="5508172" y="938892"/>
                <a:ext cx="2388742" cy="2660652"/>
              </a:xfrm>
              <a:prstGeom prst="rect">
                <a:avLst/>
              </a:prstGeom>
            </p:spPr>
          </p:pic>
          <p:pic>
            <p:nvPicPr>
              <p:cNvPr id="13" name="Picture 12" descr="Graphical user interface, application&#10;&#10;Description automatically generated">
                <a:extLst>
                  <a:ext uri="{FF2B5EF4-FFF2-40B4-BE49-F238E27FC236}">
                    <a16:creationId xmlns:a16="http://schemas.microsoft.com/office/drawing/2014/main" id="{1EBFF9F0-3E5C-ADD8-38DE-59AA6100BE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2193" b="2250"/>
              <a:stretch/>
            </p:blipFill>
            <p:spPr>
              <a:xfrm>
                <a:off x="5508172" y="3521910"/>
                <a:ext cx="2388742" cy="302401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F67A49-0B19-3EF7-2986-944F6DEA179C}"/>
                </a:ext>
              </a:extLst>
            </p:cNvPr>
            <p:cNvSpPr/>
            <p:nvPr/>
          </p:nvSpPr>
          <p:spPr>
            <a:xfrm>
              <a:off x="5987143" y="865325"/>
              <a:ext cx="2496457" cy="300858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E84B46-EB90-6CD6-6131-F9A0CD740EBD}"/>
              </a:ext>
            </a:extLst>
          </p:cNvPr>
          <p:cNvSpPr txBox="1"/>
          <p:nvPr/>
        </p:nvSpPr>
        <p:spPr>
          <a:xfrm>
            <a:off x="4275490" y="3794429"/>
            <a:ext cx="1987976" cy="312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Request Input Page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24B478-55BE-9D3C-842A-A3A68755F484}"/>
              </a:ext>
            </a:extLst>
          </p:cNvPr>
          <p:cNvSpPr txBox="1"/>
          <p:nvPr/>
        </p:nvSpPr>
        <p:spPr>
          <a:xfrm>
            <a:off x="6497524" y="3798973"/>
            <a:ext cx="2246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Recently Closed 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56DA27-06F0-83DB-ACA3-5AF00C915707}"/>
              </a:ext>
            </a:extLst>
          </p:cNvPr>
          <p:cNvSpPr txBox="1"/>
          <p:nvPr/>
        </p:nvSpPr>
        <p:spPr>
          <a:xfrm>
            <a:off x="257577" y="4542986"/>
            <a:ext cx="8628845" cy="51077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FF0000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311 Requests need to be closed and the caller notified. </a:t>
            </a:r>
          </a:p>
        </p:txBody>
      </p:sp>
    </p:spTree>
    <p:extLst>
      <p:ext uri="{BB962C8B-B14F-4D97-AF65-F5344CB8AC3E}">
        <p14:creationId xmlns:p14="http://schemas.microsoft.com/office/powerpoint/2010/main" val="73637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" name="Google Shape;5539;p4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4E6BAC"/>
                </a:solidFill>
                <a:latin typeface="Fira Sans"/>
                <a:ea typeface="Fira Sans"/>
                <a:cs typeface="Fira Sans"/>
                <a:sym typeface="Fira Sans"/>
              </a:rPr>
              <a:t>PROJECT OBJECTIVE</a:t>
            </a:r>
            <a:endParaRPr sz="2800" b="1" dirty="0">
              <a:solidFill>
                <a:srgbClr val="4E6BA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BBF5-928E-5B6F-D8A2-8EEC41276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800" y="1190778"/>
            <a:ext cx="4408987" cy="1489470"/>
          </a:xfrm>
          <a:prstGeom prst="roundRect">
            <a:avLst/>
          </a:prstGeom>
          <a:ln w="38100">
            <a:solidFill>
              <a:srgbClr val="8BBFFF"/>
            </a:solidFill>
          </a:ln>
        </p:spPr>
        <p:txBody>
          <a:bodyPr/>
          <a:lstStyle/>
          <a:p>
            <a:pPr marL="114300" indent="0" algn="ctr">
              <a:buClrTx/>
              <a:buNone/>
            </a:pPr>
            <a:r>
              <a:rPr lang="en-CA" dirty="0">
                <a:solidFill>
                  <a:schemeClr val="tx1"/>
                </a:solidFill>
                <a:latin typeface="Franklin Gothic Demi" panose="020B0703020102020204" pitchFamily="34" charset="0"/>
              </a:rPr>
              <a:t>Create a web application that will allow members of the public to see the predicted response time for their 311 request.</a:t>
            </a:r>
          </a:p>
        </p:txBody>
      </p:sp>
      <p:pic>
        <p:nvPicPr>
          <p:cNvPr id="5650" name="Picture 5649" descr="Logo&#10;&#10;Description automatically generated">
            <a:extLst>
              <a:ext uri="{FF2B5EF4-FFF2-40B4-BE49-F238E27FC236}">
                <a16:creationId xmlns:a16="http://schemas.microsoft.com/office/drawing/2014/main" id="{75D140C0-B1CB-A04B-38D2-B276D389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86" b="1566"/>
          <a:stretch/>
        </p:blipFill>
        <p:spPr>
          <a:xfrm>
            <a:off x="434800" y="2956598"/>
            <a:ext cx="2041494" cy="1894277"/>
          </a:xfrm>
          <a:prstGeom prst="roundRect">
            <a:avLst/>
          </a:prstGeom>
          <a:ln w="38100">
            <a:solidFill>
              <a:srgbClr val="23BAB3"/>
            </a:solidFill>
          </a:ln>
        </p:spPr>
      </p:pic>
      <p:sp>
        <p:nvSpPr>
          <p:cNvPr id="5651" name="Text Placeholder 2">
            <a:extLst>
              <a:ext uri="{FF2B5EF4-FFF2-40B4-BE49-F238E27FC236}">
                <a16:creationId xmlns:a16="http://schemas.microsoft.com/office/drawing/2014/main" id="{EC53243D-B8FE-D7B4-FF1A-6EF47CA9F58A}"/>
              </a:ext>
            </a:extLst>
          </p:cNvPr>
          <p:cNvSpPr txBox="1">
            <a:spLocks/>
          </p:cNvSpPr>
          <p:nvPr/>
        </p:nvSpPr>
        <p:spPr>
          <a:xfrm>
            <a:off x="2824811" y="2958149"/>
            <a:ext cx="2040766" cy="1893600"/>
          </a:xfrm>
          <a:prstGeom prst="roundRect">
            <a:avLst/>
          </a:prstGeom>
          <a:noFill/>
          <a:ln w="38100">
            <a:solidFill>
              <a:srgbClr val="DAA62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ClrTx/>
              <a:buFont typeface="Roboto"/>
              <a:buNone/>
            </a:pPr>
            <a:r>
              <a:rPr lang="en-CA" dirty="0">
                <a:solidFill>
                  <a:schemeClr val="tx1"/>
                </a:solidFill>
                <a:latin typeface="Franklin Gothic Demi" panose="020B0703020102020204" pitchFamily="34" charset="0"/>
              </a:rPr>
              <a:t>Used data from San Diego’s Get It Done program.</a:t>
            </a:r>
          </a:p>
        </p:txBody>
      </p:sp>
      <p:sp>
        <p:nvSpPr>
          <p:cNvPr id="5653" name="Google Shape;2598;p24">
            <a:extLst>
              <a:ext uri="{FF2B5EF4-FFF2-40B4-BE49-F238E27FC236}">
                <a16:creationId xmlns:a16="http://schemas.microsoft.com/office/drawing/2014/main" id="{AF468309-AE22-8198-6A92-073C6075BA42}"/>
              </a:ext>
            </a:extLst>
          </p:cNvPr>
          <p:cNvSpPr/>
          <p:nvPr/>
        </p:nvSpPr>
        <p:spPr>
          <a:xfrm>
            <a:off x="5411484" y="2152693"/>
            <a:ext cx="3110007" cy="2759590"/>
          </a:xfrm>
          <a:custGeom>
            <a:avLst/>
            <a:gdLst/>
            <a:ahLst/>
            <a:cxnLst/>
            <a:rect l="l" t="t" r="r" b="b"/>
            <a:pathLst>
              <a:path w="25241" h="22397" extrusionOk="0">
                <a:moveTo>
                  <a:pt x="12512" y="1"/>
                </a:moveTo>
                <a:cubicBezTo>
                  <a:pt x="11695" y="1"/>
                  <a:pt x="10877" y="59"/>
                  <a:pt x="10068" y="166"/>
                </a:cubicBezTo>
                <a:cubicBezTo>
                  <a:pt x="7335" y="527"/>
                  <a:pt x="4534" y="1521"/>
                  <a:pt x="2659" y="3748"/>
                </a:cubicBezTo>
                <a:cubicBezTo>
                  <a:pt x="650" y="6132"/>
                  <a:pt x="1" y="9626"/>
                  <a:pt x="344" y="12860"/>
                </a:cubicBezTo>
                <a:cubicBezTo>
                  <a:pt x="689" y="16094"/>
                  <a:pt x="1918" y="19128"/>
                  <a:pt x="3271" y="22022"/>
                </a:cubicBezTo>
                <a:lnTo>
                  <a:pt x="23012" y="22396"/>
                </a:lnTo>
                <a:cubicBezTo>
                  <a:pt x="23805" y="19849"/>
                  <a:pt x="24600" y="17278"/>
                  <a:pt x="24920" y="14608"/>
                </a:cubicBezTo>
                <a:cubicBezTo>
                  <a:pt x="25241" y="11933"/>
                  <a:pt x="25053" y="9119"/>
                  <a:pt x="23959" y="6712"/>
                </a:cubicBezTo>
                <a:cubicBezTo>
                  <a:pt x="22754" y="4062"/>
                  <a:pt x="20510" y="2087"/>
                  <a:pt x="18000" y="1038"/>
                </a:cubicBezTo>
                <a:cubicBezTo>
                  <a:pt x="16253" y="308"/>
                  <a:pt x="14385" y="1"/>
                  <a:pt x="125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4" name="Google Shape;2604;p24">
            <a:extLst>
              <a:ext uri="{FF2B5EF4-FFF2-40B4-BE49-F238E27FC236}">
                <a16:creationId xmlns:a16="http://schemas.microsoft.com/office/drawing/2014/main" id="{6E9D3BC3-6840-FEFF-9BAB-939896320F7C}"/>
              </a:ext>
            </a:extLst>
          </p:cNvPr>
          <p:cNvSpPr/>
          <p:nvPr/>
        </p:nvSpPr>
        <p:spPr>
          <a:xfrm>
            <a:off x="7833585" y="4145151"/>
            <a:ext cx="394896" cy="540656"/>
          </a:xfrm>
          <a:custGeom>
            <a:avLst/>
            <a:gdLst/>
            <a:ahLst/>
            <a:cxnLst/>
            <a:rect l="l" t="t" r="r" b="b"/>
            <a:pathLst>
              <a:path w="3205" h="4388" extrusionOk="0">
                <a:moveTo>
                  <a:pt x="2622" y="0"/>
                </a:moveTo>
                <a:lnTo>
                  <a:pt x="858" y="760"/>
                </a:lnTo>
                <a:lnTo>
                  <a:pt x="0" y="3777"/>
                </a:lnTo>
                <a:lnTo>
                  <a:pt x="1377" y="4388"/>
                </a:lnTo>
                <a:lnTo>
                  <a:pt x="3205" y="1905"/>
                </a:lnTo>
                <a:lnTo>
                  <a:pt x="26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5" name="Google Shape;2605;p24">
            <a:extLst>
              <a:ext uri="{FF2B5EF4-FFF2-40B4-BE49-F238E27FC236}">
                <a16:creationId xmlns:a16="http://schemas.microsoft.com/office/drawing/2014/main" id="{251AD336-0087-0BA1-7999-E51ACC938FD1}"/>
              </a:ext>
            </a:extLst>
          </p:cNvPr>
          <p:cNvSpPr/>
          <p:nvPr/>
        </p:nvSpPr>
        <p:spPr>
          <a:xfrm>
            <a:off x="7970350" y="4291896"/>
            <a:ext cx="176194" cy="91793"/>
          </a:xfrm>
          <a:custGeom>
            <a:avLst/>
            <a:gdLst/>
            <a:ahLst/>
            <a:cxnLst/>
            <a:rect l="l" t="t" r="r" b="b"/>
            <a:pathLst>
              <a:path w="1430" h="745" extrusionOk="0">
                <a:moveTo>
                  <a:pt x="62" y="0"/>
                </a:moveTo>
                <a:lnTo>
                  <a:pt x="0" y="138"/>
                </a:lnTo>
                <a:lnTo>
                  <a:pt x="1368" y="744"/>
                </a:lnTo>
                <a:lnTo>
                  <a:pt x="1430" y="606"/>
                </a:lnTo>
                <a:lnTo>
                  <a:pt x="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6" name="Google Shape;2606;p24">
            <a:extLst>
              <a:ext uri="{FF2B5EF4-FFF2-40B4-BE49-F238E27FC236}">
                <a16:creationId xmlns:a16="http://schemas.microsoft.com/office/drawing/2014/main" id="{2725F88E-7CCF-9253-BABF-6A8EA0950A6C}"/>
              </a:ext>
            </a:extLst>
          </p:cNvPr>
          <p:cNvSpPr/>
          <p:nvPr/>
        </p:nvSpPr>
        <p:spPr>
          <a:xfrm>
            <a:off x="7954210" y="4327751"/>
            <a:ext cx="176194" cy="91917"/>
          </a:xfrm>
          <a:custGeom>
            <a:avLst/>
            <a:gdLst/>
            <a:ahLst/>
            <a:cxnLst/>
            <a:rect l="l" t="t" r="r" b="b"/>
            <a:pathLst>
              <a:path w="1430" h="746" extrusionOk="0">
                <a:moveTo>
                  <a:pt x="62" y="1"/>
                </a:moveTo>
                <a:lnTo>
                  <a:pt x="0" y="139"/>
                </a:lnTo>
                <a:lnTo>
                  <a:pt x="1368" y="746"/>
                </a:lnTo>
                <a:lnTo>
                  <a:pt x="1430" y="608"/>
                </a:lnTo>
                <a:lnTo>
                  <a:pt x="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7" name="Google Shape;2607;p24">
            <a:extLst>
              <a:ext uri="{FF2B5EF4-FFF2-40B4-BE49-F238E27FC236}">
                <a16:creationId xmlns:a16="http://schemas.microsoft.com/office/drawing/2014/main" id="{8F14266D-FFCD-6A77-C7AF-4B34AB302F3E}"/>
              </a:ext>
            </a:extLst>
          </p:cNvPr>
          <p:cNvSpPr/>
          <p:nvPr/>
        </p:nvSpPr>
        <p:spPr>
          <a:xfrm>
            <a:off x="8049452" y="4437779"/>
            <a:ext cx="39921" cy="39798"/>
          </a:xfrm>
          <a:custGeom>
            <a:avLst/>
            <a:gdLst/>
            <a:ahLst/>
            <a:cxnLst/>
            <a:rect l="l" t="t" r="r" b="b"/>
            <a:pathLst>
              <a:path w="324" h="323" extrusionOk="0">
                <a:moveTo>
                  <a:pt x="100" y="0"/>
                </a:moveTo>
                <a:lnTo>
                  <a:pt x="1" y="223"/>
                </a:lnTo>
                <a:lnTo>
                  <a:pt x="224" y="322"/>
                </a:lnTo>
                <a:lnTo>
                  <a:pt x="323" y="99"/>
                </a:lnTo>
                <a:lnTo>
                  <a:pt x="1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8" name="Google Shape;2608;p24">
            <a:extLst>
              <a:ext uri="{FF2B5EF4-FFF2-40B4-BE49-F238E27FC236}">
                <a16:creationId xmlns:a16="http://schemas.microsoft.com/office/drawing/2014/main" id="{58B83BE0-2F73-3AEB-57C4-F18F29ECDE89}"/>
              </a:ext>
            </a:extLst>
          </p:cNvPr>
          <p:cNvSpPr/>
          <p:nvPr/>
        </p:nvSpPr>
        <p:spPr>
          <a:xfrm>
            <a:off x="7994870" y="4413629"/>
            <a:ext cx="39921" cy="39798"/>
          </a:xfrm>
          <a:custGeom>
            <a:avLst/>
            <a:gdLst/>
            <a:ahLst/>
            <a:cxnLst/>
            <a:rect l="l" t="t" r="r" b="b"/>
            <a:pathLst>
              <a:path w="324" h="323" extrusionOk="0">
                <a:moveTo>
                  <a:pt x="100" y="1"/>
                </a:moveTo>
                <a:lnTo>
                  <a:pt x="1" y="224"/>
                </a:lnTo>
                <a:lnTo>
                  <a:pt x="224" y="323"/>
                </a:lnTo>
                <a:lnTo>
                  <a:pt x="323" y="100"/>
                </a:lnTo>
                <a:lnTo>
                  <a:pt x="1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9" name="Google Shape;2609;p24">
            <a:extLst>
              <a:ext uri="{FF2B5EF4-FFF2-40B4-BE49-F238E27FC236}">
                <a16:creationId xmlns:a16="http://schemas.microsoft.com/office/drawing/2014/main" id="{C2BDD796-5433-C335-7592-F38FE572D8EE}"/>
              </a:ext>
            </a:extLst>
          </p:cNvPr>
          <p:cNvSpPr/>
          <p:nvPr/>
        </p:nvSpPr>
        <p:spPr>
          <a:xfrm>
            <a:off x="7942135" y="4390219"/>
            <a:ext cx="39798" cy="39798"/>
          </a:xfrm>
          <a:custGeom>
            <a:avLst/>
            <a:gdLst/>
            <a:ahLst/>
            <a:cxnLst/>
            <a:rect l="l" t="t" r="r" b="b"/>
            <a:pathLst>
              <a:path w="323" h="323" extrusionOk="0">
                <a:moveTo>
                  <a:pt x="99" y="0"/>
                </a:moveTo>
                <a:lnTo>
                  <a:pt x="0" y="223"/>
                </a:lnTo>
                <a:lnTo>
                  <a:pt x="223" y="323"/>
                </a:lnTo>
                <a:lnTo>
                  <a:pt x="322" y="99"/>
                </a:lnTo>
                <a:lnTo>
                  <a:pt x="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0" name="Google Shape;2610;p24">
            <a:extLst>
              <a:ext uri="{FF2B5EF4-FFF2-40B4-BE49-F238E27FC236}">
                <a16:creationId xmlns:a16="http://schemas.microsoft.com/office/drawing/2014/main" id="{0C6F3991-7054-FE5C-6107-500BDF34C4D3}"/>
              </a:ext>
            </a:extLst>
          </p:cNvPr>
          <p:cNvSpPr/>
          <p:nvPr/>
        </p:nvSpPr>
        <p:spPr>
          <a:xfrm>
            <a:off x="7363531" y="4072579"/>
            <a:ext cx="289549" cy="547926"/>
          </a:xfrm>
          <a:custGeom>
            <a:avLst/>
            <a:gdLst/>
            <a:ahLst/>
            <a:cxnLst/>
            <a:rect l="l" t="t" r="r" b="b"/>
            <a:pathLst>
              <a:path w="2350" h="4447" extrusionOk="0">
                <a:moveTo>
                  <a:pt x="2350" y="1"/>
                </a:moveTo>
                <a:lnTo>
                  <a:pt x="1" y="1359"/>
                </a:lnTo>
                <a:lnTo>
                  <a:pt x="223" y="4266"/>
                </a:lnTo>
                <a:lnTo>
                  <a:pt x="1551" y="4447"/>
                </a:lnTo>
                <a:lnTo>
                  <a:pt x="23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1" name="Google Shape;2611;p24">
            <a:extLst>
              <a:ext uri="{FF2B5EF4-FFF2-40B4-BE49-F238E27FC236}">
                <a16:creationId xmlns:a16="http://schemas.microsoft.com/office/drawing/2014/main" id="{D21FEDC5-B264-E140-C854-20C8569CCBB2}"/>
              </a:ext>
            </a:extLst>
          </p:cNvPr>
          <p:cNvSpPr/>
          <p:nvPr/>
        </p:nvSpPr>
        <p:spPr>
          <a:xfrm>
            <a:off x="7444112" y="4259368"/>
            <a:ext cx="21562" cy="158205"/>
          </a:xfrm>
          <a:custGeom>
            <a:avLst/>
            <a:gdLst/>
            <a:ahLst/>
            <a:cxnLst/>
            <a:rect l="l" t="t" r="r" b="b"/>
            <a:pathLst>
              <a:path w="175" h="1284" extrusionOk="0">
                <a:moveTo>
                  <a:pt x="17" y="0"/>
                </a:moveTo>
                <a:lnTo>
                  <a:pt x="0" y="1281"/>
                </a:lnTo>
                <a:lnTo>
                  <a:pt x="158" y="1283"/>
                </a:lnTo>
                <a:lnTo>
                  <a:pt x="174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2" name="Google Shape;2612;p24">
            <a:extLst>
              <a:ext uri="{FF2B5EF4-FFF2-40B4-BE49-F238E27FC236}">
                <a16:creationId xmlns:a16="http://schemas.microsoft.com/office/drawing/2014/main" id="{BE309B31-F200-C39F-4E60-B837770BC7EB}"/>
              </a:ext>
            </a:extLst>
          </p:cNvPr>
          <p:cNvSpPr/>
          <p:nvPr/>
        </p:nvSpPr>
        <p:spPr>
          <a:xfrm>
            <a:off x="7482924" y="4259861"/>
            <a:ext cx="21562" cy="158328"/>
          </a:xfrm>
          <a:custGeom>
            <a:avLst/>
            <a:gdLst/>
            <a:ahLst/>
            <a:cxnLst/>
            <a:rect l="l" t="t" r="r" b="b"/>
            <a:pathLst>
              <a:path w="175" h="1285" extrusionOk="0">
                <a:moveTo>
                  <a:pt x="17" y="0"/>
                </a:moveTo>
                <a:lnTo>
                  <a:pt x="1" y="1282"/>
                </a:lnTo>
                <a:lnTo>
                  <a:pt x="157" y="1284"/>
                </a:lnTo>
                <a:lnTo>
                  <a:pt x="175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3" name="Google Shape;2613;p24">
            <a:extLst>
              <a:ext uri="{FF2B5EF4-FFF2-40B4-BE49-F238E27FC236}">
                <a16:creationId xmlns:a16="http://schemas.microsoft.com/office/drawing/2014/main" id="{C6EC70A2-E382-0CCD-C8DB-79E3687F125F}"/>
              </a:ext>
            </a:extLst>
          </p:cNvPr>
          <p:cNvSpPr/>
          <p:nvPr/>
        </p:nvSpPr>
        <p:spPr>
          <a:xfrm>
            <a:off x="7521859" y="4260477"/>
            <a:ext cx="21562" cy="158205"/>
          </a:xfrm>
          <a:custGeom>
            <a:avLst/>
            <a:gdLst/>
            <a:ahLst/>
            <a:cxnLst/>
            <a:rect l="l" t="t" r="r" b="b"/>
            <a:pathLst>
              <a:path w="175" h="1284" extrusionOk="0">
                <a:moveTo>
                  <a:pt x="17" y="0"/>
                </a:moveTo>
                <a:lnTo>
                  <a:pt x="1" y="1281"/>
                </a:lnTo>
                <a:lnTo>
                  <a:pt x="157" y="1283"/>
                </a:lnTo>
                <a:lnTo>
                  <a:pt x="175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4" name="Google Shape;2614;p24">
            <a:extLst>
              <a:ext uri="{FF2B5EF4-FFF2-40B4-BE49-F238E27FC236}">
                <a16:creationId xmlns:a16="http://schemas.microsoft.com/office/drawing/2014/main" id="{413FDB94-0BFC-0888-7F7B-EBB279B45083}"/>
              </a:ext>
            </a:extLst>
          </p:cNvPr>
          <p:cNvSpPr/>
          <p:nvPr/>
        </p:nvSpPr>
        <p:spPr>
          <a:xfrm>
            <a:off x="6838156" y="4068267"/>
            <a:ext cx="438636" cy="585999"/>
          </a:xfrm>
          <a:custGeom>
            <a:avLst/>
            <a:gdLst/>
            <a:ahLst/>
            <a:cxnLst/>
            <a:rect l="l" t="t" r="r" b="b"/>
            <a:pathLst>
              <a:path w="3560" h="4756" extrusionOk="0">
                <a:moveTo>
                  <a:pt x="210" y="0"/>
                </a:moveTo>
                <a:lnTo>
                  <a:pt x="0" y="4210"/>
                </a:lnTo>
                <a:lnTo>
                  <a:pt x="2100" y="4756"/>
                </a:lnTo>
                <a:lnTo>
                  <a:pt x="3560" y="740"/>
                </a:lnTo>
                <a:lnTo>
                  <a:pt x="2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5" name="Google Shape;2615;p24">
            <a:extLst>
              <a:ext uri="{FF2B5EF4-FFF2-40B4-BE49-F238E27FC236}">
                <a16:creationId xmlns:a16="http://schemas.microsoft.com/office/drawing/2014/main" id="{CCAC5788-63D1-B22E-BA25-F97718949354}"/>
              </a:ext>
            </a:extLst>
          </p:cNvPr>
          <p:cNvSpPr/>
          <p:nvPr/>
        </p:nvSpPr>
        <p:spPr>
          <a:xfrm>
            <a:off x="7133248" y="4179896"/>
            <a:ext cx="51626" cy="51749"/>
          </a:xfrm>
          <a:custGeom>
            <a:avLst/>
            <a:gdLst/>
            <a:ahLst/>
            <a:cxnLst/>
            <a:rect l="l" t="t" r="r" b="b"/>
            <a:pathLst>
              <a:path w="419" h="420" extrusionOk="0">
                <a:moveTo>
                  <a:pt x="67" y="1"/>
                </a:moveTo>
                <a:lnTo>
                  <a:pt x="0" y="353"/>
                </a:lnTo>
                <a:lnTo>
                  <a:pt x="352" y="419"/>
                </a:lnTo>
                <a:lnTo>
                  <a:pt x="419" y="67"/>
                </a:lnTo>
                <a:lnTo>
                  <a:pt x="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6" name="Google Shape;2616;p24">
            <a:extLst>
              <a:ext uri="{FF2B5EF4-FFF2-40B4-BE49-F238E27FC236}">
                <a16:creationId xmlns:a16="http://schemas.microsoft.com/office/drawing/2014/main" id="{8152042E-5AA0-E449-303F-FAB2D2355486}"/>
              </a:ext>
            </a:extLst>
          </p:cNvPr>
          <p:cNvSpPr/>
          <p:nvPr/>
        </p:nvSpPr>
        <p:spPr>
          <a:xfrm>
            <a:off x="7045028" y="4163263"/>
            <a:ext cx="51626" cy="51749"/>
          </a:xfrm>
          <a:custGeom>
            <a:avLst/>
            <a:gdLst/>
            <a:ahLst/>
            <a:cxnLst/>
            <a:rect l="l" t="t" r="r" b="b"/>
            <a:pathLst>
              <a:path w="419" h="420" extrusionOk="0">
                <a:moveTo>
                  <a:pt x="67" y="1"/>
                </a:moveTo>
                <a:lnTo>
                  <a:pt x="0" y="353"/>
                </a:lnTo>
                <a:lnTo>
                  <a:pt x="352" y="419"/>
                </a:lnTo>
                <a:lnTo>
                  <a:pt x="419" y="68"/>
                </a:lnTo>
                <a:lnTo>
                  <a:pt x="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7" name="Google Shape;2617;p24">
            <a:extLst>
              <a:ext uri="{FF2B5EF4-FFF2-40B4-BE49-F238E27FC236}">
                <a16:creationId xmlns:a16="http://schemas.microsoft.com/office/drawing/2014/main" id="{965AE094-6B4E-C5DF-EB5E-3551273E582F}"/>
              </a:ext>
            </a:extLst>
          </p:cNvPr>
          <p:cNvSpPr/>
          <p:nvPr/>
        </p:nvSpPr>
        <p:spPr>
          <a:xfrm>
            <a:off x="6956685" y="4146506"/>
            <a:ext cx="51749" cy="51626"/>
          </a:xfrm>
          <a:custGeom>
            <a:avLst/>
            <a:gdLst/>
            <a:ahLst/>
            <a:cxnLst/>
            <a:rect l="l" t="t" r="r" b="b"/>
            <a:pathLst>
              <a:path w="420" h="419" extrusionOk="0">
                <a:moveTo>
                  <a:pt x="67" y="0"/>
                </a:moveTo>
                <a:lnTo>
                  <a:pt x="1" y="352"/>
                </a:lnTo>
                <a:lnTo>
                  <a:pt x="353" y="419"/>
                </a:lnTo>
                <a:lnTo>
                  <a:pt x="419" y="68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8" name="Google Shape;2618;p24">
            <a:extLst>
              <a:ext uri="{FF2B5EF4-FFF2-40B4-BE49-F238E27FC236}">
                <a16:creationId xmlns:a16="http://schemas.microsoft.com/office/drawing/2014/main" id="{B01846F9-5A13-CB2E-988D-FB04B45C6EF0}"/>
              </a:ext>
            </a:extLst>
          </p:cNvPr>
          <p:cNvSpPr/>
          <p:nvPr/>
        </p:nvSpPr>
        <p:spPr>
          <a:xfrm>
            <a:off x="7116368" y="4268486"/>
            <a:ext cx="51626" cy="51872"/>
          </a:xfrm>
          <a:custGeom>
            <a:avLst/>
            <a:gdLst/>
            <a:ahLst/>
            <a:cxnLst/>
            <a:rect l="l" t="t" r="r" b="b"/>
            <a:pathLst>
              <a:path w="419" h="421" extrusionOk="0">
                <a:moveTo>
                  <a:pt x="67" y="1"/>
                </a:moveTo>
                <a:lnTo>
                  <a:pt x="0" y="353"/>
                </a:lnTo>
                <a:lnTo>
                  <a:pt x="352" y="420"/>
                </a:lnTo>
                <a:lnTo>
                  <a:pt x="419" y="68"/>
                </a:lnTo>
                <a:lnTo>
                  <a:pt x="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9" name="Google Shape;2619;p24">
            <a:extLst>
              <a:ext uri="{FF2B5EF4-FFF2-40B4-BE49-F238E27FC236}">
                <a16:creationId xmlns:a16="http://schemas.microsoft.com/office/drawing/2014/main" id="{96CF754D-1205-2CFF-CB70-EB2317296A7A}"/>
              </a:ext>
            </a:extLst>
          </p:cNvPr>
          <p:cNvSpPr/>
          <p:nvPr/>
        </p:nvSpPr>
        <p:spPr>
          <a:xfrm>
            <a:off x="7028148" y="4251729"/>
            <a:ext cx="51749" cy="51749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69" y="1"/>
                </a:moveTo>
                <a:lnTo>
                  <a:pt x="1" y="353"/>
                </a:lnTo>
                <a:lnTo>
                  <a:pt x="353" y="419"/>
                </a:lnTo>
                <a:lnTo>
                  <a:pt x="419" y="67"/>
                </a:lnTo>
                <a:lnTo>
                  <a:pt x="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0" name="Google Shape;2620;p24">
            <a:extLst>
              <a:ext uri="{FF2B5EF4-FFF2-40B4-BE49-F238E27FC236}">
                <a16:creationId xmlns:a16="http://schemas.microsoft.com/office/drawing/2014/main" id="{3B3463B9-3981-6660-9E0C-444E2BBDA8BF}"/>
              </a:ext>
            </a:extLst>
          </p:cNvPr>
          <p:cNvSpPr/>
          <p:nvPr/>
        </p:nvSpPr>
        <p:spPr>
          <a:xfrm>
            <a:off x="6939805" y="4234972"/>
            <a:ext cx="51749" cy="51749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67" y="1"/>
                </a:moveTo>
                <a:lnTo>
                  <a:pt x="1" y="353"/>
                </a:lnTo>
                <a:lnTo>
                  <a:pt x="353" y="419"/>
                </a:lnTo>
                <a:lnTo>
                  <a:pt x="419" y="68"/>
                </a:lnTo>
                <a:lnTo>
                  <a:pt x="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1" name="Google Shape;2621;p24">
            <a:extLst>
              <a:ext uri="{FF2B5EF4-FFF2-40B4-BE49-F238E27FC236}">
                <a16:creationId xmlns:a16="http://schemas.microsoft.com/office/drawing/2014/main" id="{9D9593F5-5ADF-60D6-9FFB-76A9D4D0C60A}"/>
              </a:ext>
            </a:extLst>
          </p:cNvPr>
          <p:cNvSpPr/>
          <p:nvPr/>
        </p:nvSpPr>
        <p:spPr>
          <a:xfrm>
            <a:off x="7099611" y="4357321"/>
            <a:ext cx="51626" cy="51626"/>
          </a:xfrm>
          <a:custGeom>
            <a:avLst/>
            <a:gdLst/>
            <a:ahLst/>
            <a:cxnLst/>
            <a:rect l="l" t="t" r="r" b="b"/>
            <a:pathLst>
              <a:path w="419" h="419" extrusionOk="0">
                <a:moveTo>
                  <a:pt x="67" y="0"/>
                </a:moveTo>
                <a:lnTo>
                  <a:pt x="0" y="352"/>
                </a:lnTo>
                <a:lnTo>
                  <a:pt x="352" y="419"/>
                </a:lnTo>
                <a:lnTo>
                  <a:pt x="419" y="67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2" name="Google Shape;2622;p24">
            <a:extLst>
              <a:ext uri="{FF2B5EF4-FFF2-40B4-BE49-F238E27FC236}">
                <a16:creationId xmlns:a16="http://schemas.microsoft.com/office/drawing/2014/main" id="{20E1FA78-2F13-0557-5510-A3159CE94B17}"/>
              </a:ext>
            </a:extLst>
          </p:cNvPr>
          <p:cNvSpPr/>
          <p:nvPr/>
        </p:nvSpPr>
        <p:spPr>
          <a:xfrm>
            <a:off x="7011268" y="4340565"/>
            <a:ext cx="51749" cy="51626"/>
          </a:xfrm>
          <a:custGeom>
            <a:avLst/>
            <a:gdLst/>
            <a:ahLst/>
            <a:cxnLst/>
            <a:rect l="l" t="t" r="r" b="b"/>
            <a:pathLst>
              <a:path w="420" h="419" extrusionOk="0">
                <a:moveTo>
                  <a:pt x="67" y="0"/>
                </a:moveTo>
                <a:lnTo>
                  <a:pt x="1" y="352"/>
                </a:lnTo>
                <a:lnTo>
                  <a:pt x="353" y="419"/>
                </a:lnTo>
                <a:lnTo>
                  <a:pt x="419" y="67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3" name="Google Shape;2623;p24">
            <a:extLst>
              <a:ext uri="{FF2B5EF4-FFF2-40B4-BE49-F238E27FC236}">
                <a16:creationId xmlns:a16="http://schemas.microsoft.com/office/drawing/2014/main" id="{EB5B55D8-C335-CC9B-B0CA-B186DF323B86}"/>
              </a:ext>
            </a:extLst>
          </p:cNvPr>
          <p:cNvSpPr/>
          <p:nvPr/>
        </p:nvSpPr>
        <p:spPr>
          <a:xfrm>
            <a:off x="6923049" y="4323808"/>
            <a:ext cx="51749" cy="51626"/>
          </a:xfrm>
          <a:custGeom>
            <a:avLst/>
            <a:gdLst/>
            <a:ahLst/>
            <a:cxnLst/>
            <a:rect l="l" t="t" r="r" b="b"/>
            <a:pathLst>
              <a:path w="420" h="419" extrusionOk="0">
                <a:moveTo>
                  <a:pt x="67" y="0"/>
                </a:moveTo>
                <a:lnTo>
                  <a:pt x="1" y="352"/>
                </a:lnTo>
                <a:lnTo>
                  <a:pt x="353" y="419"/>
                </a:lnTo>
                <a:lnTo>
                  <a:pt x="419" y="67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4" name="Google Shape;2624;p24">
            <a:extLst>
              <a:ext uri="{FF2B5EF4-FFF2-40B4-BE49-F238E27FC236}">
                <a16:creationId xmlns:a16="http://schemas.microsoft.com/office/drawing/2014/main" id="{F4756121-397A-C71D-BFD6-7BF0690A48E2}"/>
              </a:ext>
            </a:extLst>
          </p:cNvPr>
          <p:cNvSpPr/>
          <p:nvPr/>
        </p:nvSpPr>
        <p:spPr>
          <a:xfrm>
            <a:off x="5902361" y="4005675"/>
            <a:ext cx="458474" cy="596349"/>
          </a:xfrm>
          <a:custGeom>
            <a:avLst/>
            <a:gdLst/>
            <a:ahLst/>
            <a:cxnLst/>
            <a:rect l="l" t="t" r="r" b="b"/>
            <a:pathLst>
              <a:path w="3721" h="4840" extrusionOk="0">
                <a:moveTo>
                  <a:pt x="3312" y="1"/>
                </a:moveTo>
                <a:lnTo>
                  <a:pt x="1" y="896"/>
                </a:lnTo>
                <a:lnTo>
                  <a:pt x="1649" y="4839"/>
                </a:lnTo>
                <a:lnTo>
                  <a:pt x="3720" y="4197"/>
                </a:lnTo>
                <a:lnTo>
                  <a:pt x="331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5" name="Google Shape;2625;p24">
            <a:extLst>
              <a:ext uri="{FF2B5EF4-FFF2-40B4-BE49-F238E27FC236}">
                <a16:creationId xmlns:a16="http://schemas.microsoft.com/office/drawing/2014/main" id="{584C201B-1B9E-21E2-AA94-4DB195A3FB61}"/>
              </a:ext>
            </a:extLst>
          </p:cNvPr>
          <p:cNvSpPr/>
          <p:nvPr/>
        </p:nvSpPr>
        <p:spPr>
          <a:xfrm>
            <a:off x="5995632" y="4130612"/>
            <a:ext cx="53228" cy="53351"/>
          </a:xfrm>
          <a:custGeom>
            <a:avLst/>
            <a:gdLst/>
            <a:ahLst/>
            <a:cxnLst/>
            <a:rect l="l" t="t" r="r" b="b"/>
            <a:pathLst>
              <a:path w="432" h="433" extrusionOk="0">
                <a:moveTo>
                  <a:pt x="349" y="1"/>
                </a:moveTo>
                <a:lnTo>
                  <a:pt x="0" y="83"/>
                </a:lnTo>
                <a:lnTo>
                  <a:pt x="84" y="432"/>
                </a:lnTo>
                <a:lnTo>
                  <a:pt x="432" y="348"/>
                </a:lnTo>
                <a:lnTo>
                  <a:pt x="3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6" name="Google Shape;2626;p24">
            <a:extLst>
              <a:ext uri="{FF2B5EF4-FFF2-40B4-BE49-F238E27FC236}">
                <a16:creationId xmlns:a16="http://schemas.microsoft.com/office/drawing/2014/main" id="{0D660A77-FFDF-D80D-BFFD-16D6743A0279}"/>
              </a:ext>
            </a:extLst>
          </p:cNvPr>
          <p:cNvSpPr/>
          <p:nvPr/>
        </p:nvSpPr>
        <p:spPr>
          <a:xfrm>
            <a:off x="6082989" y="4109666"/>
            <a:ext cx="53228" cy="53351"/>
          </a:xfrm>
          <a:custGeom>
            <a:avLst/>
            <a:gdLst/>
            <a:ahLst/>
            <a:cxnLst/>
            <a:rect l="l" t="t" r="r" b="b"/>
            <a:pathLst>
              <a:path w="432" h="433" extrusionOk="0">
                <a:moveTo>
                  <a:pt x="348" y="1"/>
                </a:moveTo>
                <a:lnTo>
                  <a:pt x="0" y="84"/>
                </a:lnTo>
                <a:lnTo>
                  <a:pt x="83" y="432"/>
                </a:lnTo>
                <a:lnTo>
                  <a:pt x="432" y="349"/>
                </a:lnTo>
                <a:lnTo>
                  <a:pt x="3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7" name="Google Shape;2627;p24">
            <a:extLst>
              <a:ext uri="{FF2B5EF4-FFF2-40B4-BE49-F238E27FC236}">
                <a16:creationId xmlns:a16="http://schemas.microsoft.com/office/drawing/2014/main" id="{7BB288D5-6037-3849-2A70-D3F59716A34F}"/>
              </a:ext>
            </a:extLst>
          </p:cNvPr>
          <p:cNvSpPr/>
          <p:nvPr/>
        </p:nvSpPr>
        <p:spPr>
          <a:xfrm>
            <a:off x="6170470" y="4088843"/>
            <a:ext cx="53228" cy="53228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348" y="1"/>
                </a:moveTo>
                <a:lnTo>
                  <a:pt x="0" y="84"/>
                </a:lnTo>
                <a:lnTo>
                  <a:pt x="83" y="432"/>
                </a:lnTo>
                <a:lnTo>
                  <a:pt x="432" y="349"/>
                </a:lnTo>
                <a:lnTo>
                  <a:pt x="3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8" name="Google Shape;2628;p24">
            <a:extLst>
              <a:ext uri="{FF2B5EF4-FFF2-40B4-BE49-F238E27FC236}">
                <a16:creationId xmlns:a16="http://schemas.microsoft.com/office/drawing/2014/main" id="{3630C5B9-27DA-8C19-7A91-C0862F88F5B8}"/>
              </a:ext>
            </a:extLst>
          </p:cNvPr>
          <p:cNvSpPr/>
          <p:nvPr/>
        </p:nvSpPr>
        <p:spPr>
          <a:xfrm>
            <a:off x="6016701" y="4218339"/>
            <a:ext cx="53228" cy="53228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349" y="1"/>
                </a:moveTo>
                <a:lnTo>
                  <a:pt x="1" y="84"/>
                </a:lnTo>
                <a:lnTo>
                  <a:pt x="84" y="431"/>
                </a:lnTo>
                <a:lnTo>
                  <a:pt x="432" y="349"/>
                </a:lnTo>
                <a:lnTo>
                  <a:pt x="3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9" name="Google Shape;2629;p24">
            <a:extLst>
              <a:ext uri="{FF2B5EF4-FFF2-40B4-BE49-F238E27FC236}">
                <a16:creationId xmlns:a16="http://schemas.microsoft.com/office/drawing/2014/main" id="{93728902-BE50-F637-757B-D8E21A4EBEAE}"/>
              </a:ext>
            </a:extLst>
          </p:cNvPr>
          <p:cNvSpPr/>
          <p:nvPr/>
        </p:nvSpPr>
        <p:spPr>
          <a:xfrm>
            <a:off x="6104059" y="4197393"/>
            <a:ext cx="53228" cy="53228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348" y="1"/>
                </a:moveTo>
                <a:lnTo>
                  <a:pt x="0" y="84"/>
                </a:lnTo>
                <a:lnTo>
                  <a:pt x="83" y="432"/>
                </a:lnTo>
                <a:lnTo>
                  <a:pt x="432" y="349"/>
                </a:lnTo>
                <a:lnTo>
                  <a:pt x="3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0" name="Google Shape;2630;p24">
            <a:extLst>
              <a:ext uri="{FF2B5EF4-FFF2-40B4-BE49-F238E27FC236}">
                <a16:creationId xmlns:a16="http://schemas.microsoft.com/office/drawing/2014/main" id="{9BA2B1A1-B6A2-8636-6D8A-5F350B25BBE2}"/>
              </a:ext>
            </a:extLst>
          </p:cNvPr>
          <p:cNvSpPr/>
          <p:nvPr/>
        </p:nvSpPr>
        <p:spPr>
          <a:xfrm>
            <a:off x="6191539" y="4176446"/>
            <a:ext cx="53228" cy="53351"/>
          </a:xfrm>
          <a:custGeom>
            <a:avLst/>
            <a:gdLst/>
            <a:ahLst/>
            <a:cxnLst/>
            <a:rect l="l" t="t" r="r" b="b"/>
            <a:pathLst>
              <a:path w="432" h="433" extrusionOk="0">
                <a:moveTo>
                  <a:pt x="348" y="1"/>
                </a:moveTo>
                <a:lnTo>
                  <a:pt x="0" y="85"/>
                </a:lnTo>
                <a:lnTo>
                  <a:pt x="83" y="433"/>
                </a:lnTo>
                <a:lnTo>
                  <a:pt x="432" y="350"/>
                </a:lnTo>
                <a:lnTo>
                  <a:pt x="3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1" name="Google Shape;2631;p24">
            <a:extLst>
              <a:ext uri="{FF2B5EF4-FFF2-40B4-BE49-F238E27FC236}">
                <a16:creationId xmlns:a16="http://schemas.microsoft.com/office/drawing/2014/main" id="{3EEC02E6-494D-2F1D-4864-186E9A09B4BF}"/>
              </a:ext>
            </a:extLst>
          </p:cNvPr>
          <p:cNvSpPr/>
          <p:nvPr/>
        </p:nvSpPr>
        <p:spPr>
          <a:xfrm>
            <a:off x="6037647" y="4305942"/>
            <a:ext cx="53228" cy="53228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349" y="1"/>
                </a:moveTo>
                <a:lnTo>
                  <a:pt x="1" y="84"/>
                </a:lnTo>
                <a:lnTo>
                  <a:pt x="84" y="432"/>
                </a:lnTo>
                <a:lnTo>
                  <a:pt x="432" y="349"/>
                </a:lnTo>
                <a:lnTo>
                  <a:pt x="3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2" name="Google Shape;2632;p24">
            <a:extLst>
              <a:ext uri="{FF2B5EF4-FFF2-40B4-BE49-F238E27FC236}">
                <a16:creationId xmlns:a16="http://schemas.microsoft.com/office/drawing/2014/main" id="{65016A8A-2906-61AE-DB56-6CAE174B5081}"/>
              </a:ext>
            </a:extLst>
          </p:cNvPr>
          <p:cNvSpPr/>
          <p:nvPr/>
        </p:nvSpPr>
        <p:spPr>
          <a:xfrm>
            <a:off x="6125005" y="4284996"/>
            <a:ext cx="53351" cy="53351"/>
          </a:xfrm>
          <a:custGeom>
            <a:avLst/>
            <a:gdLst/>
            <a:ahLst/>
            <a:cxnLst/>
            <a:rect l="l" t="t" r="r" b="b"/>
            <a:pathLst>
              <a:path w="433" h="433" extrusionOk="0">
                <a:moveTo>
                  <a:pt x="350" y="1"/>
                </a:moveTo>
                <a:lnTo>
                  <a:pt x="1" y="85"/>
                </a:lnTo>
                <a:lnTo>
                  <a:pt x="85" y="433"/>
                </a:lnTo>
                <a:lnTo>
                  <a:pt x="433" y="350"/>
                </a:lnTo>
                <a:lnTo>
                  <a:pt x="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3" name="Google Shape;2633;p24">
            <a:extLst>
              <a:ext uri="{FF2B5EF4-FFF2-40B4-BE49-F238E27FC236}">
                <a16:creationId xmlns:a16="http://schemas.microsoft.com/office/drawing/2014/main" id="{6256C8DC-6D37-EB66-5E58-732F4130806A}"/>
              </a:ext>
            </a:extLst>
          </p:cNvPr>
          <p:cNvSpPr/>
          <p:nvPr/>
        </p:nvSpPr>
        <p:spPr>
          <a:xfrm>
            <a:off x="6212485" y="4264297"/>
            <a:ext cx="53351" cy="53228"/>
          </a:xfrm>
          <a:custGeom>
            <a:avLst/>
            <a:gdLst/>
            <a:ahLst/>
            <a:cxnLst/>
            <a:rect l="l" t="t" r="r" b="b"/>
            <a:pathLst>
              <a:path w="433" h="432" extrusionOk="0">
                <a:moveTo>
                  <a:pt x="350" y="0"/>
                </a:moveTo>
                <a:lnTo>
                  <a:pt x="1" y="83"/>
                </a:lnTo>
                <a:lnTo>
                  <a:pt x="84" y="432"/>
                </a:lnTo>
                <a:lnTo>
                  <a:pt x="433" y="348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4" name="Google Shape;2634;p24">
            <a:extLst>
              <a:ext uri="{FF2B5EF4-FFF2-40B4-BE49-F238E27FC236}">
                <a16:creationId xmlns:a16="http://schemas.microsoft.com/office/drawing/2014/main" id="{3006B8C3-AD13-6F33-799D-80F2A3C6D3DA}"/>
              </a:ext>
            </a:extLst>
          </p:cNvPr>
          <p:cNvSpPr/>
          <p:nvPr/>
        </p:nvSpPr>
        <p:spPr>
          <a:xfrm>
            <a:off x="7591966" y="4065556"/>
            <a:ext cx="459336" cy="540040"/>
          </a:xfrm>
          <a:custGeom>
            <a:avLst/>
            <a:gdLst/>
            <a:ahLst/>
            <a:cxnLst/>
            <a:rect l="l" t="t" r="r" b="b"/>
            <a:pathLst>
              <a:path w="3728" h="4383" extrusionOk="0">
                <a:moveTo>
                  <a:pt x="781" y="1"/>
                </a:moveTo>
                <a:lnTo>
                  <a:pt x="1" y="3807"/>
                </a:lnTo>
                <a:lnTo>
                  <a:pt x="1886" y="4383"/>
                </a:lnTo>
                <a:lnTo>
                  <a:pt x="3727" y="1021"/>
                </a:lnTo>
                <a:lnTo>
                  <a:pt x="7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5" name="Google Shape;2635;p24">
            <a:extLst>
              <a:ext uri="{FF2B5EF4-FFF2-40B4-BE49-F238E27FC236}">
                <a16:creationId xmlns:a16="http://schemas.microsoft.com/office/drawing/2014/main" id="{BD307D17-9489-3C56-9929-B46265AB1062}"/>
              </a:ext>
            </a:extLst>
          </p:cNvPr>
          <p:cNvSpPr/>
          <p:nvPr/>
        </p:nvSpPr>
        <p:spPr>
          <a:xfrm>
            <a:off x="7731566" y="4131474"/>
            <a:ext cx="51872" cy="51996"/>
          </a:xfrm>
          <a:custGeom>
            <a:avLst/>
            <a:gdLst/>
            <a:ahLst/>
            <a:cxnLst/>
            <a:rect l="l" t="t" r="r" b="b"/>
            <a:pathLst>
              <a:path w="421" h="422" extrusionOk="0">
                <a:moveTo>
                  <a:pt x="116" y="1"/>
                </a:moveTo>
                <a:lnTo>
                  <a:pt x="0" y="306"/>
                </a:lnTo>
                <a:lnTo>
                  <a:pt x="305" y="421"/>
                </a:lnTo>
                <a:lnTo>
                  <a:pt x="421" y="116"/>
                </a:lnTo>
                <a:lnTo>
                  <a:pt x="11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6" name="Google Shape;2636;p24">
            <a:extLst>
              <a:ext uri="{FF2B5EF4-FFF2-40B4-BE49-F238E27FC236}">
                <a16:creationId xmlns:a16="http://schemas.microsoft.com/office/drawing/2014/main" id="{636BE331-C445-4499-6729-6E567CAB7EF8}"/>
              </a:ext>
            </a:extLst>
          </p:cNvPr>
          <p:cNvSpPr/>
          <p:nvPr/>
        </p:nvSpPr>
        <p:spPr>
          <a:xfrm>
            <a:off x="7807587" y="4160675"/>
            <a:ext cx="51872" cy="51872"/>
          </a:xfrm>
          <a:custGeom>
            <a:avLst/>
            <a:gdLst/>
            <a:ahLst/>
            <a:cxnLst/>
            <a:rect l="l" t="t" r="r" b="b"/>
            <a:pathLst>
              <a:path w="421" h="421" extrusionOk="0">
                <a:moveTo>
                  <a:pt x="116" y="0"/>
                </a:moveTo>
                <a:lnTo>
                  <a:pt x="0" y="305"/>
                </a:lnTo>
                <a:lnTo>
                  <a:pt x="304" y="421"/>
                </a:lnTo>
                <a:lnTo>
                  <a:pt x="421" y="116"/>
                </a:lnTo>
                <a:lnTo>
                  <a:pt x="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7" name="Google Shape;2637;p24">
            <a:extLst>
              <a:ext uri="{FF2B5EF4-FFF2-40B4-BE49-F238E27FC236}">
                <a16:creationId xmlns:a16="http://schemas.microsoft.com/office/drawing/2014/main" id="{6EAEFBF3-C697-34BF-A916-E520E7F656F0}"/>
              </a:ext>
            </a:extLst>
          </p:cNvPr>
          <p:cNvSpPr/>
          <p:nvPr/>
        </p:nvSpPr>
        <p:spPr>
          <a:xfrm>
            <a:off x="7883979" y="4189630"/>
            <a:ext cx="51872" cy="51872"/>
          </a:xfrm>
          <a:custGeom>
            <a:avLst/>
            <a:gdLst/>
            <a:ahLst/>
            <a:cxnLst/>
            <a:rect l="l" t="t" r="r" b="b"/>
            <a:pathLst>
              <a:path w="421" h="421" extrusionOk="0">
                <a:moveTo>
                  <a:pt x="117" y="0"/>
                </a:moveTo>
                <a:lnTo>
                  <a:pt x="0" y="305"/>
                </a:lnTo>
                <a:lnTo>
                  <a:pt x="305" y="421"/>
                </a:lnTo>
                <a:lnTo>
                  <a:pt x="421" y="116"/>
                </a:lnTo>
                <a:lnTo>
                  <a:pt x="1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8" name="Google Shape;2638;p24">
            <a:extLst>
              <a:ext uri="{FF2B5EF4-FFF2-40B4-BE49-F238E27FC236}">
                <a16:creationId xmlns:a16="http://schemas.microsoft.com/office/drawing/2014/main" id="{F9226549-4014-F228-E927-E1EFBB276457}"/>
              </a:ext>
            </a:extLst>
          </p:cNvPr>
          <p:cNvSpPr/>
          <p:nvPr/>
        </p:nvSpPr>
        <p:spPr>
          <a:xfrm>
            <a:off x="7702241" y="4208112"/>
            <a:ext cx="51996" cy="52119"/>
          </a:xfrm>
          <a:custGeom>
            <a:avLst/>
            <a:gdLst/>
            <a:ahLst/>
            <a:cxnLst/>
            <a:rect l="l" t="t" r="r" b="b"/>
            <a:pathLst>
              <a:path w="422" h="423" extrusionOk="0">
                <a:moveTo>
                  <a:pt x="117" y="1"/>
                </a:moveTo>
                <a:lnTo>
                  <a:pt x="1" y="306"/>
                </a:lnTo>
                <a:lnTo>
                  <a:pt x="306" y="422"/>
                </a:lnTo>
                <a:lnTo>
                  <a:pt x="422" y="117"/>
                </a:lnTo>
                <a:lnTo>
                  <a:pt x="1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9" name="Google Shape;2639;p24">
            <a:extLst>
              <a:ext uri="{FF2B5EF4-FFF2-40B4-BE49-F238E27FC236}">
                <a16:creationId xmlns:a16="http://schemas.microsoft.com/office/drawing/2014/main" id="{9E8AB9A9-B6B6-62CF-9E33-EA8C76BFFFB2}"/>
              </a:ext>
            </a:extLst>
          </p:cNvPr>
          <p:cNvSpPr/>
          <p:nvPr/>
        </p:nvSpPr>
        <p:spPr>
          <a:xfrm>
            <a:off x="7778386" y="4237190"/>
            <a:ext cx="51996" cy="51996"/>
          </a:xfrm>
          <a:custGeom>
            <a:avLst/>
            <a:gdLst/>
            <a:ahLst/>
            <a:cxnLst/>
            <a:rect l="l" t="t" r="r" b="b"/>
            <a:pathLst>
              <a:path w="422" h="422" extrusionOk="0">
                <a:moveTo>
                  <a:pt x="117" y="0"/>
                </a:moveTo>
                <a:lnTo>
                  <a:pt x="1" y="305"/>
                </a:lnTo>
                <a:lnTo>
                  <a:pt x="306" y="422"/>
                </a:lnTo>
                <a:lnTo>
                  <a:pt x="422" y="117"/>
                </a:lnTo>
                <a:lnTo>
                  <a:pt x="1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0" name="Google Shape;2640;p24">
            <a:extLst>
              <a:ext uri="{FF2B5EF4-FFF2-40B4-BE49-F238E27FC236}">
                <a16:creationId xmlns:a16="http://schemas.microsoft.com/office/drawing/2014/main" id="{E43048EC-29E3-E0FD-41DE-178930623E4D}"/>
              </a:ext>
            </a:extLst>
          </p:cNvPr>
          <p:cNvSpPr/>
          <p:nvPr/>
        </p:nvSpPr>
        <p:spPr>
          <a:xfrm>
            <a:off x="7854901" y="4266268"/>
            <a:ext cx="51872" cy="51996"/>
          </a:xfrm>
          <a:custGeom>
            <a:avLst/>
            <a:gdLst/>
            <a:ahLst/>
            <a:cxnLst/>
            <a:rect l="l" t="t" r="r" b="b"/>
            <a:pathLst>
              <a:path w="421" h="422" extrusionOk="0">
                <a:moveTo>
                  <a:pt x="116" y="0"/>
                </a:moveTo>
                <a:lnTo>
                  <a:pt x="0" y="305"/>
                </a:lnTo>
                <a:lnTo>
                  <a:pt x="305" y="421"/>
                </a:lnTo>
                <a:lnTo>
                  <a:pt x="421" y="116"/>
                </a:lnTo>
                <a:lnTo>
                  <a:pt x="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1" name="Google Shape;2641;p24">
            <a:extLst>
              <a:ext uri="{FF2B5EF4-FFF2-40B4-BE49-F238E27FC236}">
                <a16:creationId xmlns:a16="http://schemas.microsoft.com/office/drawing/2014/main" id="{FDB30A77-C077-3D36-CEEA-A85EC8FBBA47}"/>
              </a:ext>
            </a:extLst>
          </p:cNvPr>
          <p:cNvSpPr/>
          <p:nvPr/>
        </p:nvSpPr>
        <p:spPr>
          <a:xfrm>
            <a:off x="7672547" y="4285119"/>
            <a:ext cx="52119" cy="51996"/>
          </a:xfrm>
          <a:custGeom>
            <a:avLst/>
            <a:gdLst/>
            <a:ahLst/>
            <a:cxnLst/>
            <a:rect l="l" t="t" r="r" b="b"/>
            <a:pathLst>
              <a:path w="423" h="422" extrusionOk="0">
                <a:moveTo>
                  <a:pt x="117" y="1"/>
                </a:moveTo>
                <a:lnTo>
                  <a:pt x="0" y="306"/>
                </a:lnTo>
                <a:lnTo>
                  <a:pt x="305" y="421"/>
                </a:lnTo>
                <a:lnTo>
                  <a:pt x="422" y="117"/>
                </a:lnTo>
                <a:lnTo>
                  <a:pt x="1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2" name="Google Shape;2642;p24">
            <a:extLst>
              <a:ext uri="{FF2B5EF4-FFF2-40B4-BE49-F238E27FC236}">
                <a16:creationId xmlns:a16="http://schemas.microsoft.com/office/drawing/2014/main" id="{7BAB7686-1998-1E1B-2049-708171ACCDA1}"/>
              </a:ext>
            </a:extLst>
          </p:cNvPr>
          <p:cNvSpPr/>
          <p:nvPr/>
        </p:nvSpPr>
        <p:spPr>
          <a:xfrm>
            <a:off x="7749308" y="4313828"/>
            <a:ext cx="51996" cy="51872"/>
          </a:xfrm>
          <a:custGeom>
            <a:avLst/>
            <a:gdLst/>
            <a:ahLst/>
            <a:cxnLst/>
            <a:rect l="l" t="t" r="r" b="b"/>
            <a:pathLst>
              <a:path w="422" h="421" extrusionOk="0">
                <a:moveTo>
                  <a:pt x="116" y="0"/>
                </a:moveTo>
                <a:lnTo>
                  <a:pt x="1" y="305"/>
                </a:lnTo>
                <a:lnTo>
                  <a:pt x="306" y="421"/>
                </a:lnTo>
                <a:lnTo>
                  <a:pt x="421" y="116"/>
                </a:lnTo>
                <a:lnTo>
                  <a:pt x="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3" name="Google Shape;2643;p24">
            <a:extLst>
              <a:ext uri="{FF2B5EF4-FFF2-40B4-BE49-F238E27FC236}">
                <a16:creationId xmlns:a16="http://schemas.microsoft.com/office/drawing/2014/main" id="{9373BC10-785D-E7E5-07BF-79AFA2A99582}"/>
              </a:ext>
            </a:extLst>
          </p:cNvPr>
          <p:cNvSpPr/>
          <p:nvPr/>
        </p:nvSpPr>
        <p:spPr>
          <a:xfrm>
            <a:off x="7825823" y="4342782"/>
            <a:ext cx="52119" cy="51996"/>
          </a:xfrm>
          <a:custGeom>
            <a:avLst/>
            <a:gdLst/>
            <a:ahLst/>
            <a:cxnLst/>
            <a:rect l="l" t="t" r="r" b="b"/>
            <a:pathLst>
              <a:path w="423" h="422" extrusionOk="0">
                <a:moveTo>
                  <a:pt x="117" y="1"/>
                </a:moveTo>
                <a:lnTo>
                  <a:pt x="1" y="305"/>
                </a:lnTo>
                <a:lnTo>
                  <a:pt x="306" y="421"/>
                </a:lnTo>
                <a:lnTo>
                  <a:pt x="422" y="116"/>
                </a:lnTo>
                <a:lnTo>
                  <a:pt x="1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4" name="Google Shape;2644;p24">
            <a:extLst>
              <a:ext uri="{FF2B5EF4-FFF2-40B4-BE49-F238E27FC236}">
                <a16:creationId xmlns:a16="http://schemas.microsoft.com/office/drawing/2014/main" id="{192EBBC6-58CA-18F4-EFEA-F36BE3BC4FE3}"/>
              </a:ext>
            </a:extLst>
          </p:cNvPr>
          <p:cNvSpPr/>
          <p:nvPr/>
        </p:nvSpPr>
        <p:spPr>
          <a:xfrm>
            <a:off x="6561052" y="3974872"/>
            <a:ext cx="297065" cy="542874"/>
          </a:xfrm>
          <a:custGeom>
            <a:avLst/>
            <a:gdLst/>
            <a:ahLst/>
            <a:cxnLst/>
            <a:rect l="l" t="t" r="r" b="b"/>
            <a:pathLst>
              <a:path w="2411" h="4406" extrusionOk="0">
                <a:moveTo>
                  <a:pt x="0" y="1"/>
                </a:moveTo>
                <a:lnTo>
                  <a:pt x="1006" y="4406"/>
                </a:lnTo>
                <a:lnTo>
                  <a:pt x="2325" y="4161"/>
                </a:lnTo>
                <a:lnTo>
                  <a:pt x="2411" y="1247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5" name="Google Shape;2645;p24">
            <a:extLst>
              <a:ext uri="{FF2B5EF4-FFF2-40B4-BE49-F238E27FC236}">
                <a16:creationId xmlns:a16="http://schemas.microsoft.com/office/drawing/2014/main" id="{454C878A-5EE8-481A-5F02-A0D39A5588C0}"/>
              </a:ext>
            </a:extLst>
          </p:cNvPr>
          <p:cNvSpPr/>
          <p:nvPr/>
        </p:nvSpPr>
        <p:spPr>
          <a:xfrm>
            <a:off x="6757082" y="4151681"/>
            <a:ext cx="28832" cy="158821"/>
          </a:xfrm>
          <a:custGeom>
            <a:avLst/>
            <a:gdLst/>
            <a:ahLst/>
            <a:cxnLst/>
            <a:rect l="l" t="t" r="r" b="b"/>
            <a:pathLst>
              <a:path w="234" h="1289" extrusionOk="0">
                <a:moveTo>
                  <a:pt x="157" y="0"/>
                </a:moveTo>
                <a:lnTo>
                  <a:pt x="0" y="10"/>
                </a:lnTo>
                <a:lnTo>
                  <a:pt x="77" y="1289"/>
                </a:lnTo>
                <a:lnTo>
                  <a:pt x="233" y="1279"/>
                </a:lnTo>
                <a:lnTo>
                  <a:pt x="1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6" name="Google Shape;2646;p24">
            <a:extLst>
              <a:ext uri="{FF2B5EF4-FFF2-40B4-BE49-F238E27FC236}">
                <a16:creationId xmlns:a16="http://schemas.microsoft.com/office/drawing/2014/main" id="{B5299B30-F94F-E7C3-D1B2-28DB4789EFB7}"/>
              </a:ext>
            </a:extLst>
          </p:cNvPr>
          <p:cNvSpPr/>
          <p:nvPr/>
        </p:nvSpPr>
        <p:spPr>
          <a:xfrm>
            <a:off x="6718147" y="4154022"/>
            <a:ext cx="29078" cy="158944"/>
          </a:xfrm>
          <a:custGeom>
            <a:avLst/>
            <a:gdLst/>
            <a:ahLst/>
            <a:cxnLst/>
            <a:rect l="l" t="t" r="r" b="b"/>
            <a:pathLst>
              <a:path w="236" h="1290" extrusionOk="0">
                <a:moveTo>
                  <a:pt x="159" y="1"/>
                </a:moveTo>
                <a:lnTo>
                  <a:pt x="1" y="10"/>
                </a:lnTo>
                <a:lnTo>
                  <a:pt x="78" y="1289"/>
                </a:lnTo>
                <a:lnTo>
                  <a:pt x="235" y="1280"/>
                </a:lnTo>
                <a:lnTo>
                  <a:pt x="1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7" name="Google Shape;2647;p24">
            <a:extLst>
              <a:ext uri="{FF2B5EF4-FFF2-40B4-BE49-F238E27FC236}">
                <a16:creationId xmlns:a16="http://schemas.microsoft.com/office/drawing/2014/main" id="{31BECA97-5D5B-B619-62DE-063B219F5F38}"/>
              </a:ext>
            </a:extLst>
          </p:cNvPr>
          <p:cNvSpPr/>
          <p:nvPr/>
        </p:nvSpPr>
        <p:spPr>
          <a:xfrm>
            <a:off x="6679459" y="4156363"/>
            <a:ext cx="28955" cy="158944"/>
          </a:xfrm>
          <a:custGeom>
            <a:avLst/>
            <a:gdLst/>
            <a:ahLst/>
            <a:cxnLst/>
            <a:rect l="l" t="t" r="r" b="b"/>
            <a:pathLst>
              <a:path w="235" h="1290" extrusionOk="0">
                <a:moveTo>
                  <a:pt x="157" y="0"/>
                </a:moveTo>
                <a:lnTo>
                  <a:pt x="1" y="10"/>
                </a:lnTo>
                <a:lnTo>
                  <a:pt x="78" y="1289"/>
                </a:lnTo>
                <a:lnTo>
                  <a:pt x="234" y="1280"/>
                </a:lnTo>
                <a:lnTo>
                  <a:pt x="1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8" name="Google Shape;2648;p24">
            <a:extLst>
              <a:ext uri="{FF2B5EF4-FFF2-40B4-BE49-F238E27FC236}">
                <a16:creationId xmlns:a16="http://schemas.microsoft.com/office/drawing/2014/main" id="{B2338B6F-B85E-134A-FE34-008C5539FEA9}"/>
              </a:ext>
            </a:extLst>
          </p:cNvPr>
          <p:cNvSpPr/>
          <p:nvPr/>
        </p:nvSpPr>
        <p:spPr>
          <a:xfrm>
            <a:off x="7969858" y="4105230"/>
            <a:ext cx="454284" cy="667196"/>
          </a:xfrm>
          <a:custGeom>
            <a:avLst/>
            <a:gdLst/>
            <a:ahLst/>
            <a:cxnLst/>
            <a:rect l="l" t="t" r="r" b="b"/>
            <a:pathLst>
              <a:path w="3687" h="5415" extrusionOk="0">
                <a:moveTo>
                  <a:pt x="2582" y="1"/>
                </a:moveTo>
                <a:lnTo>
                  <a:pt x="0" y="4594"/>
                </a:lnTo>
                <a:lnTo>
                  <a:pt x="1330" y="5415"/>
                </a:lnTo>
                <a:lnTo>
                  <a:pt x="3687" y="2966"/>
                </a:lnTo>
                <a:lnTo>
                  <a:pt x="25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9" name="Google Shape;2649;p24">
            <a:extLst>
              <a:ext uri="{FF2B5EF4-FFF2-40B4-BE49-F238E27FC236}">
                <a16:creationId xmlns:a16="http://schemas.microsoft.com/office/drawing/2014/main" id="{6CD97309-8E22-3DCE-C900-BA3C93470121}"/>
              </a:ext>
            </a:extLst>
          </p:cNvPr>
          <p:cNvSpPr/>
          <p:nvPr/>
        </p:nvSpPr>
        <p:spPr>
          <a:xfrm>
            <a:off x="8202359" y="4412644"/>
            <a:ext cx="133069" cy="157835"/>
          </a:xfrm>
          <a:custGeom>
            <a:avLst/>
            <a:gdLst/>
            <a:ahLst/>
            <a:cxnLst/>
            <a:rect l="l" t="t" r="r" b="b"/>
            <a:pathLst>
              <a:path w="1080" h="1281" extrusionOk="0">
                <a:moveTo>
                  <a:pt x="936" y="0"/>
                </a:moveTo>
                <a:lnTo>
                  <a:pt x="1" y="1165"/>
                </a:lnTo>
                <a:lnTo>
                  <a:pt x="144" y="1280"/>
                </a:lnTo>
                <a:lnTo>
                  <a:pt x="1079" y="116"/>
                </a:lnTo>
                <a:lnTo>
                  <a:pt x="9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0" name="Google Shape;2650;p24">
            <a:extLst>
              <a:ext uri="{FF2B5EF4-FFF2-40B4-BE49-F238E27FC236}">
                <a16:creationId xmlns:a16="http://schemas.microsoft.com/office/drawing/2014/main" id="{63F6E2D7-4BF5-C479-DC64-70DBDAAF8BDB}"/>
              </a:ext>
            </a:extLst>
          </p:cNvPr>
          <p:cNvSpPr/>
          <p:nvPr/>
        </p:nvSpPr>
        <p:spPr>
          <a:xfrm>
            <a:off x="8167243" y="4384428"/>
            <a:ext cx="133069" cy="157835"/>
          </a:xfrm>
          <a:custGeom>
            <a:avLst/>
            <a:gdLst/>
            <a:ahLst/>
            <a:cxnLst/>
            <a:rect l="l" t="t" r="r" b="b"/>
            <a:pathLst>
              <a:path w="1080" h="1281" extrusionOk="0">
                <a:moveTo>
                  <a:pt x="937" y="0"/>
                </a:moveTo>
                <a:lnTo>
                  <a:pt x="0" y="1165"/>
                </a:lnTo>
                <a:lnTo>
                  <a:pt x="145" y="1280"/>
                </a:lnTo>
                <a:lnTo>
                  <a:pt x="1080" y="115"/>
                </a:lnTo>
                <a:lnTo>
                  <a:pt x="9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1" name="Google Shape;2651;p24">
            <a:extLst>
              <a:ext uri="{FF2B5EF4-FFF2-40B4-BE49-F238E27FC236}">
                <a16:creationId xmlns:a16="http://schemas.microsoft.com/office/drawing/2014/main" id="{B01186D4-51B3-825F-F1A2-EE94BCB2CD65}"/>
              </a:ext>
            </a:extLst>
          </p:cNvPr>
          <p:cNvSpPr/>
          <p:nvPr/>
        </p:nvSpPr>
        <p:spPr>
          <a:xfrm>
            <a:off x="8131758" y="4355843"/>
            <a:ext cx="133193" cy="157835"/>
          </a:xfrm>
          <a:custGeom>
            <a:avLst/>
            <a:gdLst/>
            <a:ahLst/>
            <a:cxnLst/>
            <a:rect l="l" t="t" r="r" b="b"/>
            <a:pathLst>
              <a:path w="1081" h="1281" extrusionOk="0">
                <a:moveTo>
                  <a:pt x="937" y="1"/>
                </a:moveTo>
                <a:lnTo>
                  <a:pt x="1" y="1165"/>
                </a:lnTo>
                <a:lnTo>
                  <a:pt x="145" y="1281"/>
                </a:lnTo>
                <a:lnTo>
                  <a:pt x="1080" y="117"/>
                </a:lnTo>
                <a:lnTo>
                  <a:pt x="9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2" name="Google Shape;2652;p24">
            <a:extLst>
              <a:ext uri="{FF2B5EF4-FFF2-40B4-BE49-F238E27FC236}">
                <a16:creationId xmlns:a16="http://schemas.microsoft.com/office/drawing/2014/main" id="{A3F44847-03E3-4D2C-F3D1-412817D10931}"/>
              </a:ext>
            </a:extLst>
          </p:cNvPr>
          <p:cNvSpPr/>
          <p:nvPr/>
        </p:nvSpPr>
        <p:spPr>
          <a:xfrm>
            <a:off x="7095669" y="3759867"/>
            <a:ext cx="457118" cy="816406"/>
          </a:xfrm>
          <a:custGeom>
            <a:avLst/>
            <a:gdLst/>
            <a:ahLst/>
            <a:cxnLst/>
            <a:rect l="l" t="t" r="r" b="b"/>
            <a:pathLst>
              <a:path w="3710" h="6626" extrusionOk="0">
                <a:moveTo>
                  <a:pt x="2284" y="0"/>
                </a:moveTo>
                <a:lnTo>
                  <a:pt x="0" y="1739"/>
                </a:lnTo>
                <a:lnTo>
                  <a:pt x="52" y="6181"/>
                </a:lnTo>
                <a:lnTo>
                  <a:pt x="2175" y="6625"/>
                </a:lnTo>
                <a:lnTo>
                  <a:pt x="3709" y="2372"/>
                </a:lnTo>
                <a:lnTo>
                  <a:pt x="22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3" name="Google Shape;2653;p24">
            <a:extLst>
              <a:ext uri="{FF2B5EF4-FFF2-40B4-BE49-F238E27FC236}">
                <a16:creationId xmlns:a16="http://schemas.microsoft.com/office/drawing/2014/main" id="{EC565C7B-B8A7-8FB7-AEC9-A707E07B0632}"/>
              </a:ext>
            </a:extLst>
          </p:cNvPr>
          <p:cNvSpPr/>
          <p:nvPr/>
        </p:nvSpPr>
        <p:spPr>
          <a:xfrm>
            <a:off x="7198181" y="4028099"/>
            <a:ext cx="265646" cy="80704"/>
          </a:xfrm>
          <a:custGeom>
            <a:avLst/>
            <a:gdLst/>
            <a:ahLst/>
            <a:cxnLst/>
            <a:rect l="l" t="t" r="r" b="b"/>
            <a:pathLst>
              <a:path w="2156" h="655" extrusionOk="0">
                <a:moveTo>
                  <a:pt x="44" y="1"/>
                </a:moveTo>
                <a:lnTo>
                  <a:pt x="0" y="214"/>
                </a:lnTo>
                <a:lnTo>
                  <a:pt x="2111" y="654"/>
                </a:lnTo>
                <a:lnTo>
                  <a:pt x="2155" y="442"/>
                </a:lnTo>
                <a:lnTo>
                  <a:pt x="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4" name="Google Shape;2654;p24">
            <a:extLst>
              <a:ext uri="{FF2B5EF4-FFF2-40B4-BE49-F238E27FC236}">
                <a16:creationId xmlns:a16="http://schemas.microsoft.com/office/drawing/2014/main" id="{21B6F6DE-78B1-1E54-7430-094D5C440228}"/>
              </a:ext>
            </a:extLst>
          </p:cNvPr>
          <p:cNvSpPr/>
          <p:nvPr/>
        </p:nvSpPr>
        <p:spPr>
          <a:xfrm>
            <a:off x="7186476" y="4083791"/>
            <a:ext cx="265646" cy="80704"/>
          </a:xfrm>
          <a:custGeom>
            <a:avLst/>
            <a:gdLst/>
            <a:ahLst/>
            <a:cxnLst/>
            <a:rect l="l" t="t" r="r" b="b"/>
            <a:pathLst>
              <a:path w="2156" h="655" extrusionOk="0">
                <a:moveTo>
                  <a:pt x="45" y="1"/>
                </a:moveTo>
                <a:lnTo>
                  <a:pt x="0" y="214"/>
                </a:lnTo>
                <a:lnTo>
                  <a:pt x="2111" y="655"/>
                </a:lnTo>
                <a:lnTo>
                  <a:pt x="2156" y="442"/>
                </a:lnTo>
                <a:lnTo>
                  <a:pt x="4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5" name="Google Shape;2655;p24">
            <a:extLst>
              <a:ext uri="{FF2B5EF4-FFF2-40B4-BE49-F238E27FC236}">
                <a16:creationId xmlns:a16="http://schemas.microsoft.com/office/drawing/2014/main" id="{9ABF1560-8745-9E87-60EC-160143198417}"/>
              </a:ext>
            </a:extLst>
          </p:cNvPr>
          <p:cNvSpPr/>
          <p:nvPr/>
        </p:nvSpPr>
        <p:spPr>
          <a:xfrm>
            <a:off x="7191158" y="4173859"/>
            <a:ext cx="51626" cy="51503"/>
          </a:xfrm>
          <a:custGeom>
            <a:avLst/>
            <a:gdLst/>
            <a:ahLst/>
            <a:cxnLst/>
            <a:rect l="l" t="t" r="r" b="b"/>
            <a:pathLst>
              <a:path w="419" h="418" extrusionOk="0">
                <a:moveTo>
                  <a:pt x="74" y="0"/>
                </a:moveTo>
                <a:lnTo>
                  <a:pt x="1" y="345"/>
                </a:lnTo>
                <a:lnTo>
                  <a:pt x="347" y="418"/>
                </a:lnTo>
                <a:lnTo>
                  <a:pt x="418" y="72"/>
                </a:lnTo>
                <a:lnTo>
                  <a:pt x="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6" name="Google Shape;2656;p24">
            <a:extLst>
              <a:ext uri="{FF2B5EF4-FFF2-40B4-BE49-F238E27FC236}">
                <a16:creationId xmlns:a16="http://schemas.microsoft.com/office/drawing/2014/main" id="{B7B950BC-8B20-45C2-95BB-E59B4CA14D5E}"/>
              </a:ext>
            </a:extLst>
          </p:cNvPr>
          <p:cNvSpPr/>
          <p:nvPr/>
        </p:nvSpPr>
        <p:spPr>
          <a:xfrm>
            <a:off x="7274080" y="4191109"/>
            <a:ext cx="51626" cy="51626"/>
          </a:xfrm>
          <a:custGeom>
            <a:avLst/>
            <a:gdLst/>
            <a:ahLst/>
            <a:cxnLst/>
            <a:rect l="l" t="t" r="r" b="b"/>
            <a:pathLst>
              <a:path w="419" h="419" extrusionOk="0">
                <a:moveTo>
                  <a:pt x="73" y="1"/>
                </a:moveTo>
                <a:lnTo>
                  <a:pt x="0" y="345"/>
                </a:lnTo>
                <a:lnTo>
                  <a:pt x="346" y="418"/>
                </a:lnTo>
                <a:lnTo>
                  <a:pt x="419" y="72"/>
                </a:lnTo>
                <a:lnTo>
                  <a:pt x="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7" name="Google Shape;2657;p24">
            <a:extLst>
              <a:ext uri="{FF2B5EF4-FFF2-40B4-BE49-F238E27FC236}">
                <a16:creationId xmlns:a16="http://schemas.microsoft.com/office/drawing/2014/main" id="{D877D49F-C898-BBFE-5D94-AB5D030BAC7B}"/>
              </a:ext>
            </a:extLst>
          </p:cNvPr>
          <p:cNvSpPr/>
          <p:nvPr/>
        </p:nvSpPr>
        <p:spPr>
          <a:xfrm>
            <a:off x="7356755" y="4207619"/>
            <a:ext cx="51503" cy="51626"/>
          </a:xfrm>
          <a:custGeom>
            <a:avLst/>
            <a:gdLst/>
            <a:ahLst/>
            <a:cxnLst/>
            <a:rect l="l" t="t" r="r" b="b"/>
            <a:pathLst>
              <a:path w="418" h="419" extrusionOk="0">
                <a:moveTo>
                  <a:pt x="73" y="1"/>
                </a:moveTo>
                <a:lnTo>
                  <a:pt x="0" y="347"/>
                </a:lnTo>
                <a:lnTo>
                  <a:pt x="346" y="418"/>
                </a:lnTo>
                <a:lnTo>
                  <a:pt x="418" y="73"/>
                </a:lnTo>
                <a:lnTo>
                  <a:pt x="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8" name="Google Shape;2658;p24">
            <a:extLst>
              <a:ext uri="{FF2B5EF4-FFF2-40B4-BE49-F238E27FC236}">
                <a16:creationId xmlns:a16="http://schemas.microsoft.com/office/drawing/2014/main" id="{566EBCD8-4AAB-1277-9C11-32EFC898C768}"/>
              </a:ext>
            </a:extLst>
          </p:cNvPr>
          <p:cNvSpPr/>
          <p:nvPr/>
        </p:nvSpPr>
        <p:spPr>
          <a:xfrm>
            <a:off x="6325224" y="4067281"/>
            <a:ext cx="289426" cy="548049"/>
          </a:xfrm>
          <a:custGeom>
            <a:avLst/>
            <a:gdLst/>
            <a:ahLst/>
            <a:cxnLst/>
            <a:rect l="l" t="t" r="r" b="b"/>
            <a:pathLst>
              <a:path w="2349" h="4448" extrusionOk="0">
                <a:moveTo>
                  <a:pt x="2349" y="1"/>
                </a:moveTo>
                <a:lnTo>
                  <a:pt x="1" y="1359"/>
                </a:lnTo>
                <a:lnTo>
                  <a:pt x="222" y="4267"/>
                </a:lnTo>
                <a:lnTo>
                  <a:pt x="1551" y="4448"/>
                </a:lnTo>
                <a:lnTo>
                  <a:pt x="23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9" name="Google Shape;2659;p24">
            <a:extLst>
              <a:ext uri="{FF2B5EF4-FFF2-40B4-BE49-F238E27FC236}">
                <a16:creationId xmlns:a16="http://schemas.microsoft.com/office/drawing/2014/main" id="{B985E220-4C2E-EB7F-DEA4-C59A47DAA409}"/>
              </a:ext>
            </a:extLst>
          </p:cNvPr>
          <p:cNvSpPr/>
          <p:nvPr/>
        </p:nvSpPr>
        <p:spPr>
          <a:xfrm>
            <a:off x="6405682" y="4254070"/>
            <a:ext cx="21562" cy="158205"/>
          </a:xfrm>
          <a:custGeom>
            <a:avLst/>
            <a:gdLst/>
            <a:ahLst/>
            <a:cxnLst/>
            <a:rect l="l" t="t" r="r" b="b"/>
            <a:pathLst>
              <a:path w="175" h="1284" extrusionOk="0">
                <a:moveTo>
                  <a:pt x="17" y="0"/>
                </a:moveTo>
                <a:lnTo>
                  <a:pt x="0" y="1281"/>
                </a:lnTo>
                <a:lnTo>
                  <a:pt x="158" y="1283"/>
                </a:lnTo>
                <a:lnTo>
                  <a:pt x="174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0" name="Google Shape;2660;p24">
            <a:extLst>
              <a:ext uri="{FF2B5EF4-FFF2-40B4-BE49-F238E27FC236}">
                <a16:creationId xmlns:a16="http://schemas.microsoft.com/office/drawing/2014/main" id="{F1673FA8-8C0C-D818-1707-82564F01760E}"/>
              </a:ext>
            </a:extLst>
          </p:cNvPr>
          <p:cNvSpPr/>
          <p:nvPr/>
        </p:nvSpPr>
        <p:spPr>
          <a:xfrm>
            <a:off x="6444617" y="4254563"/>
            <a:ext cx="21562" cy="158328"/>
          </a:xfrm>
          <a:custGeom>
            <a:avLst/>
            <a:gdLst/>
            <a:ahLst/>
            <a:cxnLst/>
            <a:rect l="l" t="t" r="r" b="b"/>
            <a:pathLst>
              <a:path w="175" h="1285" extrusionOk="0">
                <a:moveTo>
                  <a:pt x="17" y="0"/>
                </a:moveTo>
                <a:lnTo>
                  <a:pt x="1" y="1282"/>
                </a:lnTo>
                <a:lnTo>
                  <a:pt x="157" y="1284"/>
                </a:lnTo>
                <a:lnTo>
                  <a:pt x="175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1" name="Google Shape;2661;p24">
            <a:extLst>
              <a:ext uri="{FF2B5EF4-FFF2-40B4-BE49-F238E27FC236}">
                <a16:creationId xmlns:a16="http://schemas.microsoft.com/office/drawing/2014/main" id="{EC5F3C2A-1531-0391-1BD8-D0F753FE3024}"/>
              </a:ext>
            </a:extLst>
          </p:cNvPr>
          <p:cNvSpPr/>
          <p:nvPr/>
        </p:nvSpPr>
        <p:spPr>
          <a:xfrm>
            <a:off x="6483428" y="4255179"/>
            <a:ext cx="21562" cy="158205"/>
          </a:xfrm>
          <a:custGeom>
            <a:avLst/>
            <a:gdLst/>
            <a:ahLst/>
            <a:cxnLst/>
            <a:rect l="l" t="t" r="r" b="b"/>
            <a:pathLst>
              <a:path w="175" h="1284" extrusionOk="0">
                <a:moveTo>
                  <a:pt x="17" y="0"/>
                </a:moveTo>
                <a:lnTo>
                  <a:pt x="1" y="1281"/>
                </a:lnTo>
                <a:lnTo>
                  <a:pt x="157" y="1284"/>
                </a:lnTo>
                <a:lnTo>
                  <a:pt x="175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2" name="Google Shape;2662;p24">
            <a:extLst>
              <a:ext uri="{FF2B5EF4-FFF2-40B4-BE49-F238E27FC236}">
                <a16:creationId xmlns:a16="http://schemas.microsoft.com/office/drawing/2014/main" id="{9EF9AFC9-7D6B-9D4B-64A5-78B8CE0D78E3}"/>
              </a:ext>
            </a:extLst>
          </p:cNvPr>
          <p:cNvSpPr/>
          <p:nvPr/>
        </p:nvSpPr>
        <p:spPr>
          <a:xfrm>
            <a:off x="5722718" y="4243967"/>
            <a:ext cx="325527" cy="510469"/>
          </a:xfrm>
          <a:custGeom>
            <a:avLst/>
            <a:gdLst/>
            <a:ahLst/>
            <a:cxnLst/>
            <a:rect l="l" t="t" r="r" b="b"/>
            <a:pathLst>
              <a:path w="2642" h="4143" extrusionOk="0">
                <a:moveTo>
                  <a:pt x="676" y="0"/>
                </a:moveTo>
                <a:lnTo>
                  <a:pt x="1" y="1617"/>
                </a:lnTo>
                <a:lnTo>
                  <a:pt x="1353" y="4142"/>
                </a:lnTo>
                <a:lnTo>
                  <a:pt x="2642" y="3670"/>
                </a:lnTo>
                <a:lnTo>
                  <a:pt x="2267" y="881"/>
                </a:lnTo>
                <a:lnTo>
                  <a:pt x="6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3" name="Google Shape;2663;p24">
            <a:extLst>
              <a:ext uri="{FF2B5EF4-FFF2-40B4-BE49-F238E27FC236}">
                <a16:creationId xmlns:a16="http://schemas.microsoft.com/office/drawing/2014/main" id="{FA01F24C-E5A8-3135-89C3-42E3C16675F9}"/>
              </a:ext>
            </a:extLst>
          </p:cNvPr>
          <p:cNvSpPr/>
          <p:nvPr/>
        </p:nvSpPr>
        <p:spPr>
          <a:xfrm>
            <a:off x="5780997" y="4395887"/>
            <a:ext cx="163996" cy="73804"/>
          </a:xfrm>
          <a:custGeom>
            <a:avLst/>
            <a:gdLst/>
            <a:ahLst/>
            <a:cxnLst/>
            <a:rect l="l" t="t" r="r" b="b"/>
            <a:pathLst>
              <a:path w="1331" h="599" extrusionOk="0">
                <a:moveTo>
                  <a:pt x="1284" y="0"/>
                </a:moveTo>
                <a:lnTo>
                  <a:pt x="1" y="470"/>
                </a:lnTo>
                <a:lnTo>
                  <a:pt x="48" y="599"/>
                </a:lnTo>
                <a:lnTo>
                  <a:pt x="1331" y="129"/>
                </a:lnTo>
                <a:lnTo>
                  <a:pt x="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4" name="Google Shape;2664;p24">
            <a:extLst>
              <a:ext uri="{FF2B5EF4-FFF2-40B4-BE49-F238E27FC236}">
                <a16:creationId xmlns:a16="http://schemas.microsoft.com/office/drawing/2014/main" id="{6A484FF7-B80B-B50C-A136-5329003B512E}"/>
              </a:ext>
            </a:extLst>
          </p:cNvPr>
          <p:cNvSpPr/>
          <p:nvPr/>
        </p:nvSpPr>
        <p:spPr>
          <a:xfrm>
            <a:off x="5793318" y="4429770"/>
            <a:ext cx="164119" cy="73928"/>
          </a:xfrm>
          <a:custGeom>
            <a:avLst/>
            <a:gdLst/>
            <a:ahLst/>
            <a:cxnLst/>
            <a:rect l="l" t="t" r="r" b="b"/>
            <a:pathLst>
              <a:path w="1332" h="600" extrusionOk="0">
                <a:moveTo>
                  <a:pt x="1284" y="1"/>
                </a:moveTo>
                <a:lnTo>
                  <a:pt x="1" y="470"/>
                </a:lnTo>
                <a:lnTo>
                  <a:pt x="49" y="599"/>
                </a:lnTo>
                <a:lnTo>
                  <a:pt x="1331" y="128"/>
                </a:lnTo>
                <a:lnTo>
                  <a:pt x="12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5" name="Google Shape;2665;p24">
            <a:extLst>
              <a:ext uri="{FF2B5EF4-FFF2-40B4-BE49-F238E27FC236}">
                <a16:creationId xmlns:a16="http://schemas.microsoft.com/office/drawing/2014/main" id="{D2B1C555-0F83-2B05-231B-81F03DD4BB48}"/>
              </a:ext>
            </a:extLst>
          </p:cNvPr>
          <p:cNvSpPr/>
          <p:nvPr/>
        </p:nvSpPr>
        <p:spPr>
          <a:xfrm>
            <a:off x="5928235" y="4486940"/>
            <a:ext cx="35608" cy="35362"/>
          </a:xfrm>
          <a:custGeom>
            <a:avLst/>
            <a:gdLst/>
            <a:ahLst/>
            <a:cxnLst/>
            <a:rect l="l" t="t" r="r" b="b"/>
            <a:pathLst>
              <a:path w="289" h="287" extrusionOk="0">
                <a:moveTo>
                  <a:pt x="210" y="0"/>
                </a:moveTo>
                <a:lnTo>
                  <a:pt x="1" y="77"/>
                </a:lnTo>
                <a:lnTo>
                  <a:pt x="77" y="287"/>
                </a:lnTo>
                <a:lnTo>
                  <a:pt x="288" y="210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6" name="Google Shape;2666;p24">
            <a:extLst>
              <a:ext uri="{FF2B5EF4-FFF2-40B4-BE49-F238E27FC236}">
                <a16:creationId xmlns:a16="http://schemas.microsoft.com/office/drawing/2014/main" id="{D07D7F83-25AB-FD8F-B836-948769E882F4}"/>
              </a:ext>
            </a:extLst>
          </p:cNvPr>
          <p:cNvSpPr/>
          <p:nvPr/>
        </p:nvSpPr>
        <p:spPr>
          <a:xfrm>
            <a:off x="5878458" y="4504929"/>
            <a:ext cx="35608" cy="35485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211" y="0"/>
                </a:moveTo>
                <a:lnTo>
                  <a:pt x="1" y="77"/>
                </a:lnTo>
                <a:lnTo>
                  <a:pt x="78" y="288"/>
                </a:lnTo>
                <a:lnTo>
                  <a:pt x="288" y="210"/>
                </a:lnTo>
                <a:lnTo>
                  <a:pt x="2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7" name="Google Shape;2667;p24">
            <a:extLst>
              <a:ext uri="{FF2B5EF4-FFF2-40B4-BE49-F238E27FC236}">
                <a16:creationId xmlns:a16="http://schemas.microsoft.com/office/drawing/2014/main" id="{CE4F4F07-E040-6BBC-F1B2-46E0F312335E}"/>
              </a:ext>
            </a:extLst>
          </p:cNvPr>
          <p:cNvSpPr/>
          <p:nvPr/>
        </p:nvSpPr>
        <p:spPr>
          <a:xfrm>
            <a:off x="5827941" y="4523534"/>
            <a:ext cx="35362" cy="35485"/>
          </a:xfrm>
          <a:custGeom>
            <a:avLst/>
            <a:gdLst/>
            <a:ahLst/>
            <a:cxnLst/>
            <a:rect l="l" t="t" r="r" b="b"/>
            <a:pathLst>
              <a:path w="287" h="288" extrusionOk="0">
                <a:moveTo>
                  <a:pt x="210" y="1"/>
                </a:moveTo>
                <a:lnTo>
                  <a:pt x="0" y="78"/>
                </a:lnTo>
                <a:lnTo>
                  <a:pt x="77" y="287"/>
                </a:lnTo>
                <a:lnTo>
                  <a:pt x="287" y="211"/>
                </a:lnTo>
                <a:lnTo>
                  <a:pt x="2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8" name="Google Shape;2668;p24">
            <a:extLst>
              <a:ext uri="{FF2B5EF4-FFF2-40B4-BE49-F238E27FC236}">
                <a16:creationId xmlns:a16="http://schemas.microsoft.com/office/drawing/2014/main" id="{023F7672-982B-083E-89FA-D8B6B5F9FF73}"/>
              </a:ext>
            </a:extLst>
          </p:cNvPr>
          <p:cNvSpPr/>
          <p:nvPr/>
        </p:nvSpPr>
        <p:spPr>
          <a:xfrm>
            <a:off x="5283344" y="4441352"/>
            <a:ext cx="3483341" cy="693440"/>
          </a:xfrm>
          <a:custGeom>
            <a:avLst/>
            <a:gdLst/>
            <a:ahLst/>
            <a:cxnLst/>
            <a:rect l="l" t="t" r="r" b="b"/>
            <a:pathLst>
              <a:path w="28271" h="5628" extrusionOk="0">
                <a:moveTo>
                  <a:pt x="12986" y="1"/>
                </a:moveTo>
                <a:cubicBezTo>
                  <a:pt x="7352" y="1"/>
                  <a:pt x="4000" y="1676"/>
                  <a:pt x="2117" y="3197"/>
                </a:cubicBezTo>
                <a:cubicBezTo>
                  <a:pt x="1938" y="3340"/>
                  <a:pt x="1773" y="3483"/>
                  <a:pt x="1621" y="3623"/>
                </a:cubicBezTo>
                <a:cubicBezTo>
                  <a:pt x="431" y="4715"/>
                  <a:pt x="0" y="5627"/>
                  <a:pt x="0" y="5627"/>
                </a:cubicBezTo>
                <a:lnTo>
                  <a:pt x="28271" y="5627"/>
                </a:lnTo>
                <a:cubicBezTo>
                  <a:pt x="28271" y="5627"/>
                  <a:pt x="27435" y="4679"/>
                  <a:pt x="25733" y="3559"/>
                </a:cubicBezTo>
                <a:cubicBezTo>
                  <a:pt x="25197" y="3206"/>
                  <a:pt x="24574" y="2837"/>
                  <a:pt x="23864" y="2475"/>
                </a:cubicBezTo>
                <a:cubicBezTo>
                  <a:pt x="21347" y="1190"/>
                  <a:pt x="17735" y="1"/>
                  <a:pt x="129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9" name="Google Shape;2669;p24">
            <a:extLst>
              <a:ext uri="{FF2B5EF4-FFF2-40B4-BE49-F238E27FC236}">
                <a16:creationId xmlns:a16="http://schemas.microsoft.com/office/drawing/2014/main" id="{026255DF-A04A-24BC-2830-32FC9A8BD180}"/>
              </a:ext>
            </a:extLst>
          </p:cNvPr>
          <p:cNvSpPr/>
          <p:nvPr/>
        </p:nvSpPr>
        <p:spPr>
          <a:xfrm>
            <a:off x="5482947" y="4681368"/>
            <a:ext cx="2971269" cy="281171"/>
          </a:xfrm>
          <a:custGeom>
            <a:avLst/>
            <a:gdLst/>
            <a:ahLst/>
            <a:cxnLst/>
            <a:rect l="l" t="t" r="r" b="b"/>
            <a:pathLst>
              <a:path w="24115" h="2282" extrusionOk="0">
                <a:moveTo>
                  <a:pt x="12716" y="1"/>
                </a:moveTo>
                <a:cubicBezTo>
                  <a:pt x="10919" y="1"/>
                  <a:pt x="9104" y="458"/>
                  <a:pt x="7336" y="876"/>
                </a:cubicBezTo>
                <a:cubicBezTo>
                  <a:pt x="5854" y="1225"/>
                  <a:pt x="4311" y="1544"/>
                  <a:pt x="2798" y="1544"/>
                </a:cubicBezTo>
                <a:cubicBezTo>
                  <a:pt x="2019" y="1544"/>
                  <a:pt x="1248" y="1459"/>
                  <a:pt x="497" y="1250"/>
                </a:cubicBezTo>
                <a:cubicBezTo>
                  <a:pt x="318" y="1393"/>
                  <a:pt x="153" y="1536"/>
                  <a:pt x="1" y="1676"/>
                </a:cubicBezTo>
                <a:cubicBezTo>
                  <a:pt x="1100" y="2119"/>
                  <a:pt x="2275" y="2281"/>
                  <a:pt x="3469" y="2281"/>
                </a:cubicBezTo>
                <a:cubicBezTo>
                  <a:pt x="4652" y="2281"/>
                  <a:pt x="5853" y="2122"/>
                  <a:pt x="7016" y="1920"/>
                </a:cubicBezTo>
                <a:cubicBezTo>
                  <a:pt x="8919" y="1590"/>
                  <a:pt x="10842" y="1154"/>
                  <a:pt x="12759" y="1154"/>
                </a:cubicBezTo>
                <a:cubicBezTo>
                  <a:pt x="13274" y="1154"/>
                  <a:pt x="13790" y="1186"/>
                  <a:pt x="14304" y="1259"/>
                </a:cubicBezTo>
                <a:cubicBezTo>
                  <a:pt x="16055" y="1509"/>
                  <a:pt x="17751" y="2242"/>
                  <a:pt x="19506" y="2242"/>
                </a:cubicBezTo>
                <a:cubicBezTo>
                  <a:pt x="19632" y="2242"/>
                  <a:pt x="19759" y="2238"/>
                  <a:pt x="19885" y="2230"/>
                </a:cubicBezTo>
                <a:cubicBezTo>
                  <a:pt x="20840" y="2170"/>
                  <a:pt x="21761" y="1870"/>
                  <a:pt x="22702" y="1706"/>
                </a:cubicBezTo>
                <a:cubicBezTo>
                  <a:pt x="23061" y="1643"/>
                  <a:pt x="23432" y="1602"/>
                  <a:pt x="23800" y="1602"/>
                </a:cubicBezTo>
                <a:cubicBezTo>
                  <a:pt x="23905" y="1602"/>
                  <a:pt x="24010" y="1605"/>
                  <a:pt x="24114" y="1612"/>
                </a:cubicBezTo>
                <a:cubicBezTo>
                  <a:pt x="23578" y="1259"/>
                  <a:pt x="22955" y="889"/>
                  <a:pt x="22244" y="528"/>
                </a:cubicBezTo>
                <a:cubicBezTo>
                  <a:pt x="21173" y="907"/>
                  <a:pt x="20073" y="1233"/>
                  <a:pt x="18954" y="1233"/>
                </a:cubicBezTo>
                <a:cubicBezTo>
                  <a:pt x="18798" y="1233"/>
                  <a:pt x="18642" y="1227"/>
                  <a:pt x="18486" y="1213"/>
                </a:cubicBezTo>
                <a:cubicBezTo>
                  <a:pt x="17147" y="1098"/>
                  <a:pt x="15909" y="476"/>
                  <a:pt x="14598" y="191"/>
                </a:cubicBezTo>
                <a:cubicBezTo>
                  <a:pt x="13975" y="57"/>
                  <a:pt x="13347" y="1"/>
                  <a:pt x="127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0" name="Google Shape;2670;p24">
            <a:extLst>
              <a:ext uri="{FF2B5EF4-FFF2-40B4-BE49-F238E27FC236}">
                <a16:creationId xmlns:a16="http://schemas.microsoft.com/office/drawing/2014/main" id="{D660068E-AA7D-E592-F154-E4F3F62DA8E1}"/>
              </a:ext>
            </a:extLst>
          </p:cNvPr>
          <p:cNvSpPr/>
          <p:nvPr/>
        </p:nvSpPr>
        <p:spPr>
          <a:xfrm>
            <a:off x="6065617" y="4573928"/>
            <a:ext cx="149457" cy="65056"/>
          </a:xfrm>
          <a:custGeom>
            <a:avLst/>
            <a:gdLst/>
            <a:ahLst/>
            <a:cxnLst/>
            <a:rect l="l" t="t" r="r" b="b"/>
            <a:pathLst>
              <a:path w="1213" h="528" extrusionOk="0">
                <a:moveTo>
                  <a:pt x="842" y="0"/>
                </a:moveTo>
                <a:cubicBezTo>
                  <a:pt x="754" y="0"/>
                  <a:pt x="665" y="14"/>
                  <a:pt x="580" y="39"/>
                </a:cubicBezTo>
                <a:cubicBezTo>
                  <a:pt x="335" y="114"/>
                  <a:pt x="144" y="283"/>
                  <a:pt x="1" y="498"/>
                </a:cubicBezTo>
                <a:cubicBezTo>
                  <a:pt x="59" y="518"/>
                  <a:pt x="130" y="527"/>
                  <a:pt x="208" y="527"/>
                </a:cubicBezTo>
                <a:cubicBezTo>
                  <a:pt x="537" y="527"/>
                  <a:pt x="997" y="361"/>
                  <a:pt x="1212" y="94"/>
                </a:cubicBezTo>
                <a:cubicBezTo>
                  <a:pt x="1100" y="30"/>
                  <a:pt x="972" y="0"/>
                  <a:pt x="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1" name="Google Shape;2671;p24">
            <a:extLst>
              <a:ext uri="{FF2B5EF4-FFF2-40B4-BE49-F238E27FC236}">
                <a16:creationId xmlns:a16="http://schemas.microsoft.com/office/drawing/2014/main" id="{69226619-DC31-E421-517A-3825CCDB5D2C}"/>
              </a:ext>
            </a:extLst>
          </p:cNvPr>
          <p:cNvSpPr/>
          <p:nvPr/>
        </p:nvSpPr>
        <p:spPr>
          <a:xfrm>
            <a:off x="6109726" y="4532405"/>
            <a:ext cx="80335" cy="192211"/>
          </a:xfrm>
          <a:custGeom>
            <a:avLst/>
            <a:gdLst/>
            <a:ahLst/>
            <a:cxnLst/>
            <a:rect l="l" t="t" r="r" b="b"/>
            <a:pathLst>
              <a:path w="652" h="1560" extrusionOk="0">
                <a:moveTo>
                  <a:pt x="37" y="0"/>
                </a:moveTo>
                <a:cubicBezTo>
                  <a:pt x="34" y="0"/>
                  <a:pt x="31" y="1"/>
                  <a:pt x="28" y="1"/>
                </a:cubicBezTo>
                <a:cubicBezTo>
                  <a:pt x="10" y="7"/>
                  <a:pt x="0" y="25"/>
                  <a:pt x="5" y="43"/>
                </a:cubicBezTo>
                <a:lnTo>
                  <a:pt x="447" y="1490"/>
                </a:lnTo>
                <a:cubicBezTo>
                  <a:pt x="447" y="1492"/>
                  <a:pt x="448" y="1495"/>
                  <a:pt x="450" y="1497"/>
                </a:cubicBezTo>
                <a:cubicBezTo>
                  <a:pt x="464" y="1536"/>
                  <a:pt x="501" y="1560"/>
                  <a:pt x="540" y="1560"/>
                </a:cubicBezTo>
                <a:cubicBezTo>
                  <a:pt x="552" y="1560"/>
                  <a:pt x="564" y="1557"/>
                  <a:pt x="576" y="1553"/>
                </a:cubicBezTo>
                <a:cubicBezTo>
                  <a:pt x="627" y="1533"/>
                  <a:pt x="652" y="1476"/>
                  <a:pt x="631" y="1426"/>
                </a:cubicBezTo>
                <a:lnTo>
                  <a:pt x="70" y="22"/>
                </a:lnTo>
                <a:cubicBezTo>
                  <a:pt x="65" y="8"/>
                  <a:pt x="52" y="0"/>
                  <a:pt x="37" y="0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2" name="Google Shape;2672;p24">
            <a:extLst>
              <a:ext uri="{FF2B5EF4-FFF2-40B4-BE49-F238E27FC236}">
                <a16:creationId xmlns:a16="http://schemas.microsoft.com/office/drawing/2014/main" id="{4832688C-6DD3-B1AE-ACD6-93F55B650E5E}"/>
              </a:ext>
            </a:extLst>
          </p:cNvPr>
          <p:cNvSpPr/>
          <p:nvPr/>
        </p:nvSpPr>
        <p:spPr>
          <a:xfrm>
            <a:off x="6056499" y="4451086"/>
            <a:ext cx="162148" cy="184572"/>
          </a:xfrm>
          <a:custGeom>
            <a:avLst/>
            <a:gdLst/>
            <a:ahLst/>
            <a:cxnLst/>
            <a:rect l="l" t="t" r="r" b="b"/>
            <a:pathLst>
              <a:path w="1316" h="1498" extrusionOk="0">
                <a:moveTo>
                  <a:pt x="317" y="0"/>
                </a:moveTo>
                <a:cubicBezTo>
                  <a:pt x="290" y="0"/>
                  <a:pt x="263" y="6"/>
                  <a:pt x="240" y="21"/>
                </a:cubicBezTo>
                <a:cubicBezTo>
                  <a:pt x="177" y="59"/>
                  <a:pt x="161" y="142"/>
                  <a:pt x="149" y="215"/>
                </a:cubicBezTo>
                <a:cubicBezTo>
                  <a:pt x="95" y="581"/>
                  <a:pt x="51" y="949"/>
                  <a:pt x="9" y="1316"/>
                </a:cubicBezTo>
                <a:cubicBezTo>
                  <a:pt x="5" y="1351"/>
                  <a:pt x="0" y="1387"/>
                  <a:pt x="9" y="1420"/>
                </a:cubicBezTo>
                <a:cubicBezTo>
                  <a:pt x="18" y="1454"/>
                  <a:pt x="41" y="1486"/>
                  <a:pt x="75" y="1495"/>
                </a:cubicBezTo>
                <a:cubicBezTo>
                  <a:pt x="82" y="1497"/>
                  <a:pt x="88" y="1498"/>
                  <a:pt x="94" y="1498"/>
                </a:cubicBezTo>
                <a:cubicBezTo>
                  <a:pt x="142" y="1498"/>
                  <a:pt x="183" y="1455"/>
                  <a:pt x="217" y="1419"/>
                </a:cubicBezTo>
                <a:cubicBezTo>
                  <a:pt x="273" y="1359"/>
                  <a:pt x="342" y="1312"/>
                  <a:pt x="412" y="1270"/>
                </a:cubicBezTo>
                <a:cubicBezTo>
                  <a:pt x="483" y="1224"/>
                  <a:pt x="561" y="1189"/>
                  <a:pt x="643" y="1167"/>
                </a:cubicBezTo>
                <a:cubicBezTo>
                  <a:pt x="745" y="1137"/>
                  <a:pt x="847" y="1136"/>
                  <a:pt x="954" y="1134"/>
                </a:cubicBezTo>
                <a:cubicBezTo>
                  <a:pt x="1028" y="1133"/>
                  <a:pt x="1103" y="1132"/>
                  <a:pt x="1179" y="1131"/>
                </a:cubicBezTo>
                <a:cubicBezTo>
                  <a:pt x="1221" y="1129"/>
                  <a:pt x="1269" y="1126"/>
                  <a:pt x="1292" y="1090"/>
                </a:cubicBezTo>
                <a:cubicBezTo>
                  <a:pt x="1315" y="1051"/>
                  <a:pt x="1293" y="1001"/>
                  <a:pt x="1268" y="963"/>
                </a:cubicBezTo>
                <a:cubicBezTo>
                  <a:pt x="1067" y="637"/>
                  <a:pt x="813" y="344"/>
                  <a:pt x="519" y="99"/>
                </a:cubicBezTo>
                <a:cubicBezTo>
                  <a:pt x="479" y="65"/>
                  <a:pt x="438" y="32"/>
                  <a:pt x="389" y="14"/>
                </a:cubicBezTo>
                <a:cubicBezTo>
                  <a:pt x="366" y="5"/>
                  <a:pt x="342" y="0"/>
                  <a:pt x="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3" name="Google Shape;2673;p24">
            <a:extLst>
              <a:ext uri="{FF2B5EF4-FFF2-40B4-BE49-F238E27FC236}">
                <a16:creationId xmlns:a16="http://schemas.microsoft.com/office/drawing/2014/main" id="{8A0B46FD-AE47-03CB-B049-1B68BD7294D6}"/>
              </a:ext>
            </a:extLst>
          </p:cNvPr>
          <p:cNvSpPr/>
          <p:nvPr/>
        </p:nvSpPr>
        <p:spPr>
          <a:xfrm>
            <a:off x="6820906" y="4413629"/>
            <a:ext cx="170526" cy="54830"/>
          </a:xfrm>
          <a:custGeom>
            <a:avLst/>
            <a:gdLst/>
            <a:ahLst/>
            <a:cxnLst/>
            <a:rect l="l" t="t" r="r" b="b"/>
            <a:pathLst>
              <a:path w="1384" h="445" extrusionOk="0">
                <a:moveTo>
                  <a:pt x="697" y="0"/>
                </a:moveTo>
                <a:cubicBezTo>
                  <a:pt x="443" y="0"/>
                  <a:pt x="208" y="98"/>
                  <a:pt x="1" y="251"/>
                </a:cubicBezTo>
                <a:cubicBezTo>
                  <a:pt x="152" y="372"/>
                  <a:pt x="440" y="445"/>
                  <a:pt x="734" y="445"/>
                </a:cubicBezTo>
                <a:cubicBezTo>
                  <a:pt x="969" y="445"/>
                  <a:pt x="1208" y="399"/>
                  <a:pt x="1383" y="294"/>
                </a:cubicBezTo>
                <a:cubicBezTo>
                  <a:pt x="1233" y="112"/>
                  <a:pt x="998" y="16"/>
                  <a:pt x="762" y="3"/>
                </a:cubicBezTo>
                <a:cubicBezTo>
                  <a:pt x="740" y="1"/>
                  <a:pt x="718" y="0"/>
                  <a:pt x="6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4" name="Google Shape;2674;p24">
            <a:extLst>
              <a:ext uri="{FF2B5EF4-FFF2-40B4-BE49-F238E27FC236}">
                <a16:creationId xmlns:a16="http://schemas.microsoft.com/office/drawing/2014/main" id="{DA5B2F4E-3933-DF68-2F7E-FD7CF311138B}"/>
              </a:ext>
            </a:extLst>
          </p:cNvPr>
          <p:cNvSpPr/>
          <p:nvPr/>
        </p:nvSpPr>
        <p:spPr>
          <a:xfrm>
            <a:off x="6891383" y="4358061"/>
            <a:ext cx="26244" cy="219441"/>
          </a:xfrm>
          <a:custGeom>
            <a:avLst/>
            <a:gdLst/>
            <a:ahLst/>
            <a:cxnLst/>
            <a:rect l="l" t="t" r="r" b="b"/>
            <a:pathLst>
              <a:path w="213" h="1781" extrusionOk="0">
                <a:moveTo>
                  <a:pt x="129" y="0"/>
                </a:moveTo>
                <a:cubicBezTo>
                  <a:pt x="111" y="0"/>
                  <a:pt x="94" y="15"/>
                  <a:pt x="93" y="35"/>
                </a:cubicBezTo>
                <a:lnTo>
                  <a:pt x="1" y="1669"/>
                </a:lnTo>
                <a:lnTo>
                  <a:pt x="1" y="1678"/>
                </a:lnTo>
                <a:cubicBezTo>
                  <a:pt x="2" y="1735"/>
                  <a:pt x="50" y="1781"/>
                  <a:pt x="107" y="1781"/>
                </a:cubicBezTo>
                <a:cubicBezTo>
                  <a:pt x="108" y="1781"/>
                  <a:pt x="109" y="1781"/>
                  <a:pt x="109" y="1781"/>
                </a:cubicBezTo>
                <a:cubicBezTo>
                  <a:pt x="167" y="1780"/>
                  <a:pt x="213" y="1731"/>
                  <a:pt x="212" y="1672"/>
                </a:cubicBezTo>
                <a:lnTo>
                  <a:pt x="166" y="35"/>
                </a:lnTo>
                <a:cubicBezTo>
                  <a:pt x="166" y="17"/>
                  <a:pt x="150" y="0"/>
                  <a:pt x="131" y="0"/>
                </a:cubicBezTo>
                <a:cubicBezTo>
                  <a:pt x="130" y="0"/>
                  <a:pt x="130" y="0"/>
                  <a:pt x="129" y="0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5" name="Google Shape;2675;p24">
            <a:extLst>
              <a:ext uri="{FF2B5EF4-FFF2-40B4-BE49-F238E27FC236}">
                <a16:creationId xmlns:a16="http://schemas.microsoft.com/office/drawing/2014/main" id="{180B0E48-0DAD-8862-6B6E-14C16E010FF6}"/>
              </a:ext>
            </a:extLst>
          </p:cNvPr>
          <p:cNvSpPr/>
          <p:nvPr/>
        </p:nvSpPr>
        <p:spPr>
          <a:xfrm>
            <a:off x="6815731" y="4266884"/>
            <a:ext cx="181246" cy="184572"/>
          </a:xfrm>
          <a:custGeom>
            <a:avLst/>
            <a:gdLst/>
            <a:ahLst/>
            <a:cxnLst/>
            <a:rect l="l" t="t" r="r" b="b"/>
            <a:pathLst>
              <a:path w="1471" h="1498" extrusionOk="0">
                <a:moveTo>
                  <a:pt x="790" y="1"/>
                </a:moveTo>
                <a:cubicBezTo>
                  <a:pt x="780" y="1"/>
                  <a:pt x="771" y="2"/>
                  <a:pt x="762" y="4"/>
                </a:cubicBezTo>
                <a:cubicBezTo>
                  <a:pt x="683" y="19"/>
                  <a:pt x="635" y="97"/>
                  <a:pt x="596" y="167"/>
                </a:cubicBezTo>
                <a:cubicBezTo>
                  <a:pt x="405" y="519"/>
                  <a:pt x="223" y="876"/>
                  <a:pt x="43" y="1235"/>
                </a:cubicBezTo>
                <a:cubicBezTo>
                  <a:pt x="26" y="1268"/>
                  <a:pt x="8" y="1303"/>
                  <a:pt x="5" y="1340"/>
                </a:cubicBezTo>
                <a:cubicBezTo>
                  <a:pt x="1" y="1379"/>
                  <a:pt x="12" y="1420"/>
                  <a:pt x="43" y="1441"/>
                </a:cubicBezTo>
                <a:cubicBezTo>
                  <a:pt x="59" y="1453"/>
                  <a:pt x="76" y="1457"/>
                  <a:pt x="94" y="1457"/>
                </a:cubicBezTo>
                <a:cubicBezTo>
                  <a:pt x="134" y="1457"/>
                  <a:pt x="178" y="1436"/>
                  <a:pt x="216" y="1417"/>
                </a:cubicBezTo>
                <a:cubicBezTo>
                  <a:pt x="294" y="1378"/>
                  <a:pt x="382" y="1355"/>
                  <a:pt x="472" y="1335"/>
                </a:cubicBezTo>
                <a:cubicBezTo>
                  <a:pt x="535" y="1320"/>
                  <a:pt x="600" y="1313"/>
                  <a:pt x="666" y="1313"/>
                </a:cubicBezTo>
                <a:cubicBezTo>
                  <a:pt x="692" y="1313"/>
                  <a:pt x="718" y="1314"/>
                  <a:pt x="745" y="1316"/>
                </a:cubicBezTo>
                <a:cubicBezTo>
                  <a:pt x="860" y="1325"/>
                  <a:pt x="965" y="1362"/>
                  <a:pt x="1072" y="1400"/>
                </a:cubicBezTo>
                <a:lnTo>
                  <a:pt x="1302" y="1481"/>
                </a:lnTo>
                <a:cubicBezTo>
                  <a:pt x="1327" y="1489"/>
                  <a:pt x="1354" y="1497"/>
                  <a:pt x="1380" y="1497"/>
                </a:cubicBezTo>
                <a:cubicBezTo>
                  <a:pt x="1399" y="1497"/>
                  <a:pt x="1417" y="1493"/>
                  <a:pt x="1431" y="1481"/>
                </a:cubicBezTo>
                <a:cubicBezTo>
                  <a:pt x="1470" y="1450"/>
                  <a:pt x="1465" y="1391"/>
                  <a:pt x="1455" y="1344"/>
                </a:cubicBezTo>
                <a:cubicBezTo>
                  <a:pt x="1372" y="938"/>
                  <a:pt x="1224" y="545"/>
                  <a:pt x="1016" y="186"/>
                </a:cubicBezTo>
                <a:cubicBezTo>
                  <a:pt x="988" y="138"/>
                  <a:pt x="959" y="90"/>
                  <a:pt x="917" y="53"/>
                </a:cubicBezTo>
                <a:cubicBezTo>
                  <a:pt x="882" y="23"/>
                  <a:pt x="835" y="1"/>
                  <a:pt x="7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6" name="Google Shape;2676;p24">
            <a:extLst>
              <a:ext uri="{FF2B5EF4-FFF2-40B4-BE49-F238E27FC236}">
                <a16:creationId xmlns:a16="http://schemas.microsoft.com/office/drawing/2014/main" id="{F992D82F-DD05-B4ED-FB5F-6A91A1782527}"/>
              </a:ext>
            </a:extLst>
          </p:cNvPr>
          <p:cNvSpPr/>
          <p:nvPr/>
        </p:nvSpPr>
        <p:spPr>
          <a:xfrm>
            <a:off x="8360932" y="4861504"/>
            <a:ext cx="166337" cy="83785"/>
          </a:xfrm>
          <a:custGeom>
            <a:avLst/>
            <a:gdLst/>
            <a:ahLst/>
            <a:cxnLst/>
            <a:rect l="l" t="t" r="r" b="b"/>
            <a:pathLst>
              <a:path w="1350" h="680" extrusionOk="0">
                <a:moveTo>
                  <a:pt x="343" y="1"/>
                </a:moveTo>
                <a:cubicBezTo>
                  <a:pt x="229" y="1"/>
                  <a:pt x="114" y="16"/>
                  <a:pt x="0" y="42"/>
                </a:cubicBezTo>
                <a:cubicBezTo>
                  <a:pt x="161" y="345"/>
                  <a:pt x="754" y="680"/>
                  <a:pt x="1230" y="680"/>
                </a:cubicBezTo>
                <a:cubicBezTo>
                  <a:pt x="1271" y="680"/>
                  <a:pt x="1311" y="677"/>
                  <a:pt x="1350" y="672"/>
                </a:cubicBezTo>
                <a:cubicBezTo>
                  <a:pt x="1278" y="430"/>
                  <a:pt x="1086" y="233"/>
                  <a:pt x="860" y="120"/>
                </a:cubicBezTo>
                <a:cubicBezTo>
                  <a:pt x="696" y="37"/>
                  <a:pt x="521" y="1"/>
                  <a:pt x="3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7" name="Google Shape;2677;p24">
            <a:extLst>
              <a:ext uri="{FF2B5EF4-FFF2-40B4-BE49-F238E27FC236}">
                <a16:creationId xmlns:a16="http://schemas.microsoft.com/office/drawing/2014/main" id="{29D01ECE-B279-7680-E1E9-71EDFC914B2B}"/>
              </a:ext>
            </a:extLst>
          </p:cNvPr>
          <p:cNvSpPr/>
          <p:nvPr/>
        </p:nvSpPr>
        <p:spPr>
          <a:xfrm>
            <a:off x="8376334" y="4817148"/>
            <a:ext cx="110522" cy="217716"/>
          </a:xfrm>
          <a:custGeom>
            <a:avLst/>
            <a:gdLst/>
            <a:ahLst/>
            <a:cxnLst/>
            <a:rect l="l" t="t" r="r" b="b"/>
            <a:pathLst>
              <a:path w="897" h="1767" extrusionOk="0">
                <a:moveTo>
                  <a:pt x="851" y="1"/>
                </a:moveTo>
                <a:cubicBezTo>
                  <a:pt x="836" y="1"/>
                  <a:pt x="823" y="9"/>
                  <a:pt x="815" y="23"/>
                </a:cubicBezTo>
                <a:lnTo>
                  <a:pt x="28" y="1601"/>
                </a:lnTo>
                <a:cubicBezTo>
                  <a:pt x="27" y="1604"/>
                  <a:pt x="24" y="1608"/>
                  <a:pt x="23" y="1610"/>
                </a:cubicBezTo>
                <a:cubicBezTo>
                  <a:pt x="1" y="1670"/>
                  <a:pt x="29" y="1736"/>
                  <a:pt x="88" y="1759"/>
                </a:cubicBezTo>
                <a:cubicBezTo>
                  <a:pt x="102" y="1764"/>
                  <a:pt x="116" y="1767"/>
                  <a:pt x="130" y="1767"/>
                </a:cubicBezTo>
                <a:cubicBezTo>
                  <a:pt x="175" y="1767"/>
                  <a:pt x="218" y="1740"/>
                  <a:pt x="236" y="1695"/>
                </a:cubicBezTo>
                <a:lnTo>
                  <a:pt x="888" y="56"/>
                </a:lnTo>
                <a:cubicBezTo>
                  <a:pt x="896" y="37"/>
                  <a:pt x="888" y="15"/>
                  <a:pt x="869" y="5"/>
                </a:cubicBezTo>
                <a:cubicBezTo>
                  <a:pt x="863" y="2"/>
                  <a:pt x="857" y="1"/>
                  <a:pt x="851" y="1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8" name="Google Shape;2678;p24">
            <a:extLst>
              <a:ext uri="{FF2B5EF4-FFF2-40B4-BE49-F238E27FC236}">
                <a16:creationId xmlns:a16="http://schemas.microsoft.com/office/drawing/2014/main" id="{610E6166-3463-93A4-31F2-72D73CF16CE6}"/>
              </a:ext>
            </a:extLst>
          </p:cNvPr>
          <p:cNvSpPr/>
          <p:nvPr/>
        </p:nvSpPr>
        <p:spPr>
          <a:xfrm>
            <a:off x="8358098" y="4728805"/>
            <a:ext cx="193936" cy="216115"/>
          </a:xfrm>
          <a:custGeom>
            <a:avLst/>
            <a:gdLst/>
            <a:ahLst/>
            <a:cxnLst/>
            <a:rect l="l" t="t" r="r" b="b"/>
            <a:pathLst>
              <a:path w="1574" h="1754" extrusionOk="0">
                <a:moveTo>
                  <a:pt x="1314" y="0"/>
                </a:moveTo>
                <a:cubicBezTo>
                  <a:pt x="1241" y="0"/>
                  <a:pt x="1172" y="48"/>
                  <a:pt x="1113" y="96"/>
                </a:cubicBezTo>
                <a:cubicBezTo>
                  <a:pt x="773" y="362"/>
                  <a:pt x="442" y="639"/>
                  <a:pt x="110" y="915"/>
                </a:cubicBezTo>
                <a:cubicBezTo>
                  <a:pt x="79" y="941"/>
                  <a:pt x="48" y="967"/>
                  <a:pt x="27" y="1003"/>
                </a:cubicBezTo>
                <a:cubicBezTo>
                  <a:pt x="7" y="1039"/>
                  <a:pt x="1" y="1085"/>
                  <a:pt x="22" y="1120"/>
                </a:cubicBezTo>
                <a:cubicBezTo>
                  <a:pt x="50" y="1163"/>
                  <a:pt x="103" y="1170"/>
                  <a:pt x="156" y="1170"/>
                </a:cubicBezTo>
                <a:cubicBezTo>
                  <a:pt x="172" y="1170"/>
                  <a:pt x="188" y="1170"/>
                  <a:pt x="203" y="1169"/>
                </a:cubicBezTo>
                <a:cubicBezTo>
                  <a:pt x="218" y="1168"/>
                  <a:pt x="234" y="1167"/>
                  <a:pt x="249" y="1167"/>
                </a:cubicBezTo>
                <a:cubicBezTo>
                  <a:pt x="330" y="1167"/>
                  <a:pt x="410" y="1182"/>
                  <a:pt x="490" y="1197"/>
                </a:cubicBezTo>
                <a:cubicBezTo>
                  <a:pt x="587" y="1215"/>
                  <a:pt x="682" y="1248"/>
                  <a:pt x="769" y="1294"/>
                </a:cubicBezTo>
                <a:cubicBezTo>
                  <a:pt x="878" y="1351"/>
                  <a:pt x="968" y="1432"/>
                  <a:pt x="1058" y="1517"/>
                </a:cubicBezTo>
                <a:cubicBezTo>
                  <a:pt x="1122" y="1575"/>
                  <a:pt x="1187" y="1636"/>
                  <a:pt x="1251" y="1694"/>
                </a:cubicBezTo>
                <a:cubicBezTo>
                  <a:pt x="1281" y="1723"/>
                  <a:pt x="1319" y="1753"/>
                  <a:pt x="1358" y="1753"/>
                </a:cubicBezTo>
                <a:cubicBezTo>
                  <a:pt x="1365" y="1753"/>
                  <a:pt x="1372" y="1752"/>
                  <a:pt x="1379" y="1750"/>
                </a:cubicBezTo>
                <a:cubicBezTo>
                  <a:pt x="1430" y="1736"/>
                  <a:pt x="1450" y="1677"/>
                  <a:pt x="1461" y="1625"/>
                </a:cubicBezTo>
                <a:cubicBezTo>
                  <a:pt x="1553" y="1187"/>
                  <a:pt x="1573" y="736"/>
                  <a:pt x="1521" y="292"/>
                </a:cubicBezTo>
                <a:cubicBezTo>
                  <a:pt x="1513" y="232"/>
                  <a:pt x="1505" y="170"/>
                  <a:pt x="1479" y="117"/>
                </a:cubicBezTo>
                <a:cubicBezTo>
                  <a:pt x="1454" y="63"/>
                  <a:pt x="1405" y="16"/>
                  <a:pt x="1347" y="4"/>
                </a:cubicBezTo>
                <a:cubicBezTo>
                  <a:pt x="1336" y="1"/>
                  <a:pt x="1325" y="0"/>
                  <a:pt x="1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9" name="Google Shape;2679;p24">
            <a:extLst>
              <a:ext uri="{FF2B5EF4-FFF2-40B4-BE49-F238E27FC236}">
                <a16:creationId xmlns:a16="http://schemas.microsoft.com/office/drawing/2014/main" id="{80E86350-6622-1899-3E83-8A9F25B55604}"/>
              </a:ext>
            </a:extLst>
          </p:cNvPr>
          <p:cNvSpPr/>
          <p:nvPr/>
        </p:nvSpPr>
        <p:spPr>
          <a:xfrm>
            <a:off x="8088264" y="4657219"/>
            <a:ext cx="106948" cy="56924"/>
          </a:xfrm>
          <a:custGeom>
            <a:avLst/>
            <a:gdLst/>
            <a:ahLst/>
            <a:cxnLst/>
            <a:rect l="l" t="t" r="r" b="b"/>
            <a:pathLst>
              <a:path w="868" h="462" extrusionOk="0">
                <a:moveTo>
                  <a:pt x="1" y="0"/>
                </a:moveTo>
                <a:lnTo>
                  <a:pt x="1" y="0"/>
                </a:lnTo>
                <a:cubicBezTo>
                  <a:pt x="14" y="111"/>
                  <a:pt x="45" y="227"/>
                  <a:pt x="119" y="311"/>
                </a:cubicBezTo>
                <a:cubicBezTo>
                  <a:pt x="205" y="413"/>
                  <a:pt x="343" y="462"/>
                  <a:pt x="478" y="462"/>
                </a:cubicBezTo>
                <a:cubicBezTo>
                  <a:pt x="479" y="462"/>
                  <a:pt x="480" y="462"/>
                  <a:pt x="482" y="462"/>
                </a:cubicBezTo>
                <a:cubicBezTo>
                  <a:pt x="617" y="459"/>
                  <a:pt x="748" y="412"/>
                  <a:pt x="868" y="349"/>
                </a:cubicBezTo>
                <a:cubicBezTo>
                  <a:pt x="625" y="152"/>
                  <a:pt x="314" y="12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0" name="Google Shape;2680;p24">
            <a:extLst>
              <a:ext uri="{FF2B5EF4-FFF2-40B4-BE49-F238E27FC236}">
                <a16:creationId xmlns:a16="http://schemas.microsoft.com/office/drawing/2014/main" id="{C78366DB-72E9-37EF-11F9-AE2CD00A28E7}"/>
              </a:ext>
            </a:extLst>
          </p:cNvPr>
          <p:cNvSpPr/>
          <p:nvPr/>
        </p:nvSpPr>
        <p:spPr>
          <a:xfrm>
            <a:off x="8087648" y="4647608"/>
            <a:ext cx="62099" cy="122227"/>
          </a:xfrm>
          <a:custGeom>
            <a:avLst/>
            <a:gdLst/>
            <a:ahLst/>
            <a:cxnLst/>
            <a:rect l="l" t="t" r="r" b="b"/>
            <a:pathLst>
              <a:path w="504" h="992" extrusionOk="0">
                <a:moveTo>
                  <a:pt x="478" y="0"/>
                </a:moveTo>
                <a:cubicBezTo>
                  <a:pt x="470" y="0"/>
                  <a:pt x="462" y="5"/>
                  <a:pt x="458" y="13"/>
                </a:cubicBezTo>
                <a:lnTo>
                  <a:pt x="16" y="899"/>
                </a:lnTo>
                <a:cubicBezTo>
                  <a:pt x="14" y="900"/>
                  <a:pt x="14" y="903"/>
                  <a:pt x="13" y="904"/>
                </a:cubicBezTo>
                <a:cubicBezTo>
                  <a:pt x="1" y="938"/>
                  <a:pt x="16" y="975"/>
                  <a:pt x="49" y="987"/>
                </a:cubicBezTo>
                <a:cubicBezTo>
                  <a:pt x="57" y="990"/>
                  <a:pt x="66" y="992"/>
                  <a:pt x="74" y="992"/>
                </a:cubicBezTo>
                <a:cubicBezTo>
                  <a:pt x="99" y="992"/>
                  <a:pt x="123" y="977"/>
                  <a:pt x="132" y="951"/>
                </a:cubicBezTo>
                <a:lnTo>
                  <a:pt x="498" y="31"/>
                </a:lnTo>
                <a:cubicBezTo>
                  <a:pt x="503" y="22"/>
                  <a:pt x="498" y="9"/>
                  <a:pt x="488" y="3"/>
                </a:cubicBezTo>
                <a:cubicBezTo>
                  <a:pt x="485" y="1"/>
                  <a:pt x="482" y="0"/>
                  <a:pt x="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1" name="Google Shape;2681;p24">
            <a:extLst>
              <a:ext uri="{FF2B5EF4-FFF2-40B4-BE49-F238E27FC236}">
                <a16:creationId xmlns:a16="http://schemas.microsoft.com/office/drawing/2014/main" id="{FBBE937B-E6DA-69BB-6B3E-F07EE72297E2}"/>
              </a:ext>
            </a:extLst>
          </p:cNvPr>
          <p:cNvSpPr/>
          <p:nvPr/>
        </p:nvSpPr>
        <p:spPr>
          <a:xfrm>
            <a:off x="8085307" y="4580951"/>
            <a:ext cx="138244" cy="127525"/>
          </a:xfrm>
          <a:custGeom>
            <a:avLst/>
            <a:gdLst/>
            <a:ahLst/>
            <a:cxnLst/>
            <a:rect l="l" t="t" r="r" b="b"/>
            <a:pathLst>
              <a:path w="1122" h="1035" extrusionOk="0">
                <a:moveTo>
                  <a:pt x="669" y="1"/>
                </a:moveTo>
                <a:cubicBezTo>
                  <a:pt x="622" y="1"/>
                  <a:pt x="575" y="5"/>
                  <a:pt x="528" y="10"/>
                </a:cubicBezTo>
                <a:cubicBezTo>
                  <a:pt x="364" y="28"/>
                  <a:pt x="182" y="65"/>
                  <a:pt x="83" y="199"/>
                </a:cubicBezTo>
                <a:cubicBezTo>
                  <a:pt x="11" y="298"/>
                  <a:pt x="0" y="429"/>
                  <a:pt x="12" y="551"/>
                </a:cubicBezTo>
                <a:cubicBezTo>
                  <a:pt x="18" y="612"/>
                  <a:pt x="28" y="675"/>
                  <a:pt x="57" y="731"/>
                </a:cubicBezTo>
                <a:cubicBezTo>
                  <a:pt x="84" y="787"/>
                  <a:pt x="132" y="835"/>
                  <a:pt x="192" y="853"/>
                </a:cubicBezTo>
                <a:cubicBezTo>
                  <a:pt x="243" y="867"/>
                  <a:pt x="298" y="859"/>
                  <a:pt x="350" y="867"/>
                </a:cubicBezTo>
                <a:cubicBezTo>
                  <a:pt x="448" y="882"/>
                  <a:pt x="456" y="980"/>
                  <a:pt x="543" y="1012"/>
                </a:cubicBezTo>
                <a:cubicBezTo>
                  <a:pt x="583" y="1027"/>
                  <a:pt x="626" y="1034"/>
                  <a:pt x="670" y="1034"/>
                </a:cubicBezTo>
                <a:cubicBezTo>
                  <a:pt x="726" y="1034"/>
                  <a:pt x="783" y="1022"/>
                  <a:pt x="834" y="999"/>
                </a:cubicBezTo>
                <a:cubicBezTo>
                  <a:pt x="951" y="945"/>
                  <a:pt x="1038" y="840"/>
                  <a:pt x="1080" y="720"/>
                </a:cubicBezTo>
                <a:cubicBezTo>
                  <a:pt x="1122" y="600"/>
                  <a:pt x="1121" y="467"/>
                  <a:pt x="1090" y="344"/>
                </a:cubicBezTo>
                <a:cubicBezTo>
                  <a:pt x="1060" y="229"/>
                  <a:pt x="1002" y="114"/>
                  <a:pt x="900" y="54"/>
                </a:cubicBezTo>
                <a:cubicBezTo>
                  <a:pt x="830" y="13"/>
                  <a:pt x="750" y="1"/>
                  <a:pt x="6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2" name="Google Shape;2682;p24">
            <a:extLst>
              <a:ext uri="{FF2B5EF4-FFF2-40B4-BE49-F238E27FC236}">
                <a16:creationId xmlns:a16="http://schemas.microsoft.com/office/drawing/2014/main" id="{5C99B9D4-1392-2560-614B-C144B71865DD}"/>
              </a:ext>
            </a:extLst>
          </p:cNvPr>
          <p:cNvSpPr/>
          <p:nvPr/>
        </p:nvSpPr>
        <p:spPr>
          <a:xfrm>
            <a:off x="5448201" y="4881341"/>
            <a:ext cx="103745" cy="65303"/>
          </a:xfrm>
          <a:custGeom>
            <a:avLst/>
            <a:gdLst/>
            <a:ahLst/>
            <a:cxnLst/>
            <a:rect l="l" t="t" r="r" b="b"/>
            <a:pathLst>
              <a:path w="842" h="530" extrusionOk="0">
                <a:moveTo>
                  <a:pt x="841" y="1"/>
                </a:moveTo>
                <a:cubicBezTo>
                  <a:pt x="532" y="49"/>
                  <a:pt x="219" y="183"/>
                  <a:pt x="0" y="407"/>
                </a:cubicBezTo>
                <a:cubicBezTo>
                  <a:pt x="92" y="471"/>
                  <a:pt x="198" y="526"/>
                  <a:pt x="310" y="530"/>
                </a:cubicBezTo>
                <a:cubicBezTo>
                  <a:pt x="315" y="530"/>
                  <a:pt x="319" y="530"/>
                  <a:pt x="324" y="530"/>
                </a:cubicBezTo>
                <a:cubicBezTo>
                  <a:pt x="454" y="530"/>
                  <a:pt x="578" y="460"/>
                  <a:pt x="664" y="362"/>
                </a:cubicBezTo>
                <a:cubicBezTo>
                  <a:pt x="754" y="261"/>
                  <a:pt x="807" y="132"/>
                  <a:pt x="8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3" name="Google Shape;2683;p24">
            <a:extLst>
              <a:ext uri="{FF2B5EF4-FFF2-40B4-BE49-F238E27FC236}">
                <a16:creationId xmlns:a16="http://schemas.microsoft.com/office/drawing/2014/main" id="{79035A13-E2D6-822B-A6EB-727D93DB40F5}"/>
              </a:ext>
            </a:extLst>
          </p:cNvPr>
          <p:cNvSpPr/>
          <p:nvPr/>
        </p:nvSpPr>
        <p:spPr>
          <a:xfrm>
            <a:off x="5479497" y="4881095"/>
            <a:ext cx="60867" cy="122720"/>
          </a:xfrm>
          <a:custGeom>
            <a:avLst/>
            <a:gdLst/>
            <a:ahLst/>
            <a:cxnLst/>
            <a:rect l="l" t="t" r="r" b="b"/>
            <a:pathLst>
              <a:path w="494" h="996" extrusionOk="0">
                <a:moveTo>
                  <a:pt x="24" y="0"/>
                </a:moveTo>
                <a:cubicBezTo>
                  <a:pt x="22" y="0"/>
                  <a:pt x="19" y="1"/>
                  <a:pt x="16" y="2"/>
                </a:cubicBezTo>
                <a:cubicBezTo>
                  <a:pt x="5" y="7"/>
                  <a:pt x="0" y="20"/>
                  <a:pt x="3" y="31"/>
                </a:cubicBezTo>
                <a:lnTo>
                  <a:pt x="360" y="954"/>
                </a:lnTo>
                <a:cubicBezTo>
                  <a:pt x="362" y="956"/>
                  <a:pt x="362" y="958"/>
                  <a:pt x="363" y="959"/>
                </a:cubicBezTo>
                <a:cubicBezTo>
                  <a:pt x="374" y="983"/>
                  <a:pt x="397" y="996"/>
                  <a:pt x="420" y="996"/>
                </a:cubicBezTo>
                <a:cubicBezTo>
                  <a:pt x="430" y="996"/>
                  <a:pt x="440" y="993"/>
                  <a:pt x="449" y="989"/>
                </a:cubicBezTo>
                <a:cubicBezTo>
                  <a:pt x="481" y="974"/>
                  <a:pt x="493" y="936"/>
                  <a:pt x="478" y="903"/>
                </a:cubicBezTo>
                <a:lnTo>
                  <a:pt x="45" y="13"/>
                </a:lnTo>
                <a:cubicBezTo>
                  <a:pt x="41" y="5"/>
                  <a:pt x="33" y="0"/>
                  <a:pt x="24" y="0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4" name="Google Shape;2684;p24">
            <a:extLst>
              <a:ext uri="{FF2B5EF4-FFF2-40B4-BE49-F238E27FC236}">
                <a16:creationId xmlns:a16="http://schemas.microsoft.com/office/drawing/2014/main" id="{C4AB5EC0-28EE-C933-1872-FB59FB2CF553}"/>
              </a:ext>
            </a:extLst>
          </p:cNvPr>
          <p:cNvSpPr/>
          <p:nvPr/>
        </p:nvSpPr>
        <p:spPr>
          <a:xfrm>
            <a:off x="5410745" y="4803102"/>
            <a:ext cx="143789" cy="136150"/>
          </a:xfrm>
          <a:custGeom>
            <a:avLst/>
            <a:gdLst/>
            <a:ahLst/>
            <a:cxnLst/>
            <a:rect l="l" t="t" r="r" b="b"/>
            <a:pathLst>
              <a:path w="1167" h="1105" extrusionOk="0">
                <a:moveTo>
                  <a:pt x="574" y="0"/>
                </a:moveTo>
                <a:cubicBezTo>
                  <a:pt x="540" y="0"/>
                  <a:pt x="507" y="5"/>
                  <a:pt x="475" y="15"/>
                </a:cubicBezTo>
                <a:cubicBezTo>
                  <a:pt x="355" y="51"/>
                  <a:pt x="268" y="157"/>
                  <a:pt x="194" y="259"/>
                </a:cubicBezTo>
                <a:cubicBezTo>
                  <a:pt x="97" y="393"/>
                  <a:pt x="0" y="553"/>
                  <a:pt x="33" y="715"/>
                </a:cubicBezTo>
                <a:cubicBezTo>
                  <a:pt x="58" y="835"/>
                  <a:pt x="149" y="931"/>
                  <a:pt x="246" y="1006"/>
                </a:cubicBezTo>
                <a:cubicBezTo>
                  <a:pt x="296" y="1043"/>
                  <a:pt x="349" y="1077"/>
                  <a:pt x="410" y="1094"/>
                </a:cubicBezTo>
                <a:cubicBezTo>
                  <a:pt x="433" y="1101"/>
                  <a:pt x="457" y="1104"/>
                  <a:pt x="481" y="1104"/>
                </a:cubicBezTo>
                <a:cubicBezTo>
                  <a:pt x="519" y="1104"/>
                  <a:pt x="557" y="1096"/>
                  <a:pt x="590" y="1076"/>
                </a:cubicBezTo>
                <a:cubicBezTo>
                  <a:pt x="636" y="1048"/>
                  <a:pt x="667" y="1002"/>
                  <a:pt x="708" y="968"/>
                </a:cubicBezTo>
                <a:cubicBezTo>
                  <a:pt x="739" y="943"/>
                  <a:pt x="770" y="938"/>
                  <a:pt x="801" y="938"/>
                </a:cubicBezTo>
                <a:cubicBezTo>
                  <a:pt x="823" y="938"/>
                  <a:pt x="844" y="941"/>
                  <a:pt x="866" y="941"/>
                </a:cubicBezTo>
                <a:cubicBezTo>
                  <a:pt x="891" y="941"/>
                  <a:pt x="916" y="937"/>
                  <a:pt x="942" y="924"/>
                </a:cubicBezTo>
                <a:cubicBezTo>
                  <a:pt x="1030" y="878"/>
                  <a:pt x="1097" y="793"/>
                  <a:pt x="1128" y="699"/>
                </a:cubicBezTo>
                <a:cubicBezTo>
                  <a:pt x="1167" y="578"/>
                  <a:pt x="1147" y="443"/>
                  <a:pt x="1087" y="330"/>
                </a:cubicBezTo>
                <a:cubicBezTo>
                  <a:pt x="1028" y="219"/>
                  <a:pt x="929" y="129"/>
                  <a:pt x="818" y="70"/>
                </a:cubicBezTo>
                <a:cubicBezTo>
                  <a:pt x="742" y="29"/>
                  <a:pt x="657" y="0"/>
                  <a:pt x="5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5" name="Google Shape;2685;p24">
            <a:extLst>
              <a:ext uri="{FF2B5EF4-FFF2-40B4-BE49-F238E27FC236}">
                <a16:creationId xmlns:a16="http://schemas.microsoft.com/office/drawing/2014/main" id="{0A9F02C1-AB78-0069-37B8-43CE33126537}"/>
              </a:ext>
            </a:extLst>
          </p:cNvPr>
          <p:cNvSpPr/>
          <p:nvPr/>
        </p:nvSpPr>
        <p:spPr>
          <a:xfrm>
            <a:off x="5772618" y="4587974"/>
            <a:ext cx="143912" cy="99679"/>
          </a:xfrm>
          <a:custGeom>
            <a:avLst/>
            <a:gdLst/>
            <a:ahLst/>
            <a:cxnLst/>
            <a:rect l="l" t="t" r="r" b="b"/>
            <a:pathLst>
              <a:path w="1168" h="809" extrusionOk="0">
                <a:moveTo>
                  <a:pt x="1111" y="1"/>
                </a:moveTo>
                <a:cubicBezTo>
                  <a:pt x="987" y="1"/>
                  <a:pt x="866" y="47"/>
                  <a:pt x="754" y="102"/>
                </a:cubicBezTo>
                <a:cubicBezTo>
                  <a:pt x="476" y="237"/>
                  <a:pt x="217" y="425"/>
                  <a:pt x="0" y="650"/>
                </a:cubicBezTo>
                <a:cubicBezTo>
                  <a:pt x="47" y="719"/>
                  <a:pt x="129" y="760"/>
                  <a:pt x="212" y="760"/>
                </a:cubicBezTo>
                <a:cubicBezTo>
                  <a:pt x="229" y="760"/>
                  <a:pt x="246" y="758"/>
                  <a:pt x="263" y="755"/>
                </a:cubicBezTo>
                <a:cubicBezTo>
                  <a:pt x="292" y="749"/>
                  <a:pt x="320" y="737"/>
                  <a:pt x="349" y="737"/>
                </a:cubicBezTo>
                <a:cubicBezTo>
                  <a:pt x="352" y="737"/>
                  <a:pt x="354" y="737"/>
                  <a:pt x="356" y="737"/>
                </a:cubicBezTo>
                <a:cubicBezTo>
                  <a:pt x="397" y="739"/>
                  <a:pt x="432" y="767"/>
                  <a:pt x="468" y="784"/>
                </a:cubicBezTo>
                <a:cubicBezTo>
                  <a:pt x="502" y="801"/>
                  <a:pt x="540" y="809"/>
                  <a:pt x="578" y="809"/>
                </a:cubicBezTo>
                <a:cubicBezTo>
                  <a:pt x="663" y="809"/>
                  <a:pt x="747" y="770"/>
                  <a:pt x="798" y="703"/>
                </a:cubicBezTo>
                <a:cubicBezTo>
                  <a:pt x="825" y="667"/>
                  <a:pt x="842" y="622"/>
                  <a:pt x="877" y="594"/>
                </a:cubicBezTo>
                <a:cubicBezTo>
                  <a:pt x="936" y="545"/>
                  <a:pt x="1029" y="552"/>
                  <a:pt x="1085" y="498"/>
                </a:cubicBezTo>
                <a:cubicBezTo>
                  <a:pt x="1115" y="468"/>
                  <a:pt x="1128" y="427"/>
                  <a:pt x="1138" y="386"/>
                </a:cubicBezTo>
                <a:cubicBezTo>
                  <a:pt x="1167" y="261"/>
                  <a:pt x="1161" y="124"/>
                  <a:pt x="1122" y="1"/>
                </a:cubicBezTo>
                <a:cubicBezTo>
                  <a:pt x="1119" y="1"/>
                  <a:pt x="1115" y="1"/>
                  <a:pt x="11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6" name="Google Shape;2686;p24">
            <a:extLst>
              <a:ext uri="{FF2B5EF4-FFF2-40B4-BE49-F238E27FC236}">
                <a16:creationId xmlns:a16="http://schemas.microsoft.com/office/drawing/2014/main" id="{48D0AD5A-6C4A-04F9-E20D-BC9290990F5B}"/>
              </a:ext>
            </a:extLst>
          </p:cNvPr>
          <p:cNvSpPr/>
          <p:nvPr/>
        </p:nvSpPr>
        <p:spPr>
          <a:xfrm>
            <a:off x="5815250" y="4585017"/>
            <a:ext cx="111384" cy="204779"/>
          </a:xfrm>
          <a:custGeom>
            <a:avLst/>
            <a:gdLst/>
            <a:ahLst/>
            <a:cxnLst/>
            <a:rect l="l" t="t" r="r" b="b"/>
            <a:pathLst>
              <a:path w="904" h="1662" extrusionOk="0">
                <a:moveTo>
                  <a:pt x="44" y="1"/>
                </a:moveTo>
                <a:cubicBezTo>
                  <a:pt x="39" y="1"/>
                  <a:pt x="34" y="2"/>
                  <a:pt x="29" y="4"/>
                </a:cubicBezTo>
                <a:cubicBezTo>
                  <a:pt x="9" y="13"/>
                  <a:pt x="1" y="35"/>
                  <a:pt x="9" y="53"/>
                </a:cubicBezTo>
                <a:lnTo>
                  <a:pt x="679" y="1596"/>
                </a:lnTo>
                <a:lnTo>
                  <a:pt x="683" y="1604"/>
                </a:lnTo>
                <a:cubicBezTo>
                  <a:pt x="703" y="1641"/>
                  <a:pt x="741" y="1662"/>
                  <a:pt x="779" y="1662"/>
                </a:cubicBezTo>
                <a:cubicBezTo>
                  <a:pt x="797" y="1662"/>
                  <a:pt x="814" y="1657"/>
                  <a:pt x="831" y="1648"/>
                </a:cubicBezTo>
                <a:cubicBezTo>
                  <a:pt x="884" y="1621"/>
                  <a:pt x="903" y="1554"/>
                  <a:pt x="876" y="1502"/>
                </a:cubicBezTo>
                <a:lnTo>
                  <a:pt x="78" y="21"/>
                </a:lnTo>
                <a:cubicBezTo>
                  <a:pt x="71" y="9"/>
                  <a:pt x="58" y="1"/>
                  <a:pt x="44" y="1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7" name="Google Shape;2687;p24">
            <a:extLst>
              <a:ext uri="{FF2B5EF4-FFF2-40B4-BE49-F238E27FC236}">
                <a16:creationId xmlns:a16="http://schemas.microsoft.com/office/drawing/2014/main" id="{7A5AF03F-40E1-7051-A261-98D5E6591889}"/>
              </a:ext>
            </a:extLst>
          </p:cNvPr>
          <p:cNvSpPr/>
          <p:nvPr/>
        </p:nvSpPr>
        <p:spPr>
          <a:xfrm>
            <a:off x="5693886" y="4464269"/>
            <a:ext cx="220304" cy="210201"/>
          </a:xfrm>
          <a:custGeom>
            <a:avLst/>
            <a:gdLst/>
            <a:ahLst/>
            <a:cxnLst/>
            <a:rect l="l" t="t" r="r" b="b"/>
            <a:pathLst>
              <a:path w="1788" h="1706" extrusionOk="0">
                <a:moveTo>
                  <a:pt x="1024" y="0"/>
                </a:moveTo>
                <a:cubicBezTo>
                  <a:pt x="934" y="0"/>
                  <a:pt x="843" y="23"/>
                  <a:pt x="761" y="63"/>
                </a:cubicBezTo>
                <a:cubicBezTo>
                  <a:pt x="639" y="122"/>
                  <a:pt x="537" y="216"/>
                  <a:pt x="457" y="321"/>
                </a:cubicBezTo>
                <a:cubicBezTo>
                  <a:pt x="400" y="400"/>
                  <a:pt x="354" y="485"/>
                  <a:pt x="279" y="550"/>
                </a:cubicBezTo>
                <a:cubicBezTo>
                  <a:pt x="237" y="587"/>
                  <a:pt x="186" y="617"/>
                  <a:pt x="143" y="656"/>
                </a:cubicBezTo>
                <a:cubicBezTo>
                  <a:pt x="69" y="719"/>
                  <a:pt x="21" y="810"/>
                  <a:pt x="11" y="902"/>
                </a:cubicBezTo>
                <a:cubicBezTo>
                  <a:pt x="1" y="994"/>
                  <a:pt x="27" y="1088"/>
                  <a:pt x="87" y="1158"/>
                </a:cubicBezTo>
                <a:cubicBezTo>
                  <a:pt x="184" y="1275"/>
                  <a:pt x="352" y="1321"/>
                  <a:pt x="454" y="1431"/>
                </a:cubicBezTo>
                <a:cubicBezTo>
                  <a:pt x="502" y="1484"/>
                  <a:pt x="533" y="1548"/>
                  <a:pt x="576" y="1603"/>
                </a:cubicBezTo>
                <a:cubicBezTo>
                  <a:pt x="620" y="1658"/>
                  <a:pt x="682" y="1706"/>
                  <a:pt x="758" y="1706"/>
                </a:cubicBezTo>
                <a:cubicBezTo>
                  <a:pt x="844" y="1703"/>
                  <a:pt x="917" y="1643"/>
                  <a:pt x="981" y="1584"/>
                </a:cubicBezTo>
                <a:cubicBezTo>
                  <a:pt x="1050" y="1518"/>
                  <a:pt x="1112" y="1465"/>
                  <a:pt x="1208" y="1456"/>
                </a:cubicBezTo>
                <a:cubicBezTo>
                  <a:pt x="1310" y="1449"/>
                  <a:pt x="1419" y="1425"/>
                  <a:pt x="1515" y="1384"/>
                </a:cubicBezTo>
                <a:cubicBezTo>
                  <a:pt x="1620" y="1341"/>
                  <a:pt x="1715" y="1263"/>
                  <a:pt x="1756" y="1162"/>
                </a:cubicBezTo>
                <a:cubicBezTo>
                  <a:pt x="1787" y="1083"/>
                  <a:pt x="1782" y="999"/>
                  <a:pt x="1754" y="923"/>
                </a:cubicBezTo>
                <a:cubicBezTo>
                  <a:pt x="1726" y="847"/>
                  <a:pt x="1675" y="782"/>
                  <a:pt x="1616" y="725"/>
                </a:cubicBezTo>
                <a:cubicBezTo>
                  <a:pt x="1569" y="679"/>
                  <a:pt x="1514" y="637"/>
                  <a:pt x="1482" y="579"/>
                </a:cubicBezTo>
                <a:cubicBezTo>
                  <a:pt x="1431" y="483"/>
                  <a:pt x="1451" y="362"/>
                  <a:pt x="1419" y="258"/>
                </a:cubicBezTo>
                <a:cubicBezTo>
                  <a:pt x="1382" y="139"/>
                  <a:pt x="1274" y="48"/>
                  <a:pt x="1150" y="16"/>
                </a:cubicBezTo>
                <a:cubicBezTo>
                  <a:pt x="1109" y="5"/>
                  <a:pt x="1066" y="0"/>
                  <a:pt x="10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8" name="Google Shape;2688;p24">
            <a:extLst>
              <a:ext uri="{FF2B5EF4-FFF2-40B4-BE49-F238E27FC236}">
                <a16:creationId xmlns:a16="http://schemas.microsoft.com/office/drawing/2014/main" id="{C197590B-FF39-8486-6B87-4DFDB3EAFD44}"/>
              </a:ext>
            </a:extLst>
          </p:cNvPr>
          <p:cNvSpPr/>
          <p:nvPr/>
        </p:nvSpPr>
        <p:spPr>
          <a:xfrm>
            <a:off x="7888168" y="4531666"/>
            <a:ext cx="156480" cy="83168"/>
          </a:xfrm>
          <a:custGeom>
            <a:avLst/>
            <a:gdLst/>
            <a:ahLst/>
            <a:cxnLst/>
            <a:rect l="l" t="t" r="r" b="b"/>
            <a:pathLst>
              <a:path w="1270" h="675" extrusionOk="0">
                <a:moveTo>
                  <a:pt x="21" y="0"/>
                </a:moveTo>
                <a:cubicBezTo>
                  <a:pt x="0" y="100"/>
                  <a:pt x="45" y="208"/>
                  <a:pt x="128" y="263"/>
                </a:cubicBezTo>
                <a:cubicBezTo>
                  <a:pt x="155" y="281"/>
                  <a:pt x="185" y="294"/>
                  <a:pt x="206" y="319"/>
                </a:cubicBezTo>
                <a:cubicBezTo>
                  <a:pt x="233" y="348"/>
                  <a:pt x="237" y="392"/>
                  <a:pt x="250" y="431"/>
                </a:cubicBezTo>
                <a:cubicBezTo>
                  <a:pt x="284" y="537"/>
                  <a:pt x="394" y="613"/>
                  <a:pt x="506" y="613"/>
                </a:cubicBezTo>
                <a:cubicBezTo>
                  <a:pt x="517" y="613"/>
                  <a:pt x="528" y="613"/>
                  <a:pt x="538" y="611"/>
                </a:cubicBezTo>
                <a:cubicBezTo>
                  <a:pt x="579" y="606"/>
                  <a:pt x="618" y="591"/>
                  <a:pt x="658" y="591"/>
                </a:cubicBezTo>
                <a:cubicBezTo>
                  <a:pt x="662" y="591"/>
                  <a:pt x="667" y="591"/>
                  <a:pt x="671" y="592"/>
                </a:cubicBezTo>
                <a:cubicBezTo>
                  <a:pt x="748" y="601"/>
                  <a:pt x="808" y="672"/>
                  <a:pt x="885" y="675"/>
                </a:cubicBezTo>
                <a:cubicBezTo>
                  <a:pt x="887" y="675"/>
                  <a:pt x="889" y="675"/>
                  <a:pt x="891" y="675"/>
                </a:cubicBezTo>
                <a:cubicBezTo>
                  <a:pt x="931" y="675"/>
                  <a:pt x="969" y="656"/>
                  <a:pt x="1003" y="636"/>
                </a:cubicBezTo>
                <a:cubicBezTo>
                  <a:pt x="1114" y="567"/>
                  <a:pt x="1208" y="470"/>
                  <a:pt x="1270" y="356"/>
                </a:cubicBezTo>
                <a:cubicBezTo>
                  <a:pt x="1183" y="263"/>
                  <a:pt x="1062" y="205"/>
                  <a:pt x="941" y="162"/>
                </a:cubicBezTo>
                <a:cubicBezTo>
                  <a:pt x="649" y="56"/>
                  <a:pt x="333" y="0"/>
                  <a:pt x="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9" name="Google Shape;2689;p24">
            <a:extLst>
              <a:ext uri="{FF2B5EF4-FFF2-40B4-BE49-F238E27FC236}">
                <a16:creationId xmlns:a16="http://schemas.microsoft.com/office/drawing/2014/main" id="{3C5F2325-A12B-8270-747E-84EBCCD98FC4}"/>
              </a:ext>
            </a:extLst>
          </p:cNvPr>
          <p:cNvSpPr/>
          <p:nvPr/>
        </p:nvSpPr>
        <p:spPr>
          <a:xfrm>
            <a:off x="7894205" y="4506901"/>
            <a:ext cx="91547" cy="213281"/>
          </a:xfrm>
          <a:custGeom>
            <a:avLst/>
            <a:gdLst/>
            <a:ahLst/>
            <a:cxnLst/>
            <a:rect l="l" t="t" r="r" b="b"/>
            <a:pathLst>
              <a:path w="743" h="1731" extrusionOk="0">
                <a:moveTo>
                  <a:pt x="697" y="1"/>
                </a:moveTo>
                <a:cubicBezTo>
                  <a:pt x="682" y="1"/>
                  <a:pt x="668" y="10"/>
                  <a:pt x="662" y="24"/>
                </a:cubicBezTo>
                <a:lnTo>
                  <a:pt x="20" y="1580"/>
                </a:lnTo>
                <a:cubicBezTo>
                  <a:pt x="20" y="1582"/>
                  <a:pt x="19" y="1586"/>
                  <a:pt x="18" y="1589"/>
                </a:cubicBezTo>
                <a:cubicBezTo>
                  <a:pt x="0" y="1646"/>
                  <a:pt x="31" y="1707"/>
                  <a:pt x="88" y="1725"/>
                </a:cubicBezTo>
                <a:cubicBezTo>
                  <a:pt x="100" y="1728"/>
                  <a:pt x="111" y="1730"/>
                  <a:pt x="122" y="1730"/>
                </a:cubicBezTo>
                <a:cubicBezTo>
                  <a:pt x="168" y="1730"/>
                  <a:pt x="211" y="1701"/>
                  <a:pt x="225" y="1655"/>
                </a:cubicBezTo>
                <a:lnTo>
                  <a:pt x="735" y="52"/>
                </a:lnTo>
                <a:cubicBezTo>
                  <a:pt x="742" y="35"/>
                  <a:pt x="733" y="14"/>
                  <a:pt x="712" y="4"/>
                </a:cubicBezTo>
                <a:cubicBezTo>
                  <a:pt x="708" y="2"/>
                  <a:pt x="703" y="1"/>
                  <a:pt x="6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0" name="Google Shape;2690;p24">
            <a:extLst>
              <a:ext uri="{FF2B5EF4-FFF2-40B4-BE49-F238E27FC236}">
                <a16:creationId xmlns:a16="http://schemas.microsoft.com/office/drawing/2014/main" id="{4C8A151C-F992-09FD-1D2D-D21E70366EFC}"/>
              </a:ext>
            </a:extLst>
          </p:cNvPr>
          <p:cNvSpPr/>
          <p:nvPr/>
        </p:nvSpPr>
        <p:spPr>
          <a:xfrm>
            <a:off x="7885334" y="4400692"/>
            <a:ext cx="203793" cy="191226"/>
          </a:xfrm>
          <a:custGeom>
            <a:avLst/>
            <a:gdLst/>
            <a:ahLst/>
            <a:cxnLst/>
            <a:rect l="l" t="t" r="r" b="b"/>
            <a:pathLst>
              <a:path w="1654" h="1552" extrusionOk="0">
                <a:moveTo>
                  <a:pt x="1001" y="0"/>
                </a:moveTo>
                <a:cubicBezTo>
                  <a:pt x="960" y="0"/>
                  <a:pt x="919" y="3"/>
                  <a:pt x="879" y="8"/>
                </a:cubicBezTo>
                <a:cubicBezTo>
                  <a:pt x="796" y="20"/>
                  <a:pt x="713" y="41"/>
                  <a:pt x="629" y="41"/>
                </a:cubicBezTo>
                <a:cubicBezTo>
                  <a:pt x="616" y="41"/>
                  <a:pt x="603" y="40"/>
                  <a:pt x="590" y="39"/>
                </a:cubicBezTo>
                <a:cubicBezTo>
                  <a:pt x="533" y="34"/>
                  <a:pt x="476" y="19"/>
                  <a:pt x="418" y="14"/>
                </a:cubicBezTo>
                <a:cubicBezTo>
                  <a:pt x="408" y="13"/>
                  <a:pt x="398" y="12"/>
                  <a:pt x="388" y="12"/>
                </a:cubicBezTo>
                <a:cubicBezTo>
                  <a:pt x="300" y="12"/>
                  <a:pt x="214" y="40"/>
                  <a:pt x="149" y="90"/>
                </a:cubicBezTo>
                <a:cubicBezTo>
                  <a:pt x="74" y="147"/>
                  <a:pt x="27" y="231"/>
                  <a:pt x="17" y="323"/>
                </a:cubicBezTo>
                <a:cubicBezTo>
                  <a:pt x="1" y="473"/>
                  <a:pt x="85" y="625"/>
                  <a:pt x="75" y="776"/>
                </a:cubicBezTo>
                <a:cubicBezTo>
                  <a:pt x="70" y="846"/>
                  <a:pt x="47" y="913"/>
                  <a:pt x="37" y="983"/>
                </a:cubicBezTo>
                <a:cubicBezTo>
                  <a:pt x="28" y="1054"/>
                  <a:pt x="37" y="1132"/>
                  <a:pt x="90" y="1185"/>
                </a:cubicBezTo>
                <a:cubicBezTo>
                  <a:pt x="150" y="1245"/>
                  <a:pt x="246" y="1257"/>
                  <a:pt x="331" y="1261"/>
                </a:cubicBezTo>
                <a:cubicBezTo>
                  <a:pt x="427" y="1266"/>
                  <a:pt x="509" y="1274"/>
                  <a:pt x="584" y="1336"/>
                </a:cubicBezTo>
                <a:cubicBezTo>
                  <a:pt x="662" y="1405"/>
                  <a:pt x="754" y="1466"/>
                  <a:pt x="850" y="1507"/>
                </a:cubicBezTo>
                <a:cubicBezTo>
                  <a:pt x="912" y="1534"/>
                  <a:pt x="982" y="1551"/>
                  <a:pt x="1049" y="1551"/>
                </a:cubicBezTo>
                <a:cubicBezTo>
                  <a:pt x="1094" y="1551"/>
                  <a:pt x="1138" y="1544"/>
                  <a:pt x="1178" y="1527"/>
                </a:cubicBezTo>
                <a:cubicBezTo>
                  <a:pt x="1255" y="1495"/>
                  <a:pt x="1313" y="1431"/>
                  <a:pt x="1348" y="1358"/>
                </a:cubicBezTo>
                <a:cubicBezTo>
                  <a:pt x="1382" y="1285"/>
                  <a:pt x="1393" y="1204"/>
                  <a:pt x="1393" y="1123"/>
                </a:cubicBezTo>
                <a:cubicBezTo>
                  <a:pt x="1392" y="1056"/>
                  <a:pt x="1384" y="988"/>
                  <a:pt x="1404" y="923"/>
                </a:cubicBezTo>
                <a:cubicBezTo>
                  <a:pt x="1438" y="820"/>
                  <a:pt x="1541" y="750"/>
                  <a:pt x="1593" y="655"/>
                </a:cubicBezTo>
                <a:cubicBezTo>
                  <a:pt x="1653" y="546"/>
                  <a:pt x="1643" y="405"/>
                  <a:pt x="1578" y="293"/>
                </a:cubicBezTo>
                <a:cubicBezTo>
                  <a:pt x="1515" y="180"/>
                  <a:pt x="1400" y="93"/>
                  <a:pt x="1275" y="47"/>
                </a:cubicBezTo>
                <a:cubicBezTo>
                  <a:pt x="1187" y="15"/>
                  <a:pt x="1093" y="0"/>
                  <a:pt x="1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1" name="Google Shape;2693;p24">
            <a:extLst>
              <a:ext uri="{FF2B5EF4-FFF2-40B4-BE49-F238E27FC236}">
                <a16:creationId xmlns:a16="http://schemas.microsoft.com/office/drawing/2014/main" id="{8937A326-9332-66A9-5804-523D530462D6}"/>
              </a:ext>
            </a:extLst>
          </p:cNvPr>
          <p:cNvSpPr/>
          <p:nvPr/>
        </p:nvSpPr>
        <p:spPr>
          <a:xfrm>
            <a:off x="7413925" y="3427812"/>
            <a:ext cx="764164" cy="390953"/>
          </a:xfrm>
          <a:custGeom>
            <a:avLst/>
            <a:gdLst/>
            <a:ahLst/>
            <a:cxnLst/>
            <a:rect l="l" t="t" r="r" b="b"/>
            <a:pathLst>
              <a:path w="6202" h="3173" extrusionOk="0">
                <a:moveTo>
                  <a:pt x="2317" y="1"/>
                </a:moveTo>
                <a:cubicBezTo>
                  <a:pt x="2057" y="1"/>
                  <a:pt x="1796" y="85"/>
                  <a:pt x="1589" y="244"/>
                </a:cubicBezTo>
                <a:cubicBezTo>
                  <a:pt x="1279" y="484"/>
                  <a:pt x="1060" y="898"/>
                  <a:pt x="1095" y="1288"/>
                </a:cubicBezTo>
                <a:cubicBezTo>
                  <a:pt x="712" y="1302"/>
                  <a:pt x="358" y="1436"/>
                  <a:pt x="1" y="1573"/>
                </a:cubicBezTo>
                <a:cubicBezTo>
                  <a:pt x="3679" y="1669"/>
                  <a:pt x="6028" y="3076"/>
                  <a:pt x="6201" y="3172"/>
                </a:cubicBezTo>
                <a:cubicBezTo>
                  <a:pt x="6090" y="2829"/>
                  <a:pt x="5890" y="2506"/>
                  <a:pt x="5613" y="2276"/>
                </a:cubicBezTo>
                <a:cubicBezTo>
                  <a:pt x="5713" y="1886"/>
                  <a:pt x="5785" y="1474"/>
                  <a:pt x="5700" y="1079"/>
                </a:cubicBezTo>
                <a:cubicBezTo>
                  <a:pt x="5614" y="685"/>
                  <a:pt x="5339" y="309"/>
                  <a:pt x="4948" y="208"/>
                </a:cubicBezTo>
                <a:cubicBezTo>
                  <a:pt x="4873" y="188"/>
                  <a:pt x="4797" y="179"/>
                  <a:pt x="4720" y="179"/>
                </a:cubicBezTo>
                <a:cubicBezTo>
                  <a:pt x="4508" y="179"/>
                  <a:pt x="4295" y="249"/>
                  <a:pt x="4109" y="356"/>
                </a:cubicBezTo>
                <a:cubicBezTo>
                  <a:pt x="3856" y="501"/>
                  <a:pt x="3656" y="698"/>
                  <a:pt x="3454" y="908"/>
                </a:cubicBezTo>
                <a:cubicBezTo>
                  <a:pt x="3366" y="526"/>
                  <a:pt x="3073" y="198"/>
                  <a:pt x="2703" y="66"/>
                </a:cubicBezTo>
                <a:cubicBezTo>
                  <a:pt x="2579" y="22"/>
                  <a:pt x="2448" y="1"/>
                  <a:pt x="2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2" name="Google Shape;2694;p24">
            <a:extLst>
              <a:ext uri="{FF2B5EF4-FFF2-40B4-BE49-F238E27FC236}">
                <a16:creationId xmlns:a16="http://schemas.microsoft.com/office/drawing/2014/main" id="{5FE95668-E60D-7436-8277-ABEC64761B1C}"/>
              </a:ext>
            </a:extLst>
          </p:cNvPr>
          <p:cNvSpPr/>
          <p:nvPr/>
        </p:nvSpPr>
        <p:spPr>
          <a:xfrm>
            <a:off x="5742924" y="3626799"/>
            <a:ext cx="401057" cy="216238"/>
          </a:xfrm>
          <a:custGeom>
            <a:avLst/>
            <a:gdLst/>
            <a:ahLst/>
            <a:cxnLst/>
            <a:rect l="l" t="t" r="r" b="b"/>
            <a:pathLst>
              <a:path w="3255" h="1755" extrusionOk="0">
                <a:moveTo>
                  <a:pt x="1797" y="1"/>
                </a:moveTo>
                <a:cubicBezTo>
                  <a:pt x="1596" y="1"/>
                  <a:pt x="1395" y="83"/>
                  <a:pt x="1253" y="225"/>
                </a:cubicBezTo>
                <a:cubicBezTo>
                  <a:pt x="1102" y="376"/>
                  <a:pt x="968" y="613"/>
                  <a:pt x="979" y="826"/>
                </a:cubicBezTo>
                <a:cubicBezTo>
                  <a:pt x="936" y="814"/>
                  <a:pt x="893" y="809"/>
                  <a:pt x="849" y="809"/>
                </a:cubicBezTo>
                <a:cubicBezTo>
                  <a:pt x="711" y="809"/>
                  <a:pt x="573" y="863"/>
                  <a:pt x="475" y="961"/>
                </a:cubicBezTo>
                <a:cubicBezTo>
                  <a:pt x="345" y="1089"/>
                  <a:pt x="291" y="1291"/>
                  <a:pt x="338" y="1467"/>
                </a:cubicBezTo>
                <a:cubicBezTo>
                  <a:pt x="230" y="1557"/>
                  <a:pt x="109" y="1664"/>
                  <a:pt x="1" y="1755"/>
                </a:cubicBezTo>
                <a:cubicBezTo>
                  <a:pt x="1" y="1755"/>
                  <a:pt x="1640" y="1032"/>
                  <a:pt x="3254" y="817"/>
                </a:cubicBezTo>
                <a:cubicBezTo>
                  <a:pt x="3086" y="787"/>
                  <a:pt x="2883" y="711"/>
                  <a:pt x="2713" y="680"/>
                </a:cubicBezTo>
                <a:cubicBezTo>
                  <a:pt x="2537" y="336"/>
                  <a:pt x="2222" y="24"/>
                  <a:pt x="1836" y="2"/>
                </a:cubicBezTo>
                <a:cubicBezTo>
                  <a:pt x="1823" y="1"/>
                  <a:pt x="1810" y="1"/>
                  <a:pt x="17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3" name="Google Shape;2695;p24">
            <a:extLst>
              <a:ext uri="{FF2B5EF4-FFF2-40B4-BE49-F238E27FC236}">
                <a16:creationId xmlns:a16="http://schemas.microsoft.com/office/drawing/2014/main" id="{D913DFAA-7AF6-0829-7841-D3044D439EC4}"/>
              </a:ext>
            </a:extLst>
          </p:cNvPr>
          <p:cNvSpPr/>
          <p:nvPr/>
        </p:nvSpPr>
        <p:spPr>
          <a:xfrm>
            <a:off x="6193264" y="3261229"/>
            <a:ext cx="509853" cy="258623"/>
          </a:xfrm>
          <a:custGeom>
            <a:avLst/>
            <a:gdLst/>
            <a:ahLst/>
            <a:cxnLst/>
            <a:rect l="l" t="t" r="r" b="b"/>
            <a:pathLst>
              <a:path w="4138" h="2099" extrusionOk="0">
                <a:moveTo>
                  <a:pt x="2433" y="0"/>
                </a:moveTo>
                <a:cubicBezTo>
                  <a:pt x="2428" y="0"/>
                  <a:pt x="2422" y="0"/>
                  <a:pt x="2417" y="1"/>
                </a:cubicBezTo>
                <a:cubicBezTo>
                  <a:pt x="2200" y="7"/>
                  <a:pt x="2006" y="148"/>
                  <a:pt x="1877" y="322"/>
                </a:cubicBezTo>
                <a:cubicBezTo>
                  <a:pt x="1748" y="496"/>
                  <a:pt x="1678" y="712"/>
                  <a:pt x="1609" y="916"/>
                </a:cubicBezTo>
                <a:cubicBezTo>
                  <a:pt x="1482" y="798"/>
                  <a:pt x="1309" y="737"/>
                  <a:pt x="1136" y="737"/>
                </a:cubicBezTo>
                <a:cubicBezTo>
                  <a:pt x="990" y="737"/>
                  <a:pt x="845" y="780"/>
                  <a:pt x="729" y="868"/>
                </a:cubicBezTo>
                <a:cubicBezTo>
                  <a:pt x="474" y="1060"/>
                  <a:pt x="348" y="1434"/>
                  <a:pt x="495" y="1719"/>
                </a:cubicBezTo>
                <a:cubicBezTo>
                  <a:pt x="307" y="1840"/>
                  <a:pt x="188" y="1976"/>
                  <a:pt x="0" y="2098"/>
                </a:cubicBezTo>
                <a:cubicBezTo>
                  <a:pt x="0" y="2098"/>
                  <a:pt x="2121" y="1473"/>
                  <a:pt x="4137" y="1447"/>
                </a:cubicBezTo>
                <a:cubicBezTo>
                  <a:pt x="3999" y="1393"/>
                  <a:pt x="3790" y="1340"/>
                  <a:pt x="3652" y="1289"/>
                </a:cubicBezTo>
                <a:cubicBezTo>
                  <a:pt x="3693" y="1161"/>
                  <a:pt x="3653" y="1012"/>
                  <a:pt x="3555" y="919"/>
                </a:cubicBezTo>
                <a:cubicBezTo>
                  <a:pt x="3489" y="858"/>
                  <a:pt x="3404" y="826"/>
                  <a:pt x="3316" y="826"/>
                </a:cubicBezTo>
                <a:cubicBezTo>
                  <a:pt x="3273" y="826"/>
                  <a:pt x="3229" y="834"/>
                  <a:pt x="3188" y="850"/>
                </a:cubicBezTo>
                <a:cubicBezTo>
                  <a:pt x="3150" y="644"/>
                  <a:pt x="3083" y="440"/>
                  <a:pt x="2954" y="276"/>
                </a:cubicBezTo>
                <a:cubicBezTo>
                  <a:pt x="2828" y="116"/>
                  <a:pt x="2635" y="0"/>
                  <a:pt x="2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4" name="Google Shape;2705;p24">
            <a:extLst>
              <a:ext uri="{FF2B5EF4-FFF2-40B4-BE49-F238E27FC236}">
                <a16:creationId xmlns:a16="http://schemas.microsoft.com/office/drawing/2014/main" id="{2BB54449-E9C6-91B2-5C35-BEEA3E8862C8}"/>
              </a:ext>
            </a:extLst>
          </p:cNvPr>
          <p:cNvSpPr/>
          <p:nvPr/>
        </p:nvSpPr>
        <p:spPr>
          <a:xfrm>
            <a:off x="6034444" y="4712911"/>
            <a:ext cx="1745798" cy="276489"/>
          </a:xfrm>
          <a:custGeom>
            <a:avLst/>
            <a:gdLst/>
            <a:ahLst/>
            <a:cxnLst/>
            <a:rect l="l" t="t" r="r" b="b"/>
            <a:pathLst>
              <a:path w="14169" h="2244" extrusionOk="0">
                <a:moveTo>
                  <a:pt x="1881" y="1"/>
                </a:moveTo>
                <a:cubicBezTo>
                  <a:pt x="1715" y="1"/>
                  <a:pt x="1548" y="10"/>
                  <a:pt x="1380" y="31"/>
                </a:cubicBezTo>
                <a:cubicBezTo>
                  <a:pt x="885" y="93"/>
                  <a:pt x="343" y="313"/>
                  <a:pt x="181" y="783"/>
                </a:cubicBezTo>
                <a:cubicBezTo>
                  <a:pt x="0" y="1301"/>
                  <a:pt x="399" y="1877"/>
                  <a:pt x="905" y="2089"/>
                </a:cubicBezTo>
                <a:cubicBezTo>
                  <a:pt x="1183" y="2207"/>
                  <a:pt x="1481" y="2243"/>
                  <a:pt x="1784" y="2243"/>
                </a:cubicBezTo>
                <a:cubicBezTo>
                  <a:pt x="2032" y="2243"/>
                  <a:pt x="2284" y="2219"/>
                  <a:pt x="2530" y="2193"/>
                </a:cubicBezTo>
                <a:cubicBezTo>
                  <a:pt x="3295" y="2112"/>
                  <a:pt x="4062" y="2033"/>
                  <a:pt x="4829" y="1955"/>
                </a:cubicBezTo>
                <a:cubicBezTo>
                  <a:pt x="5497" y="1884"/>
                  <a:pt x="6163" y="1816"/>
                  <a:pt x="6830" y="1746"/>
                </a:cubicBezTo>
                <a:cubicBezTo>
                  <a:pt x="7076" y="1721"/>
                  <a:pt x="7305" y="1710"/>
                  <a:pt x="7530" y="1710"/>
                </a:cubicBezTo>
                <a:cubicBezTo>
                  <a:pt x="7903" y="1710"/>
                  <a:pt x="8264" y="1740"/>
                  <a:pt x="8669" y="1781"/>
                </a:cubicBezTo>
                <a:lnTo>
                  <a:pt x="12728" y="2195"/>
                </a:lnTo>
                <a:cubicBezTo>
                  <a:pt x="12850" y="2208"/>
                  <a:pt x="12978" y="2218"/>
                  <a:pt x="13105" y="2218"/>
                </a:cubicBezTo>
                <a:cubicBezTo>
                  <a:pt x="13391" y="2218"/>
                  <a:pt x="13670" y="2165"/>
                  <a:pt x="13858" y="1963"/>
                </a:cubicBezTo>
                <a:cubicBezTo>
                  <a:pt x="14168" y="1632"/>
                  <a:pt x="14035" y="1053"/>
                  <a:pt x="13690" y="759"/>
                </a:cubicBezTo>
                <a:cubicBezTo>
                  <a:pt x="13347" y="465"/>
                  <a:pt x="12867" y="394"/>
                  <a:pt x="12415" y="380"/>
                </a:cubicBezTo>
                <a:cubicBezTo>
                  <a:pt x="12350" y="378"/>
                  <a:pt x="12286" y="378"/>
                  <a:pt x="12222" y="378"/>
                </a:cubicBezTo>
                <a:cubicBezTo>
                  <a:pt x="10498" y="378"/>
                  <a:pt x="8800" y="1013"/>
                  <a:pt x="7089" y="1013"/>
                </a:cubicBezTo>
                <a:cubicBezTo>
                  <a:pt x="6867" y="1013"/>
                  <a:pt x="6645" y="1002"/>
                  <a:pt x="6423" y="978"/>
                </a:cubicBezTo>
                <a:cubicBezTo>
                  <a:pt x="4880" y="809"/>
                  <a:pt x="3408" y="1"/>
                  <a:pt x="18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5" name="Google Shape;2706;p24">
            <a:extLst>
              <a:ext uri="{FF2B5EF4-FFF2-40B4-BE49-F238E27FC236}">
                <a16:creationId xmlns:a16="http://schemas.microsoft.com/office/drawing/2014/main" id="{C3059268-9BC1-EFCE-DA5A-4DF6A247C87B}"/>
              </a:ext>
            </a:extLst>
          </p:cNvPr>
          <p:cNvSpPr/>
          <p:nvPr/>
        </p:nvSpPr>
        <p:spPr>
          <a:xfrm>
            <a:off x="6982806" y="3975981"/>
            <a:ext cx="744696" cy="763671"/>
          </a:xfrm>
          <a:custGeom>
            <a:avLst/>
            <a:gdLst/>
            <a:ahLst/>
            <a:cxnLst/>
            <a:rect l="l" t="t" r="r" b="b"/>
            <a:pathLst>
              <a:path w="6044" h="6198" extrusionOk="0">
                <a:moveTo>
                  <a:pt x="1160" y="0"/>
                </a:moveTo>
                <a:lnTo>
                  <a:pt x="1" y="807"/>
                </a:lnTo>
                <a:lnTo>
                  <a:pt x="5370" y="6198"/>
                </a:lnTo>
                <a:lnTo>
                  <a:pt x="6044" y="5468"/>
                </a:lnTo>
                <a:cubicBezTo>
                  <a:pt x="6044" y="5468"/>
                  <a:pt x="2768" y="978"/>
                  <a:pt x="116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6" name="Google Shape;2707;p24">
            <a:extLst>
              <a:ext uri="{FF2B5EF4-FFF2-40B4-BE49-F238E27FC236}">
                <a16:creationId xmlns:a16="http://schemas.microsoft.com/office/drawing/2014/main" id="{516FFB54-504A-7237-675D-9A579349A72A}"/>
              </a:ext>
            </a:extLst>
          </p:cNvPr>
          <p:cNvSpPr/>
          <p:nvPr/>
        </p:nvSpPr>
        <p:spPr>
          <a:xfrm>
            <a:off x="7514343" y="4567890"/>
            <a:ext cx="262319" cy="384177"/>
          </a:xfrm>
          <a:custGeom>
            <a:avLst/>
            <a:gdLst/>
            <a:ahLst/>
            <a:cxnLst/>
            <a:rect l="l" t="t" r="r" b="b"/>
            <a:pathLst>
              <a:path w="2129" h="3118" extrusionOk="0">
                <a:moveTo>
                  <a:pt x="1234" y="1"/>
                </a:moveTo>
                <a:lnTo>
                  <a:pt x="461" y="755"/>
                </a:lnTo>
                <a:cubicBezTo>
                  <a:pt x="461" y="755"/>
                  <a:pt x="852" y="1390"/>
                  <a:pt x="654" y="1665"/>
                </a:cubicBezTo>
                <a:cubicBezTo>
                  <a:pt x="456" y="1939"/>
                  <a:pt x="0" y="2879"/>
                  <a:pt x="246" y="3101"/>
                </a:cubicBezTo>
                <a:cubicBezTo>
                  <a:pt x="258" y="3112"/>
                  <a:pt x="274" y="3118"/>
                  <a:pt x="293" y="3118"/>
                </a:cubicBezTo>
                <a:cubicBezTo>
                  <a:pt x="651" y="3118"/>
                  <a:pt x="2129" y="1216"/>
                  <a:pt x="2113" y="1111"/>
                </a:cubicBezTo>
                <a:cubicBezTo>
                  <a:pt x="2096" y="1001"/>
                  <a:pt x="1234" y="1"/>
                  <a:pt x="12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7" name="Google Shape;2708;p24">
            <a:extLst>
              <a:ext uri="{FF2B5EF4-FFF2-40B4-BE49-F238E27FC236}">
                <a16:creationId xmlns:a16="http://schemas.microsoft.com/office/drawing/2014/main" id="{1BA3459F-3541-29CB-53BC-EAB93B1999C4}"/>
              </a:ext>
            </a:extLst>
          </p:cNvPr>
          <p:cNvSpPr/>
          <p:nvPr/>
        </p:nvSpPr>
        <p:spPr>
          <a:xfrm>
            <a:off x="6738847" y="3115100"/>
            <a:ext cx="927544" cy="1539047"/>
          </a:xfrm>
          <a:custGeom>
            <a:avLst/>
            <a:gdLst/>
            <a:ahLst/>
            <a:cxnLst/>
            <a:rect l="l" t="t" r="r" b="b"/>
            <a:pathLst>
              <a:path w="7528" h="12491" extrusionOk="0">
                <a:moveTo>
                  <a:pt x="3232" y="1"/>
                </a:moveTo>
                <a:lnTo>
                  <a:pt x="527" y="555"/>
                </a:lnTo>
                <a:cubicBezTo>
                  <a:pt x="265" y="1055"/>
                  <a:pt x="1" y="5643"/>
                  <a:pt x="1844" y="7887"/>
                </a:cubicBezTo>
                <a:lnTo>
                  <a:pt x="6468" y="12491"/>
                </a:lnTo>
                <a:lnTo>
                  <a:pt x="7527" y="11503"/>
                </a:lnTo>
                <a:cubicBezTo>
                  <a:pt x="7527" y="11503"/>
                  <a:pt x="4776" y="8092"/>
                  <a:pt x="3251" y="6909"/>
                </a:cubicBezTo>
                <a:lnTo>
                  <a:pt x="32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8" name="Google Shape;2709;p24">
            <a:extLst>
              <a:ext uri="{FF2B5EF4-FFF2-40B4-BE49-F238E27FC236}">
                <a16:creationId xmlns:a16="http://schemas.microsoft.com/office/drawing/2014/main" id="{66981D5D-834C-E55E-0660-4F2439D7DD42}"/>
              </a:ext>
            </a:extLst>
          </p:cNvPr>
          <p:cNvSpPr/>
          <p:nvPr/>
        </p:nvSpPr>
        <p:spPr>
          <a:xfrm>
            <a:off x="6372907" y="3097234"/>
            <a:ext cx="991614" cy="1713270"/>
          </a:xfrm>
          <a:custGeom>
            <a:avLst/>
            <a:gdLst/>
            <a:ahLst/>
            <a:cxnLst/>
            <a:rect l="l" t="t" r="r" b="b"/>
            <a:pathLst>
              <a:path w="8048" h="13905" extrusionOk="0">
                <a:moveTo>
                  <a:pt x="7772" y="0"/>
                </a:moveTo>
                <a:lnTo>
                  <a:pt x="4709" y="639"/>
                </a:lnTo>
                <a:cubicBezTo>
                  <a:pt x="3740" y="3182"/>
                  <a:pt x="0" y="13661"/>
                  <a:pt x="0" y="13661"/>
                </a:cubicBezTo>
                <a:lnTo>
                  <a:pt x="1048" y="13905"/>
                </a:lnTo>
                <a:cubicBezTo>
                  <a:pt x="2980" y="8971"/>
                  <a:pt x="7362" y="1596"/>
                  <a:pt x="7362" y="1596"/>
                </a:cubicBezTo>
                <a:cubicBezTo>
                  <a:pt x="7362" y="1596"/>
                  <a:pt x="8048" y="470"/>
                  <a:pt x="77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9" name="Google Shape;2710;p24">
            <a:extLst>
              <a:ext uri="{FF2B5EF4-FFF2-40B4-BE49-F238E27FC236}">
                <a16:creationId xmlns:a16="http://schemas.microsoft.com/office/drawing/2014/main" id="{8CEC5435-095F-240A-193C-93853E92A063}"/>
              </a:ext>
            </a:extLst>
          </p:cNvPr>
          <p:cNvSpPr/>
          <p:nvPr/>
        </p:nvSpPr>
        <p:spPr>
          <a:xfrm>
            <a:off x="6130426" y="4721289"/>
            <a:ext cx="395759" cy="194553"/>
          </a:xfrm>
          <a:custGeom>
            <a:avLst/>
            <a:gdLst/>
            <a:ahLst/>
            <a:cxnLst/>
            <a:rect l="l" t="t" r="r" b="b"/>
            <a:pathLst>
              <a:path w="3212" h="1579" extrusionOk="0">
                <a:moveTo>
                  <a:pt x="2126" y="0"/>
                </a:moveTo>
                <a:cubicBezTo>
                  <a:pt x="2126" y="0"/>
                  <a:pt x="1839" y="618"/>
                  <a:pt x="1510" y="618"/>
                </a:cubicBezTo>
                <a:cubicBezTo>
                  <a:pt x="1503" y="618"/>
                  <a:pt x="1497" y="618"/>
                  <a:pt x="1491" y="617"/>
                </a:cubicBezTo>
                <a:cubicBezTo>
                  <a:pt x="1460" y="615"/>
                  <a:pt x="1424" y="614"/>
                  <a:pt x="1383" y="614"/>
                </a:cubicBezTo>
                <a:cubicBezTo>
                  <a:pt x="974" y="614"/>
                  <a:pt x="109" y="729"/>
                  <a:pt x="54" y="1025"/>
                </a:cubicBezTo>
                <a:cubicBezTo>
                  <a:pt x="0" y="1316"/>
                  <a:pt x="2119" y="1579"/>
                  <a:pt x="2624" y="1579"/>
                </a:cubicBezTo>
                <a:cubicBezTo>
                  <a:pt x="2684" y="1579"/>
                  <a:pt x="2721" y="1575"/>
                  <a:pt x="2730" y="1568"/>
                </a:cubicBezTo>
                <a:cubicBezTo>
                  <a:pt x="2815" y="1495"/>
                  <a:pt x="3212" y="238"/>
                  <a:pt x="3212" y="238"/>
                </a:cubicBezTo>
                <a:lnTo>
                  <a:pt x="2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0" name="Google Shape;2711;p24">
            <a:extLst>
              <a:ext uri="{FF2B5EF4-FFF2-40B4-BE49-F238E27FC236}">
                <a16:creationId xmlns:a16="http://schemas.microsoft.com/office/drawing/2014/main" id="{21915276-4573-493A-A732-0A82CA9A173C}"/>
              </a:ext>
            </a:extLst>
          </p:cNvPr>
          <p:cNvSpPr/>
          <p:nvPr/>
        </p:nvSpPr>
        <p:spPr>
          <a:xfrm>
            <a:off x="6398535" y="3103395"/>
            <a:ext cx="982127" cy="1636262"/>
          </a:xfrm>
          <a:custGeom>
            <a:avLst/>
            <a:gdLst/>
            <a:ahLst/>
            <a:cxnLst/>
            <a:rect l="l" t="t" r="r" b="b"/>
            <a:pathLst>
              <a:path w="7971" h="13280" extrusionOk="0">
                <a:moveTo>
                  <a:pt x="7971" y="1"/>
                </a:moveTo>
                <a:lnTo>
                  <a:pt x="4605" y="223"/>
                </a:lnTo>
                <a:cubicBezTo>
                  <a:pt x="4605" y="223"/>
                  <a:pt x="2784" y="3960"/>
                  <a:pt x="2010" y="6551"/>
                </a:cubicBezTo>
                <a:lnTo>
                  <a:pt x="0" y="12985"/>
                </a:lnTo>
                <a:lnTo>
                  <a:pt x="1147" y="13280"/>
                </a:lnTo>
                <a:lnTo>
                  <a:pt x="4143" y="7282"/>
                </a:lnTo>
                <a:lnTo>
                  <a:pt x="6522" y="4162"/>
                </a:lnTo>
                <a:cubicBezTo>
                  <a:pt x="7168" y="3265"/>
                  <a:pt x="7628" y="2243"/>
                  <a:pt x="7842" y="1159"/>
                </a:cubicBezTo>
                <a:cubicBezTo>
                  <a:pt x="7912" y="794"/>
                  <a:pt x="7963" y="402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1" name="Google Shape;2712;p24">
            <a:extLst>
              <a:ext uri="{FF2B5EF4-FFF2-40B4-BE49-F238E27FC236}">
                <a16:creationId xmlns:a16="http://schemas.microsoft.com/office/drawing/2014/main" id="{0D0B45EE-87BD-7A9E-652C-AED54E3A9039}"/>
              </a:ext>
            </a:extLst>
          </p:cNvPr>
          <p:cNvSpPr/>
          <p:nvPr/>
        </p:nvSpPr>
        <p:spPr>
          <a:xfrm>
            <a:off x="6486139" y="3170792"/>
            <a:ext cx="690236" cy="1521305"/>
          </a:xfrm>
          <a:custGeom>
            <a:avLst/>
            <a:gdLst/>
            <a:ahLst/>
            <a:cxnLst/>
            <a:rect l="l" t="t" r="r" b="b"/>
            <a:pathLst>
              <a:path w="5602" h="12347" extrusionOk="0">
                <a:moveTo>
                  <a:pt x="5556" y="1"/>
                </a:moveTo>
                <a:cubicBezTo>
                  <a:pt x="5541" y="1"/>
                  <a:pt x="5526" y="8"/>
                  <a:pt x="5519" y="27"/>
                </a:cubicBezTo>
                <a:cubicBezTo>
                  <a:pt x="5226" y="857"/>
                  <a:pt x="4887" y="1671"/>
                  <a:pt x="4522" y="2473"/>
                </a:cubicBezTo>
                <a:cubicBezTo>
                  <a:pt x="4157" y="3268"/>
                  <a:pt x="3770" y="4053"/>
                  <a:pt x="3373" y="4832"/>
                </a:cubicBezTo>
                <a:cubicBezTo>
                  <a:pt x="2975" y="5616"/>
                  <a:pt x="2570" y="6397"/>
                  <a:pt x="2175" y="7184"/>
                </a:cubicBezTo>
                <a:cubicBezTo>
                  <a:pt x="1783" y="7964"/>
                  <a:pt x="1402" y="8751"/>
                  <a:pt x="1050" y="9550"/>
                </a:cubicBezTo>
                <a:cubicBezTo>
                  <a:pt x="699" y="10349"/>
                  <a:pt x="379" y="11160"/>
                  <a:pt x="108" y="11989"/>
                </a:cubicBezTo>
                <a:cubicBezTo>
                  <a:pt x="74" y="12092"/>
                  <a:pt x="41" y="12195"/>
                  <a:pt x="8" y="12300"/>
                </a:cubicBezTo>
                <a:cubicBezTo>
                  <a:pt x="0" y="12328"/>
                  <a:pt x="24" y="12346"/>
                  <a:pt x="47" y="12346"/>
                </a:cubicBezTo>
                <a:cubicBezTo>
                  <a:pt x="62" y="12346"/>
                  <a:pt x="76" y="12338"/>
                  <a:pt x="82" y="12320"/>
                </a:cubicBezTo>
                <a:cubicBezTo>
                  <a:pt x="343" y="11479"/>
                  <a:pt x="656" y="10658"/>
                  <a:pt x="1003" y="9849"/>
                </a:cubicBezTo>
                <a:cubicBezTo>
                  <a:pt x="1347" y="9046"/>
                  <a:pt x="1724" y="8258"/>
                  <a:pt x="2113" y="7476"/>
                </a:cubicBezTo>
                <a:cubicBezTo>
                  <a:pt x="2504" y="6689"/>
                  <a:pt x="2909" y="5908"/>
                  <a:pt x="3308" y="5124"/>
                </a:cubicBezTo>
                <a:cubicBezTo>
                  <a:pt x="3706" y="4344"/>
                  <a:pt x="4099" y="3563"/>
                  <a:pt x="4468" y="2769"/>
                </a:cubicBezTo>
                <a:cubicBezTo>
                  <a:pt x="4836" y="1977"/>
                  <a:pt x="5180" y="1174"/>
                  <a:pt x="5480" y="354"/>
                </a:cubicBezTo>
                <a:cubicBezTo>
                  <a:pt x="5517" y="252"/>
                  <a:pt x="5554" y="149"/>
                  <a:pt x="5590" y="47"/>
                </a:cubicBezTo>
                <a:cubicBezTo>
                  <a:pt x="5601" y="19"/>
                  <a:pt x="5579" y="1"/>
                  <a:pt x="55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2" name="Google Shape;2713;p24">
            <a:extLst>
              <a:ext uri="{FF2B5EF4-FFF2-40B4-BE49-F238E27FC236}">
                <a16:creationId xmlns:a16="http://schemas.microsoft.com/office/drawing/2014/main" id="{667DBBDC-28D7-A021-2F65-4A9142163AA8}"/>
              </a:ext>
            </a:extLst>
          </p:cNvPr>
          <p:cNvSpPr/>
          <p:nvPr/>
        </p:nvSpPr>
        <p:spPr>
          <a:xfrm>
            <a:off x="7056734" y="3175843"/>
            <a:ext cx="69369" cy="96845"/>
          </a:xfrm>
          <a:custGeom>
            <a:avLst/>
            <a:gdLst/>
            <a:ahLst/>
            <a:cxnLst/>
            <a:rect l="l" t="t" r="r" b="b"/>
            <a:pathLst>
              <a:path w="563" h="786" extrusionOk="0">
                <a:moveTo>
                  <a:pt x="48" y="1"/>
                </a:moveTo>
                <a:cubicBezTo>
                  <a:pt x="25" y="1"/>
                  <a:pt x="1" y="20"/>
                  <a:pt x="8" y="48"/>
                </a:cubicBezTo>
                <a:cubicBezTo>
                  <a:pt x="82" y="340"/>
                  <a:pt x="255" y="597"/>
                  <a:pt x="494" y="779"/>
                </a:cubicBezTo>
                <a:cubicBezTo>
                  <a:pt x="501" y="784"/>
                  <a:pt x="508" y="786"/>
                  <a:pt x="514" y="786"/>
                </a:cubicBezTo>
                <a:cubicBezTo>
                  <a:pt x="543" y="786"/>
                  <a:pt x="563" y="738"/>
                  <a:pt x="532" y="713"/>
                </a:cubicBezTo>
                <a:cubicBezTo>
                  <a:pt x="308" y="544"/>
                  <a:pt x="150" y="299"/>
                  <a:pt x="81" y="28"/>
                </a:cubicBezTo>
                <a:cubicBezTo>
                  <a:pt x="77" y="9"/>
                  <a:pt x="62" y="1"/>
                  <a:pt x="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3" name="Google Shape;2714;p24">
            <a:extLst>
              <a:ext uri="{FF2B5EF4-FFF2-40B4-BE49-F238E27FC236}">
                <a16:creationId xmlns:a16="http://schemas.microsoft.com/office/drawing/2014/main" id="{D426336F-D6C4-12CC-C2AC-83C4F9868C90}"/>
              </a:ext>
            </a:extLst>
          </p:cNvPr>
          <p:cNvSpPr/>
          <p:nvPr/>
        </p:nvSpPr>
        <p:spPr>
          <a:xfrm>
            <a:off x="6243904" y="2174994"/>
            <a:ext cx="798294" cy="618527"/>
          </a:xfrm>
          <a:custGeom>
            <a:avLst/>
            <a:gdLst/>
            <a:ahLst/>
            <a:cxnLst/>
            <a:rect l="l" t="t" r="r" b="b"/>
            <a:pathLst>
              <a:path w="6479" h="5020" extrusionOk="0">
                <a:moveTo>
                  <a:pt x="5087" y="1"/>
                </a:moveTo>
                <a:cubicBezTo>
                  <a:pt x="4657" y="1311"/>
                  <a:pt x="3871" y="2505"/>
                  <a:pt x="3051" y="3492"/>
                </a:cubicBezTo>
                <a:lnTo>
                  <a:pt x="591" y="796"/>
                </a:lnTo>
                <a:lnTo>
                  <a:pt x="1" y="1242"/>
                </a:lnTo>
                <a:cubicBezTo>
                  <a:pt x="1" y="1242"/>
                  <a:pt x="2591" y="5020"/>
                  <a:pt x="3138" y="5020"/>
                </a:cubicBezTo>
                <a:cubicBezTo>
                  <a:pt x="3676" y="5020"/>
                  <a:pt x="6479" y="452"/>
                  <a:pt x="6479" y="452"/>
                </a:cubicBezTo>
                <a:lnTo>
                  <a:pt x="50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4" name="Google Shape;2715;p24">
            <a:extLst>
              <a:ext uri="{FF2B5EF4-FFF2-40B4-BE49-F238E27FC236}">
                <a16:creationId xmlns:a16="http://schemas.microsoft.com/office/drawing/2014/main" id="{E7090E7D-6985-AE24-C4D6-7DE5357778BB}"/>
              </a:ext>
            </a:extLst>
          </p:cNvPr>
          <p:cNvSpPr/>
          <p:nvPr/>
        </p:nvSpPr>
        <p:spPr>
          <a:xfrm>
            <a:off x="6193511" y="1861789"/>
            <a:ext cx="264537" cy="506403"/>
          </a:xfrm>
          <a:custGeom>
            <a:avLst/>
            <a:gdLst/>
            <a:ahLst/>
            <a:cxnLst/>
            <a:rect l="l" t="t" r="r" b="b"/>
            <a:pathLst>
              <a:path w="2147" h="4110" extrusionOk="0">
                <a:moveTo>
                  <a:pt x="1144" y="0"/>
                </a:moveTo>
                <a:lnTo>
                  <a:pt x="0" y="1215"/>
                </a:lnTo>
                <a:lnTo>
                  <a:pt x="1185" y="4109"/>
                </a:lnTo>
                <a:lnTo>
                  <a:pt x="2146" y="3444"/>
                </a:lnTo>
                <a:lnTo>
                  <a:pt x="11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5" name="Google Shape;2716;p24">
            <a:extLst>
              <a:ext uri="{FF2B5EF4-FFF2-40B4-BE49-F238E27FC236}">
                <a16:creationId xmlns:a16="http://schemas.microsoft.com/office/drawing/2014/main" id="{4C855BD3-7CB1-5F2B-48A0-4DC1B6738CBF}"/>
              </a:ext>
            </a:extLst>
          </p:cNvPr>
          <p:cNvSpPr/>
          <p:nvPr/>
        </p:nvSpPr>
        <p:spPr>
          <a:xfrm>
            <a:off x="6193511" y="1970216"/>
            <a:ext cx="363847" cy="406848"/>
          </a:xfrm>
          <a:custGeom>
            <a:avLst/>
            <a:gdLst/>
            <a:ahLst/>
            <a:cxnLst/>
            <a:rect l="l" t="t" r="r" b="b"/>
            <a:pathLst>
              <a:path w="2953" h="3302" extrusionOk="0">
                <a:moveTo>
                  <a:pt x="1832" y="0"/>
                </a:moveTo>
                <a:lnTo>
                  <a:pt x="0" y="335"/>
                </a:lnTo>
                <a:lnTo>
                  <a:pt x="1185" y="3229"/>
                </a:lnTo>
                <a:lnTo>
                  <a:pt x="2952" y="3302"/>
                </a:lnTo>
                <a:lnTo>
                  <a:pt x="183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6" name="Google Shape;2717;p24">
            <a:extLst>
              <a:ext uri="{FF2B5EF4-FFF2-40B4-BE49-F238E27FC236}">
                <a16:creationId xmlns:a16="http://schemas.microsoft.com/office/drawing/2014/main" id="{0A57E43F-D584-DB36-50D3-4D6681C3D422}"/>
              </a:ext>
            </a:extLst>
          </p:cNvPr>
          <p:cNvSpPr/>
          <p:nvPr/>
        </p:nvSpPr>
        <p:spPr>
          <a:xfrm>
            <a:off x="6174536" y="2125463"/>
            <a:ext cx="172867" cy="215252"/>
          </a:xfrm>
          <a:custGeom>
            <a:avLst/>
            <a:gdLst/>
            <a:ahLst/>
            <a:cxnLst/>
            <a:rect l="l" t="t" r="r" b="b"/>
            <a:pathLst>
              <a:path w="1403" h="1747" extrusionOk="0">
                <a:moveTo>
                  <a:pt x="639" y="0"/>
                </a:moveTo>
                <a:cubicBezTo>
                  <a:pt x="507" y="0"/>
                  <a:pt x="210" y="339"/>
                  <a:pt x="111" y="485"/>
                </a:cubicBezTo>
                <a:cubicBezTo>
                  <a:pt x="1" y="647"/>
                  <a:pt x="75" y="808"/>
                  <a:pt x="341" y="1346"/>
                </a:cubicBezTo>
                <a:cubicBezTo>
                  <a:pt x="508" y="1684"/>
                  <a:pt x="718" y="1747"/>
                  <a:pt x="850" y="1747"/>
                </a:cubicBezTo>
                <a:cubicBezTo>
                  <a:pt x="929" y="1747"/>
                  <a:pt x="980" y="1725"/>
                  <a:pt x="980" y="1725"/>
                </a:cubicBezTo>
                <a:cubicBezTo>
                  <a:pt x="1403" y="1563"/>
                  <a:pt x="1191" y="885"/>
                  <a:pt x="1191" y="885"/>
                </a:cubicBezTo>
                <a:cubicBezTo>
                  <a:pt x="1191" y="885"/>
                  <a:pt x="1355" y="808"/>
                  <a:pt x="1338" y="725"/>
                </a:cubicBezTo>
                <a:cubicBezTo>
                  <a:pt x="1320" y="642"/>
                  <a:pt x="903" y="286"/>
                  <a:pt x="828" y="234"/>
                </a:cubicBezTo>
                <a:cubicBezTo>
                  <a:pt x="808" y="220"/>
                  <a:pt x="785" y="215"/>
                  <a:pt x="760" y="215"/>
                </a:cubicBezTo>
                <a:cubicBezTo>
                  <a:pt x="688" y="215"/>
                  <a:pt x="609" y="259"/>
                  <a:pt x="609" y="259"/>
                </a:cubicBezTo>
                <a:cubicBezTo>
                  <a:pt x="609" y="259"/>
                  <a:pt x="778" y="112"/>
                  <a:pt x="678" y="15"/>
                </a:cubicBezTo>
                <a:cubicBezTo>
                  <a:pt x="668" y="5"/>
                  <a:pt x="655" y="0"/>
                  <a:pt x="6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7" name="Google Shape;2718;p24">
            <a:extLst>
              <a:ext uri="{FF2B5EF4-FFF2-40B4-BE49-F238E27FC236}">
                <a16:creationId xmlns:a16="http://schemas.microsoft.com/office/drawing/2014/main" id="{A5A98B35-B915-82CA-15E9-170E9305822C}"/>
              </a:ext>
            </a:extLst>
          </p:cNvPr>
          <p:cNvSpPr/>
          <p:nvPr/>
        </p:nvSpPr>
        <p:spPr>
          <a:xfrm>
            <a:off x="6948800" y="2852905"/>
            <a:ext cx="562588" cy="182478"/>
          </a:xfrm>
          <a:custGeom>
            <a:avLst/>
            <a:gdLst/>
            <a:ahLst/>
            <a:cxnLst/>
            <a:rect l="l" t="t" r="r" b="b"/>
            <a:pathLst>
              <a:path w="4566" h="1481" extrusionOk="0">
                <a:moveTo>
                  <a:pt x="3624" y="0"/>
                </a:moveTo>
                <a:cubicBezTo>
                  <a:pt x="3569" y="0"/>
                  <a:pt x="3514" y="2"/>
                  <a:pt x="3459" y="4"/>
                </a:cubicBezTo>
                <a:cubicBezTo>
                  <a:pt x="3118" y="15"/>
                  <a:pt x="2779" y="25"/>
                  <a:pt x="2438" y="34"/>
                </a:cubicBezTo>
                <a:cubicBezTo>
                  <a:pt x="1838" y="54"/>
                  <a:pt x="1239" y="71"/>
                  <a:pt x="640" y="91"/>
                </a:cubicBezTo>
                <a:cubicBezTo>
                  <a:pt x="462" y="96"/>
                  <a:pt x="289" y="81"/>
                  <a:pt x="175" y="238"/>
                </a:cubicBezTo>
                <a:cubicBezTo>
                  <a:pt x="43" y="418"/>
                  <a:pt x="0" y="677"/>
                  <a:pt x="57" y="893"/>
                </a:cubicBezTo>
                <a:cubicBezTo>
                  <a:pt x="123" y="1144"/>
                  <a:pt x="324" y="1355"/>
                  <a:pt x="570" y="1433"/>
                </a:cubicBezTo>
                <a:cubicBezTo>
                  <a:pt x="690" y="1472"/>
                  <a:pt x="815" y="1480"/>
                  <a:pt x="940" y="1480"/>
                </a:cubicBezTo>
                <a:cubicBezTo>
                  <a:pt x="986" y="1480"/>
                  <a:pt x="1031" y="1479"/>
                  <a:pt x="1077" y="1478"/>
                </a:cubicBezTo>
                <a:cubicBezTo>
                  <a:pt x="1904" y="1459"/>
                  <a:pt x="2728" y="1440"/>
                  <a:pt x="3555" y="1421"/>
                </a:cubicBezTo>
                <a:cubicBezTo>
                  <a:pt x="3798" y="1416"/>
                  <a:pt x="4058" y="1405"/>
                  <a:pt x="4259" y="1266"/>
                </a:cubicBezTo>
                <a:cubicBezTo>
                  <a:pt x="4461" y="1125"/>
                  <a:pt x="4566" y="862"/>
                  <a:pt x="4527" y="619"/>
                </a:cubicBezTo>
                <a:cubicBezTo>
                  <a:pt x="4487" y="376"/>
                  <a:pt x="4309" y="162"/>
                  <a:pt x="4080" y="70"/>
                </a:cubicBezTo>
                <a:cubicBezTo>
                  <a:pt x="3936" y="13"/>
                  <a:pt x="3780" y="0"/>
                  <a:pt x="36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8" name="Google Shape;2719;p24">
            <a:extLst>
              <a:ext uri="{FF2B5EF4-FFF2-40B4-BE49-F238E27FC236}">
                <a16:creationId xmlns:a16="http://schemas.microsoft.com/office/drawing/2014/main" id="{D3CFCC15-FF2B-E87F-AFB3-D4AFC0ACE557}"/>
              </a:ext>
            </a:extLst>
          </p:cNvPr>
          <p:cNvSpPr/>
          <p:nvPr/>
        </p:nvSpPr>
        <p:spPr>
          <a:xfrm>
            <a:off x="6887933" y="2066321"/>
            <a:ext cx="599059" cy="809136"/>
          </a:xfrm>
          <a:custGeom>
            <a:avLst/>
            <a:gdLst/>
            <a:ahLst/>
            <a:cxnLst/>
            <a:rect l="l" t="t" r="r" b="b"/>
            <a:pathLst>
              <a:path w="4862" h="6567" extrusionOk="0">
                <a:moveTo>
                  <a:pt x="1652" y="1"/>
                </a:moveTo>
                <a:cubicBezTo>
                  <a:pt x="1410" y="1"/>
                  <a:pt x="1162" y="33"/>
                  <a:pt x="926" y="76"/>
                </a:cubicBezTo>
                <a:cubicBezTo>
                  <a:pt x="515" y="148"/>
                  <a:pt x="143" y="306"/>
                  <a:pt x="60" y="764"/>
                </a:cubicBezTo>
                <a:cubicBezTo>
                  <a:pt x="0" y="1079"/>
                  <a:pt x="149" y="1463"/>
                  <a:pt x="197" y="1777"/>
                </a:cubicBezTo>
                <a:cubicBezTo>
                  <a:pt x="259" y="2195"/>
                  <a:pt x="305" y="2616"/>
                  <a:pt x="334" y="3038"/>
                </a:cubicBezTo>
                <a:cubicBezTo>
                  <a:pt x="392" y="3875"/>
                  <a:pt x="383" y="4715"/>
                  <a:pt x="306" y="5550"/>
                </a:cubicBezTo>
                <a:cubicBezTo>
                  <a:pt x="285" y="5788"/>
                  <a:pt x="264" y="6054"/>
                  <a:pt x="414" y="6240"/>
                </a:cubicBezTo>
                <a:cubicBezTo>
                  <a:pt x="564" y="6430"/>
                  <a:pt x="833" y="6468"/>
                  <a:pt x="1075" y="6489"/>
                </a:cubicBezTo>
                <a:cubicBezTo>
                  <a:pt x="1691" y="6541"/>
                  <a:pt x="2311" y="6567"/>
                  <a:pt x="2931" y="6567"/>
                </a:cubicBezTo>
                <a:cubicBezTo>
                  <a:pt x="3195" y="6567"/>
                  <a:pt x="3459" y="6562"/>
                  <a:pt x="3724" y="6552"/>
                </a:cubicBezTo>
                <a:cubicBezTo>
                  <a:pt x="4023" y="6542"/>
                  <a:pt x="4347" y="6515"/>
                  <a:pt x="4573" y="6318"/>
                </a:cubicBezTo>
                <a:cubicBezTo>
                  <a:pt x="4783" y="6136"/>
                  <a:pt x="4861" y="5839"/>
                  <a:pt x="4844" y="5563"/>
                </a:cubicBezTo>
                <a:cubicBezTo>
                  <a:pt x="4828" y="5285"/>
                  <a:pt x="4726" y="5022"/>
                  <a:pt x="4626" y="4763"/>
                </a:cubicBezTo>
                <a:cubicBezTo>
                  <a:pt x="4200" y="3656"/>
                  <a:pt x="3774" y="2548"/>
                  <a:pt x="3346" y="1440"/>
                </a:cubicBezTo>
                <a:cubicBezTo>
                  <a:pt x="3175" y="997"/>
                  <a:pt x="2986" y="531"/>
                  <a:pt x="2598" y="259"/>
                </a:cubicBezTo>
                <a:cubicBezTo>
                  <a:pt x="2323" y="65"/>
                  <a:pt x="1993" y="1"/>
                  <a:pt x="1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9" name="Google Shape;2720;p24">
            <a:extLst>
              <a:ext uri="{FF2B5EF4-FFF2-40B4-BE49-F238E27FC236}">
                <a16:creationId xmlns:a16="http://schemas.microsoft.com/office/drawing/2014/main" id="{350B4FD5-8A15-F2C0-2426-8CC5582A7D1F}"/>
              </a:ext>
            </a:extLst>
          </p:cNvPr>
          <p:cNvSpPr/>
          <p:nvPr/>
        </p:nvSpPr>
        <p:spPr>
          <a:xfrm>
            <a:off x="6798974" y="2121766"/>
            <a:ext cx="587847" cy="1099548"/>
          </a:xfrm>
          <a:custGeom>
            <a:avLst/>
            <a:gdLst/>
            <a:ahLst/>
            <a:cxnLst/>
            <a:rect l="l" t="t" r="r" b="b"/>
            <a:pathLst>
              <a:path w="4771" h="8924" extrusionOk="0">
                <a:moveTo>
                  <a:pt x="2287" y="1"/>
                </a:moveTo>
                <a:cubicBezTo>
                  <a:pt x="1877" y="1"/>
                  <a:pt x="1581" y="35"/>
                  <a:pt x="1581" y="35"/>
                </a:cubicBezTo>
                <a:cubicBezTo>
                  <a:pt x="1479" y="52"/>
                  <a:pt x="1364" y="82"/>
                  <a:pt x="1246" y="121"/>
                </a:cubicBezTo>
                <a:cubicBezTo>
                  <a:pt x="1142" y="154"/>
                  <a:pt x="1037" y="192"/>
                  <a:pt x="940" y="233"/>
                </a:cubicBezTo>
                <a:cubicBezTo>
                  <a:pt x="788" y="298"/>
                  <a:pt x="656" y="368"/>
                  <a:pt x="582" y="434"/>
                </a:cubicBezTo>
                <a:cubicBezTo>
                  <a:pt x="433" y="1077"/>
                  <a:pt x="374" y="1691"/>
                  <a:pt x="359" y="2305"/>
                </a:cubicBezTo>
                <a:cubicBezTo>
                  <a:pt x="356" y="2487"/>
                  <a:pt x="354" y="2670"/>
                  <a:pt x="357" y="2853"/>
                </a:cubicBezTo>
                <a:cubicBezTo>
                  <a:pt x="358" y="3038"/>
                  <a:pt x="362" y="3224"/>
                  <a:pt x="367" y="3413"/>
                </a:cubicBezTo>
                <a:cubicBezTo>
                  <a:pt x="373" y="3646"/>
                  <a:pt x="381" y="3882"/>
                  <a:pt x="389" y="4121"/>
                </a:cubicBezTo>
                <a:cubicBezTo>
                  <a:pt x="393" y="4225"/>
                  <a:pt x="395" y="4328"/>
                  <a:pt x="398" y="4433"/>
                </a:cubicBezTo>
                <a:cubicBezTo>
                  <a:pt x="409" y="4918"/>
                  <a:pt x="413" y="5421"/>
                  <a:pt x="390" y="5954"/>
                </a:cubicBezTo>
                <a:cubicBezTo>
                  <a:pt x="353" y="6783"/>
                  <a:pt x="249" y="7684"/>
                  <a:pt x="1" y="8706"/>
                </a:cubicBezTo>
                <a:cubicBezTo>
                  <a:pt x="275" y="8863"/>
                  <a:pt x="661" y="8924"/>
                  <a:pt x="1094" y="8924"/>
                </a:cubicBezTo>
                <a:cubicBezTo>
                  <a:pt x="2609" y="8924"/>
                  <a:pt x="4712" y="8180"/>
                  <a:pt x="4712" y="8180"/>
                </a:cubicBezTo>
                <a:cubicBezTo>
                  <a:pt x="4771" y="6680"/>
                  <a:pt x="4653" y="5175"/>
                  <a:pt x="4476" y="3883"/>
                </a:cubicBezTo>
                <a:cubicBezTo>
                  <a:pt x="4445" y="3643"/>
                  <a:pt x="4410" y="3411"/>
                  <a:pt x="4374" y="3187"/>
                </a:cubicBezTo>
                <a:cubicBezTo>
                  <a:pt x="4341" y="2981"/>
                  <a:pt x="4306" y="2781"/>
                  <a:pt x="4272" y="2590"/>
                </a:cubicBezTo>
                <a:cubicBezTo>
                  <a:pt x="4237" y="2403"/>
                  <a:pt x="4203" y="2223"/>
                  <a:pt x="4169" y="2053"/>
                </a:cubicBezTo>
                <a:cubicBezTo>
                  <a:pt x="3939" y="901"/>
                  <a:pt x="3715" y="169"/>
                  <a:pt x="3673" y="169"/>
                </a:cubicBezTo>
                <a:cubicBezTo>
                  <a:pt x="3216" y="34"/>
                  <a:pt x="2695" y="1"/>
                  <a:pt x="22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0" name="Google Shape;2721;p24">
            <a:extLst>
              <a:ext uri="{FF2B5EF4-FFF2-40B4-BE49-F238E27FC236}">
                <a16:creationId xmlns:a16="http://schemas.microsoft.com/office/drawing/2014/main" id="{B9FB616A-41FA-F9DD-A520-F9F23896DA1C}"/>
              </a:ext>
            </a:extLst>
          </p:cNvPr>
          <p:cNvSpPr/>
          <p:nvPr/>
        </p:nvSpPr>
        <p:spPr>
          <a:xfrm>
            <a:off x="6842468" y="2374720"/>
            <a:ext cx="482993" cy="100788"/>
          </a:xfrm>
          <a:custGeom>
            <a:avLst/>
            <a:gdLst/>
            <a:ahLst/>
            <a:cxnLst/>
            <a:rect l="l" t="t" r="r" b="b"/>
            <a:pathLst>
              <a:path w="3920" h="818" extrusionOk="0">
                <a:moveTo>
                  <a:pt x="3817" y="1"/>
                </a:moveTo>
                <a:cubicBezTo>
                  <a:pt x="2822" y="181"/>
                  <a:pt x="1817" y="269"/>
                  <a:pt x="807" y="269"/>
                </a:cubicBezTo>
                <a:cubicBezTo>
                  <a:pt x="543" y="269"/>
                  <a:pt x="279" y="263"/>
                  <a:pt x="15" y="251"/>
                </a:cubicBezTo>
                <a:lnTo>
                  <a:pt x="6" y="251"/>
                </a:lnTo>
                <a:cubicBezTo>
                  <a:pt x="3" y="433"/>
                  <a:pt x="1" y="615"/>
                  <a:pt x="4" y="799"/>
                </a:cubicBezTo>
                <a:cubicBezTo>
                  <a:pt x="7" y="799"/>
                  <a:pt x="12" y="800"/>
                  <a:pt x="16" y="800"/>
                </a:cubicBezTo>
                <a:cubicBezTo>
                  <a:pt x="276" y="811"/>
                  <a:pt x="536" y="817"/>
                  <a:pt x="796" y="817"/>
                </a:cubicBezTo>
                <a:cubicBezTo>
                  <a:pt x="1843" y="817"/>
                  <a:pt x="2886" y="723"/>
                  <a:pt x="3920" y="538"/>
                </a:cubicBezTo>
                <a:cubicBezTo>
                  <a:pt x="3886" y="349"/>
                  <a:pt x="3852" y="170"/>
                  <a:pt x="38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1" name="Google Shape;2722;p24">
            <a:extLst>
              <a:ext uri="{FF2B5EF4-FFF2-40B4-BE49-F238E27FC236}">
                <a16:creationId xmlns:a16="http://schemas.microsoft.com/office/drawing/2014/main" id="{867B2E69-FD7F-0B56-3F61-DA270AE06462}"/>
              </a:ext>
            </a:extLst>
          </p:cNvPr>
          <p:cNvSpPr/>
          <p:nvPr/>
        </p:nvSpPr>
        <p:spPr>
          <a:xfrm>
            <a:off x="6844316" y="2514442"/>
            <a:ext cx="506403" cy="117545"/>
          </a:xfrm>
          <a:custGeom>
            <a:avLst/>
            <a:gdLst/>
            <a:ahLst/>
            <a:cxnLst/>
            <a:rect l="l" t="t" r="r" b="b"/>
            <a:pathLst>
              <a:path w="4110" h="954" extrusionOk="0">
                <a:moveTo>
                  <a:pt x="4007" y="0"/>
                </a:moveTo>
                <a:cubicBezTo>
                  <a:pt x="2990" y="168"/>
                  <a:pt x="1964" y="249"/>
                  <a:pt x="935" y="249"/>
                </a:cubicBezTo>
                <a:cubicBezTo>
                  <a:pt x="624" y="249"/>
                  <a:pt x="312" y="241"/>
                  <a:pt x="0" y="226"/>
                </a:cubicBezTo>
                <a:lnTo>
                  <a:pt x="0" y="226"/>
                </a:lnTo>
                <a:cubicBezTo>
                  <a:pt x="6" y="459"/>
                  <a:pt x="14" y="695"/>
                  <a:pt x="22" y="934"/>
                </a:cubicBezTo>
                <a:cubicBezTo>
                  <a:pt x="312" y="947"/>
                  <a:pt x="602" y="954"/>
                  <a:pt x="892" y="954"/>
                </a:cubicBezTo>
                <a:cubicBezTo>
                  <a:pt x="1970" y="954"/>
                  <a:pt x="3044" y="865"/>
                  <a:pt x="4109" y="695"/>
                </a:cubicBezTo>
                <a:cubicBezTo>
                  <a:pt x="4077" y="456"/>
                  <a:pt x="4042" y="224"/>
                  <a:pt x="40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2" name="Google Shape;2723;p24">
            <a:extLst>
              <a:ext uri="{FF2B5EF4-FFF2-40B4-BE49-F238E27FC236}">
                <a16:creationId xmlns:a16="http://schemas.microsoft.com/office/drawing/2014/main" id="{800D34E7-180E-5F37-B486-5564D78F793D}"/>
              </a:ext>
            </a:extLst>
          </p:cNvPr>
          <p:cNvSpPr/>
          <p:nvPr/>
        </p:nvSpPr>
        <p:spPr>
          <a:xfrm>
            <a:off x="7103924" y="2123861"/>
            <a:ext cx="286223" cy="774267"/>
          </a:xfrm>
          <a:custGeom>
            <a:avLst/>
            <a:gdLst/>
            <a:ahLst/>
            <a:cxnLst/>
            <a:rect l="l" t="t" r="r" b="b"/>
            <a:pathLst>
              <a:path w="2323" h="6284" extrusionOk="0">
                <a:moveTo>
                  <a:pt x="545" y="0"/>
                </a:moveTo>
                <a:cubicBezTo>
                  <a:pt x="478" y="0"/>
                  <a:pt x="434" y="13"/>
                  <a:pt x="434" y="13"/>
                </a:cubicBezTo>
                <a:cubicBezTo>
                  <a:pt x="1" y="5270"/>
                  <a:pt x="2226" y="6284"/>
                  <a:pt x="2226" y="6284"/>
                </a:cubicBezTo>
                <a:cubicBezTo>
                  <a:pt x="2323" y="5971"/>
                  <a:pt x="2179" y="5512"/>
                  <a:pt x="2179" y="5512"/>
                </a:cubicBezTo>
                <a:cubicBezTo>
                  <a:pt x="719" y="4173"/>
                  <a:pt x="781" y="58"/>
                  <a:pt x="781" y="58"/>
                </a:cubicBezTo>
                <a:cubicBezTo>
                  <a:pt x="695" y="12"/>
                  <a:pt x="609" y="0"/>
                  <a:pt x="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3" name="Google Shape;2724;p24">
            <a:extLst>
              <a:ext uri="{FF2B5EF4-FFF2-40B4-BE49-F238E27FC236}">
                <a16:creationId xmlns:a16="http://schemas.microsoft.com/office/drawing/2014/main" id="{E131EF4A-7DA0-2A7D-64D2-B35E72AB0FEB}"/>
              </a:ext>
            </a:extLst>
          </p:cNvPr>
          <p:cNvSpPr/>
          <p:nvPr/>
        </p:nvSpPr>
        <p:spPr>
          <a:xfrm>
            <a:off x="6835445" y="2136059"/>
            <a:ext cx="146746" cy="719315"/>
          </a:xfrm>
          <a:custGeom>
            <a:avLst/>
            <a:gdLst/>
            <a:ahLst/>
            <a:cxnLst/>
            <a:rect l="l" t="t" r="r" b="b"/>
            <a:pathLst>
              <a:path w="1191" h="5838" extrusionOk="0">
                <a:moveTo>
                  <a:pt x="908" y="0"/>
                </a:moveTo>
                <a:cubicBezTo>
                  <a:pt x="848" y="0"/>
                  <a:pt x="740" y="15"/>
                  <a:pt x="645" y="116"/>
                </a:cubicBezTo>
                <a:cubicBezTo>
                  <a:pt x="640" y="122"/>
                  <a:pt x="634" y="129"/>
                  <a:pt x="629" y="135"/>
                </a:cubicBezTo>
                <a:cubicBezTo>
                  <a:pt x="629" y="135"/>
                  <a:pt x="649" y="2476"/>
                  <a:pt x="102" y="4317"/>
                </a:cubicBezTo>
                <a:cubicBezTo>
                  <a:pt x="24" y="4818"/>
                  <a:pt x="1" y="5325"/>
                  <a:pt x="94" y="5838"/>
                </a:cubicBezTo>
                <a:cubicBezTo>
                  <a:pt x="643" y="4884"/>
                  <a:pt x="1191" y="3128"/>
                  <a:pt x="956" y="5"/>
                </a:cubicBezTo>
                <a:cubicBezTo>
                  <a:pt x="956" y="5"/>
                  <a:pt x="953" y="5"/>
                  <a:pt x="951" y="3"/>
                </a:cubicBezTo>
                <a:cubicBezTo>
                  <a:pt x="944" y="2"/>
                  <a:pt x="929" y="0"/>
                  <a:pt x="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4" name="Google Shape;2725;p24">
            <a:extLst>
              <a:ext uri="{FF2B5EF4-FFF2-40B4-BE49-F238E27FC236}">
                <a16:creationId xmlns:a16="http://schemas.microsoft.com/office/drawing/2014/main" id="{5AB334D3-835A-C32A-DB10-FE3932B8F04B}"/>
              </a:ext>
            </a:extLst>
          </p:cNvPr>
          <p:cNvSpPr/>
          <p:nvPr/>
        </p:nvSpPr>
        <p:spPr>
          <a:xfrm>
            <a:off x="7620798" y="3091074"/>
            <a:ext cx="139353" cy="218209"/>
          </a:xfrm>
          <a:custGeom>
            <a:avLst/>
            <a:gdLst/>
            <a:ahLst/>
            <a:cxnLst/>
            <a:rect l="l" t="t" r="r" b="b"/>
            <a:pathLst>
              <a:path w="1131" h="1771" extrusionOk="0">
                <a:moveTo>
                  <a:pt x="570" y="0"/>
                </a:moveTo>
                <a:cubicBezTo>
                  <a:pt x="472" y="0"/>
                  <a:pt x="370" y="31"/>
                  <a:pt x="277" y="64"/>
                </a:cubicBezTo>
                <a:cubicBezTo>
                  <a:pt x="272" y="66"/>
                  <a:pt x="268" y="68"/>
                  <a:pt x="266" y="72"/>
                </a:cubicBezTo>
                <a:cubicBezTo>
                  <a:pt x="258" y="66"/>
                  <a:pt x="249" y="63"/>
                  <a:pt x="240" y="63"/>
                </a:cubicBezTo>
                <a:cubicBezTo>
                  <a:pt x="227" y="63"/>
                  <a:pt x="215" y="69"/>
                  <a:pt x="207" y="84"/>
                </a:cubicBezTo>
                <a:cubicBezTo>
                  <a:pt x="60" y="357"/>
                  <a:pt x="1" y="672"/>
                  <a:pt x="43" y="978"/>
                </a:cubicBezTo>
                <a:cubicBezTo>
                  <a:pt x="51" y="1032"/>
                  <a:pt x="53" y="1112"/>
                  <a:pt x="111" y="1137"/>
                </a:cubicBezTo>
                <a:cubicBezTo>
                  <a:pt x="123" y="1142"/>
                  <a:pt x="134" y="1144"/>
                  <a:pt x="144" y="1144"/>
                </a:cubicBezTo>
                <a:cubicBezTo>
                  <a:pt x="189" y="1144"/>
                  <a:pt x="225" y="1105"/>
                  <a:pt x="236" y="1060"/>
                </a:cubicBezTo>
                <a:cubicBezTo>
                  <a:pt x="256" y="987"/>
                  <a:pt x="257" y="904"/>
                  <a:pt x="267" y="827"/>
                </a:cubicBezTo>
                <a:cubicBezTo>
                  <a:pt x="271" y="801"/>
                  <a:pt x="273" y="776"/>
                  <a:pt x="277" y="750"/>
                </a:cubicBezTo>
                <a:cubicBezTo>
                  <a:pt x="331" y="900"/>
                  <a:pt x="360" y="1057"/>
                  <a:pt x="364" y="1217"/>
                </a:cubicBezTo>
                <a:cubicBezTo>
                  <a:pt x="367" y="1320"/>
                  <a:pt x="359" y="1423"/>
                  <a:pt x="342" y="1525"/>
                </a:cubicBezTo>
                <a:cubicBezTo>
                  <a:pt x="327" y="1603"/>
                  <a:pt x="307" y="1698"/>
                  <a:pt x="383" y="1751"/>
                </a:cubicBezTo>
                <a:cubicBezTo>
                  <a:pt x="402" y="1765"/>
                  <a:pt x="422" y="1771"/>
                  <a:pt x="442" y="1771"/>
                </a:cubicBezTo>
                <a:cubicBezTo>
                  <a:pt x="461" y="1771"/>
                  <a:pt x="480" y="1765"/>
                  <a:pt x="497" y="1755"/>
                </a:cubicBezTo>
                <a:cubicBezTo>
                  <a:pt x="513" y="1763"/>
                  <a:pt x="530" y="1766"/>
                  <a:pt x="548" y="1766"/>
                </a:cubicBezTo>
                <a:cubicBezTo>
                  <a:pt x="576" y="1766"/>
                  <a:pt x="605" y="1757"/>
                  <a:pt x="630" y="1737"/>
                </a:cubicBezTo>
                <a:cubicBezTo>
                  <a:pt x="642" y="1728"/>
                  <a:pt x="651" y="1718"/>
                  <a:pt x="660" y="1706"/>
                </a:cubicBezTo>
                <a:cubicBezTo>
                  <a:pt x="667" y="1716"/>
                  <a:pt x="678" y="1723"/>
                  <a:pt x="691" y="1723"/>
                </a:cubicBezTo>
                <a:cubicBezTo>
                  <a:pt x="697" y="1723"/>
                  <a:pt x="705" y="1721"/>
                  <a:pt x="712" y="1716"/>
                </a:cubicBezTo>
                <a:cubicBezTo>
                  <a:pt x="775" y="1678"/>
                  <a:pt x="815" y="1622"/>
                  <a:pt x="846" y="1557"/>
                </a:cubicBezTo>
                <a:cubicBezTo>
                  <a:pt x="847" y="1557"/>
                  <a:pt x="848" y="1557"/>
                  <a:pt x="850" y="1557"/>
                </a:cubicBezTo>
                <a:cubicBezTo>
                  <a:pt x="863" y="1557"/>
                  <a:pt x="877" y="1551"/>
                  <a:pt x="886" y="1537"/>
                </a:cubicBezTo>
                <a:cubicBezTo>
                  <a:pt x="1076" y="1246"/>
                  <a:pt x="1131" y="876"/>
                  <a:pt x="1044" y="540"/>
                </a:cubicBezTo>
                <a:cubicBezTo>
                  <a:pt x="1003" y="383"/>
                  <a:pt x="930" y="199"/>
                  <a:pt x="807" y="87"/>
                </a:cubicBezTo>
                <a:cubicBezTo>
                  <a:pt x="737" y="23"/>
                  <a:pt x="655" y="0"/>
                  <a:pt x="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5" name="Google Shape;2726;p24">
            <a:extLst>
              <a:ext uri="{FF2B5EF4-FFF2-40B4-BE49-F238E27FC236}">
                <a16:creationId xmlns:a16="http://schemas.microsoft.com/office/drawing/2014/main" id="{4F22420A-DF75-18C5-D528-93DAC469D0B2}"/>
              </a:ext>
            </a:extLst>
          </p:cNvPr>
          <p:cNvSpPr/>
          <p:nvPr/>
        </p:nvSpPr>
        <p:spPr>
          <a:xfrm>
            <a:off x="7251655" y="2142466"/>
            <a:ext cx="473506" cy="985946"/>
          </a:xfrm>
          <a:custGeom>
            <a:avLst/>
            <a:gdLst/>
            <a:ahLst/>
            <a:cxnLst/>
            <a:rect l="l" t="t" r="r" b="b"/>
            <a:pathLst>
              <a:path w="3843" h="8002" extrusionOk="0">
                <a:moveTo>
                  <a:pt x="0" y="1"/>
                </a:moveTo>
                <a:lnTo>
                  <a:pt x="203" y="1481"/>
                </a:lnTo>
                <a:cubicBezTo>
                  <a:pt x="266" y="1953"/>
                  <a:pt x="453" y="2398"/>
                  <a:pt x="735" y="2783"/>
                </a:cubicBezTo>
                <a:cubicBezTo>
                  <a:pt x="2246" y="4854"/>
                  <a:pt x="3118" y="8001"/>
                  <a:pt x="3118" y="8001"/>
                </a:cubicBezTo>
                <a:lnTo>
                  <a:pt x="3842" y="7828"/>
                </a:lnTo>
                <a:cubicBezTo>
                  <a:pt x="2284" y="1674"/>
                  <a:pt x="0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6" name="Google Shape;2727;p24">
            <a:extLst>
              <a:ext uri="{FF2B5EF4-FFF2-40B4-BE49-F238E27FC236}">
                <a16:creationId xmlns:a16="http://schemas.microsoft.com/office/drawing/2014/main" id="{CA49DD7B-9727-0545-148D-F2A4A1817548}"/>
              </a:ext>
            </a:extLst>
          </p:cNvPr>
          <p:cNvSpPr/>
          <p:nvPr/>
        </p:nvSpPr>
        <p:spPr>
          <a:xfrm>
            <a:off x="7610571" y="3055342"/>
            <a:ext cx="113602" cy="41892"/>
          </a:xfrm>
          <a:custGeom>
            <a:avLst/>
            <a:gdLst/>
            <a:ahLst/>
            <a:cxnLst/>
            <a:rect l="l" t="t" r="r" b="b"/>
            <a:pathLst>
              <a:path w="922" h="340" extrusionOk="0">
                <a:moveTo>
                  <a:pt x="828" y="0"/>
                </a:moveTo>
                <a:cubicBezTo>
                  <a:pt x="815" y="0"/>
                  <a:pt x="802" y="4"/>
                  <a:pt x="791" y="12"/>
                </a:cubicBezTo>
                <a:cubicBezTo>
                  <a:pt x="755" y="38"/>
                  <a:pt x="717" y="60"/>
                  <a:pt x="678" y="80"/>
                </a:cubicBezTo>
                <a:cubicBezTo>
                  <a:pt x="653" y="48"/>
                  <a:pt x="615" y="25"/>
                  <a:pt x="563" y="25"/>
                </a:cubicBezTo>
                <a:cubicBezTo>
                  <a:pt x="472" y="25"/>
                  <a:pt x="422" y="90"/>
                  <a:pt x="412" y="160"/>
                </a:cubicBezTo>
                <a:cubicBezTo>
                  <a:pt x="382" y="164"/>
                  <a:pt x="351" y="166"/>
                  <a:pt x="320" y="166"/>
                </a:cubicBezTo>
                <a:cubicBezTo>
                  <a:pt x="258" y="166"/>
                  <a:pt x="195" y="158"/>
                  <a:pt x="133" y="142"/>
                </a:cubicBezTo>
                <a:cubicBezTo>
                  <a:pt x="125" y="140"/>
                  <a:pt x="118" y="139"/>
                  <a:pt x="111" y="139"/>
                </a:cubicBezTo>
                <a:cubicBezTo>
                  <a:pt x="28" y="139"/>
                  <a:pt x="0" y="271"/>
                  <a:pt x="90" y="293"/>
                </a:cubicBezTo>
                <a:cubicBezTo>
                  <a:pt x="165" y="312"/>
                  <a:pt x="240" y="322"/>
                  <a:pt x="316" y="322"/>
                </a:cubicBezTo>
                <a:cubicBezTo>
                  <a:pt x="367" y="322"/>
                  <a:pt x="417" y="318"/>
                  <a:pt x="468" y="310"/>
                </a:cubicBezTo>
                <a:cubicBezTo>
                  <a:pt x="492" y="327"/>
                  <a:pt x="523" y="339"/>
                  <a:pt x="561" y="339"/>
                </a:cubicBezTo>
                <a:cubicBezTo>
                  <a:pt x="635" y="339"/>
                  <a:pt x="683" y="295"/>
                  <a:pt x="702" y="242"/>
                </a:cubicBezTo>
                <a:cubicBezTo>
                  <a:pt x="760" y="217"/>
                  <a:pt x="817" y="184"/>
                  <a:pt x="870" y="146"/>
                </a:cubicBezTo>
                <a:cubicBezTo>
                  <a:pt x="904" y="123"/>
                  <a:pt x="922" y="80"/>
                  <a:pt x="898" y="40"/>
                </a:cubicBezTo>
                <a:cubicBezTo>
                  <a:pt x="886" y="17"/>
                  <a:pt x="856" y="0"/>
                  <a:pt x="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7" name="Google Shape;2728;p24">
            <a:extLst>
              <a:ext uri="{FF2B5EF4-FFF2-40B4-BE49-F238E27FC236}">
                <a16:creationId xmlns:a16="http://schemas.microsoft.com/office/drawing/2014/main" id="{C9A317D1-0AF2-5852-8C3D-E3DB39E29292}"/>
              </a:ext>
            </a:extLst>
          </p:cNvPr>
          <p:cNvSpPr/>
          <p:nvPr/>
        </p:nvSpPr>
        <p:spPr>
          <a:xfrm>
            <a:off x="6809324" y="1605016"/>
            <a:ext cx="411160" cy="406478"/>
          </a:xfrm>
          <a:custGeom>
            <a:avLst/>
            <a:gdLst/>
            <a:ahLst/>
            <a:cxnLst/>
            <a:rect l="l" t="t" r="r" b="b"/>
            <a:pathLst>
              <a:path w="3337" h="3299" extrusionOk="0">
                <a:moveTo>
                  <a:pt x="1755" y="1"/>
                </a:moveTo>
                <a:cubicBezTo>
                  <a:pt x="332" y="1"/>
                  <a:pt x="43" y="741"/>
                  <a:pt x="43" y="741"/>
                </a:cubicBezTo>
                <a:cubicBezTo>
                  <a:pt x="1" y="997"/>
                  <a:pt x="45" y="1267"/>
                  <a:pt x="198" y="1512"/>
                </a:cubicBezTo>
                <a:cubicBezTo>
                  <a:pt x="602" y="2156"/>
                  <a:pt x="1430" y="2356"/>
                  <a:pt x="1825" y="3004"/>
                </a:cubicBezTo>
                <a:cubicBezTo>
                  <a:pt x="1910" y="3142"/>
                  <a:pt x="2017" y="3299"/>
                  <a:pt x="2200" y="3299"/>
                </a:cubicBezTo>
                <a:cubicBezTo>
                  <a:pt x="2202" y="3299"/>
                  <a:pt x="2204" y="3299"/>
                  <a:pt x="2207" y="3299"/>
                </a:cubicBezTo>
                <a:cubicBezTo>
                  <a:pt x="2378" y="3296"/>
                  <a:pt x="2487" y="3143"/>
                  <a:pt x="2575" y="3016"/>
                </a:cubicBezTo>
                <a:cubicBezTo>
                  <a:pt x="2825" y="2657"/>
                  <a:pt x="3020" y="2260"/>
                  <a:pt x="3160" y="1848"/>
                </a:cubicBezTo>
                <a:cubicBezTo>
                  <a:pt x="3242" y="1607"/>
                  <a:pt x="3324" y="1343"/>
                  <a:pt x="3336" y="1084"/>
                </a:cubicBezTo>
                <a:cubicBezTo>
                  <a:pt x="3336" y="1084"/>
                  <a:pt x="2847" y="1"/>
                  <a:pt x="1761" y="1"/>
                </a:cubicBezTo>
                <a:cubicBezTo>
                  <a:pt x="1759" y="1"/>
                  <a:pt x="1757" y="1"/>
                  <a:pt x="17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8" name="Google Shape;2729;p24">
            <a:extLst>
              <a:ext uri="{FF2B5EF4-FFF2-40B4-BE49-F238E27FC236}">
                <a16:creationId xmlns:a16="http://schemas.microsoft.com/office/drawing/2014/main" id="{BDC22E12-2958-6C98-AFDE-EB950AE87243}"/>
              </a:ext>
            </a:extLst>
          </p:cNvPr>
          <p:cNvSpPr/>
          <p:nvPr/>
        </p:nvSpPr>
        <p:spPr>
          <a:xfrm>
            <a:off x="6813513" y="1630521"/>
            <a:ext cx="329717" cy="537206"/>
          </a:xfrm>
          <a:custGeom>
            <a:avLst/>
            <a:gdLst/>
            <a:ahLst/>
            <a:cxnLst/>
            <a:rect l="l" t="t" r="r" b="b"/>
            <a:pathLst>
              <a:path w="2676" h="4360" extrusionOk="0">
                <a:moveTo>
                  <a:pt x="1419" y="1"/>
                </a:moveTo>
                <a:cubicBezTo>
                  <a:pt x="875" y="1"/>
                  <a:pt x="330" y="257"/>
                  <a:pt x="259" y="635"/>
                </a:cubicBezTo>
                <a:cubicBezTo>
                  <a:pt x="0" y="2012"/>
                  <a:pt x="196" y="2577"/>
                  <a:pt x="580" y="2902"/>
                </a:cubicBezTo>
                <a:cubicBezTo>
                  <a:pt x="1023" y="3279"/>
                  <a:pt x="1312" y="3232"/>
                  <a:pt x="1312" y="4022"/>
                </a:cubicBezTo>
                <a:cubicBezTo>
                  <a:pt x="1398" y="4239"/>
                  <a:pt x="1611" y="4359"/>
                  <a:pt x="1825" y="4359"/>
                </a:cubicBezTo>
                <a:cubicBezTo>
                  <a:pt x="2026" y="4359"/>
                  <a:pt x="2228" y="4253"/>
                  <a:pt x="2328" y="4022"/>
                </a:cubicBezTo>
                <a:cubicBezTo>
                  <a:pt x="2316" y="2974"/>
                  <a:pt x="2675" y="2180"/>
                  <a:pt x="2675" y="2180"/>
                </a:cubicBezTo>
                <a:cubicBezTo>
                  <a:pt x="2675" y="2180"/>
                  <a:pt x="2649" y="868"/>
                  <a:pt x="2459" y="520"/>
                </a:cubicBezTo>
                <a:cubicBezTo>
                  <a:pt x="2259" y="154"/>
                  <a:pt x="1839" y="1"/>
                  <a:pt x="14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9" name="Google Shape;2730;p24">
            <a:extLst>
              <a:ext uri="{FF2B5EF4-FFF2-40B4-BE49-F238E27FC236}">
                <a16:creationId xmlns:a16="http://schemas.microsoft.com/office/drawing/2014/main" id="{6B4F0239-2F00-9E65-E1DE-DA75EDA8BFCB}"/>
              </a:ext>
            </a:extLst>
          </p:cNvPr>
          <p:cNvSpPr/>
          <p:nvPr/>
        </p:nvSpPr>
        <p:spPr>
          <a:xfrm>
            <a:off x="6817702" y="1618323"/>
            <a:ext cx="345488" cy="240388"/>
          </a:xfrm>
          <a:custGeom>
            <a:avLst/>
            <a:gdLst/>
            <a:ahLst/>
            <a:cxnLst/>
            <a:rect l="l" t="t" r="r" b="b"/>
            <a:pathLst>
              <a:path w="2804" h="1951" extrusionOk="0">
                <a:moveTo>
                  <a:pt x="1380" y="0"/>
                </a:moveTo>
                <a:cubicBezTo>
                  <a:pt x="946" y="0"/>
                  <a:pt x="540" y="107"/>
                  <a:pt x="370" y="339"/>
                </a:cubicBezTo>
                <a:cubicBezTo>
                  <a:pt x="0" y="843"/>
                  <a:pt x="120" y="1144"/>
                  <a:pt x="120" y="1144"/>
                </a:cubicBezTo>
                <a:cubicBezTo>
                  <a:pt x="242" y="1169"/>
                  <a:pt x="363" y="1179"/>
                  <a:pt x="481" y="1179"/>
                </a:cubicBezTo>
                <a:cubicBezTo>
                  <a:pt x="1162" y="1179"/>
                  <a:pt x="1741" y="836"/>
                  <a:pt x="1741" y="836"/>
                </a:cubicBezTo>
                <a:lnTo>
                  <a:pt x="1741" y="836"/>
                </a:lnTo>
                <a:lnTo>
                  <a:pt x="1418" y="1114"/>
                </a:lnTo>
                <a:cubicBezTo>
                  <a:pt x="1418" y="1114"/>
                  <a:pt x="1474" y="1123"/>
                  <a:pt x="1558" y="1123"/>
                </a:cubicBezTo>
                <a:cubicBezTo>
                  <a:pt x="1742" y="1123"/>
                  <a:pt x="2063" y="1080"/>
                  <a:pt x="2253" y="806"/>
                </a:cubicBezTo>
                <a:lnTo>
                  <a:pt x="2253" y="806"/>
                </a:lnTo>
                <a:cubicBezTo>
                  <a:pt x="2253" y="806"/>
                  <a:pt x="2218" y="1711"/>
                  <a:pt x="2576" y="1951"/>
                </a:cubicBezTo>
                <a:lnTo>
                  <a:pt x="2804" y="1777"/>
                </a:lnTo>
                <a:cubicBezTo>
                  <a:pt x="2804" y="1777"/>
                  <a:pt x="2762" y="1251"/>
                  <a:pt x="2742" y="830"/>
                </a:cubicBezTo>
                <a:cubicBezTo>
                  <a:pt x="2723" y="410"/>
                  <a:pt x="2468" y="155"/>
                  <a:pt x="1882" y="46"/>
                </a:cubicBezTo>
                <a:cubicBezTo>
                  <a:pt x="1718" y="16"/>
                  <a:pt x="1547" y="0"/>
                  <a:pt x="13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0" name="Google Shape;2731;p24">
            <a:extLst>
              <a:ext uri="{FF2B5EF4-FFF2-40B4-BE49-F238E27FC236}">
                <a16:creationId xmlns:a16="http://schemas.microsoft.com/office/drawing/2014/main" id="{560D3B59-D90D-03AD-5663-1F09648ACB6B}"/>
              </a:ext>
            </a:extLst>
          </p:cNvPr>
          <p:cNvSpPr/>
          <p:nvPr/>
        </p:nvSpPr>
        <p:spPr>
          <a:xfrm>
            <a:off x="6969500" y="1841706"/>
            <a:ext cx="25505" cy="25751"/>
          </a:xfrm>
          <a:custGeom>
            <a:avLst/>
            <a:gdLst/>
            <a:ahLst/>
            <a:cxnLst/>
            <a:rect l="l" t="t" r="r" b="b"/>
            <a:pathLst>
              <a:path w="207" h="209" extrusionOk="0">
                <a:moveTo>
                  <a:pt x="104" y="1"/>
                </a:moveTo>
                <a:cubicBezTo>
                  <a:pt x="46" y="1"/>
                  <a:pt x="0" y="47"/>
                  <a:pt x="0" y="104"/>
                </a:cubicBezTo>
                <a:cubicBezTo>
                  <a:pt x="0" y="161"/>
                  <a:pt x="46" y="208"/>
                  <a:pt x="104" y="208"/>
                </a:cubicBezTo>
                <a:cubicBezTo>
                  <a:pt x="161" y="208"/>
                  <a:pt x="207" y="161"/>
                  <a:pt x="207" y="104"/>
                </a:cubicBezTo>
                <a:cubicBezTo>
                  <a:pt x="207" y="47"/>
                  <a:pt x="161" y="1"/>
                  <a:pt x="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1" name="Google Shape;2732;p24">
            <a:extLst>
              <a:ext uri="{FF2B5EF4-FFF2-40B4-BE49-F238E27FC236}">
                <a16:creationId xmlns:a16="http://schemas.microsoft.com/office/drawing/2014/main" id="{1DA7A966-A6E8-9783-58D3-98D847149996}"/>
              </a:ext>
            </a:extLst>
          </p:cNvPr>
          <p:cNvSpPr/>
          <p:nvPr/>
        </p:nvSpPr>
        <p:spPr>
          <a:xfrm>
            <a:off x="6972703" y="1846265"/>
            <a:ext cx="9611" cy="9611"/>
          </a:xfrm>
          <a:custGeom>
            <a:avLst/>
            <a:gdLst/>
            <a:ahLst/>
            <a:cxnLst/>
            <a:rect l="l" t="t" r="r" b="b"/>
            <a:pathLst>
              <a:path w="78" h="78" extrusionOk="0">
                <a:moveTo>
                  <a:pt x="39" y="0"/>
                </a:moveTo>
                <a:cubicBezTo>
                  <a:pt x="17" y="0"/>
                  <a:pt x="1" y="19"/>
                  <a:pt x="1" y="39"/>
                </a:cubicBezTo>
                <a:cubicBezTo>
                  <a:pt x="1" y="61"/>
                  <a:pt x="17" y="77"/>
                  <a:pt x="39" y="77"/>
                </a:cubicBezTo>
                <a:cubicBezTo>
                  <a:pt x="61" y="77"/>
                  <a:pt x="78" y="60"/>
                  <a:pt x="78" y="39"/>
                </a:cubicBezTo>
                <a:cubicBezTo>
                  <a:pt x="78" y="19"/>
                  <a:pt x="61" y="0"/>
                  <a:pt x="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2" name="Google Shape;2733;p24">
            <a:extLst>
              <a:ext uri="{FF2B5EF4-FFF2-40B4-BE49-F238E27FC236}">
                <a16:creationId xmlns:a16="http://schemas.microsoft.com/office/drawing/2014/main" id="{477DD24E-BF30-113E-D483-4CEF8061AFB8}"/>
              </a:ext>
            </a:extLst>
          </p:cNvPr>
          <p:cNvSpPr/>
          <p:nvPr/>
        </p:nvSpPr>
        <p:spPr>
          <a:xfrm>
            <a:off x="6870684" y="1841706"/>
            <a:ext cx="25505" cy="25751"/>
          </a:xfrm>
          <a:custGeom>
            <a:avLst/>
            <a:gdLst/>
            <a:ahLst/>
            <a:cxnLst/>
            <a:rect l="l" t="t" r="r" b="b"/>
            <a:pathLst>
              <a:path w="207" h="209" extrusionOk="0">
                <a:moveTo>
                  <a:pt x="103" y="1"/>
                </a:moveTo>
                <a:cubicBezTo>
                  <a:pt x="46" y="1"/>
                  <a:pt x="0" y="47"/>
                  <a:pt x="0" y="104"/>
                </a:cubicBezTo>
                <a:cubicBezTo>
                  <a:pt x="0" y="162"/>
                  <a:pt x="46" y="208"/>
                  <a:pt x="103" y="208"/>
                </a:cubicBezTo>
                <a:cubicBezTo>
                  <a:pt x="161" y="208"/>
                  <a:pt x="207" y="162"/>
                  <a:pt x="207" y="104"/>
                </a:cubicBezTo>
                <a:cubicBezTo>
                  <a:pt x="207" y="47"/>
                  <a:pt x="161" y="1"/>
                  <a:pt x="1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3" name="Google Shape;2734;p24">
            <a:extLst>
              <a:ext uri="{FF2B5EF4-FFF2-40B4-BE49-F238E27FC236}">
                <a16:creationId xmlns:a16="http://schemas.microsoft.com/office/drawing/2014/main" id="{2069993F-7A05-DF64-F669-9F067E29D978}"/>
              </a:ext>
            </a:extLst>
          </p:cNvPr>
          <p:cNvSpPr/>
          <p:nvPr/>
        </p:nvSpPr>
        <p:spPr>
          <a:xfrm>
            <a:off x="6873887" y="1846265"/>
            <a:ext cx="9611" cy="9611"/>
          </a:xfrm>
          <a:custGeom>
            <a:avLst/>
            <a:gdLst/>
            <a:ahLst/>
            <a:cxnLst/>
            <a:rect l="l" t="t" r="r" b="b"/>
            <a:pathLst>
              <a:path w="78" h="78" extrusionOk="0">
                <a:moveTo>
                  <a:pt x="39" y="0"/>
                </a:moveTo>
                <a:cubicBezTo>
                  <a:pt x="17" y="0"/>
                  <a:pt x="1" y="19"/>
                  <a:pt x="1" y="39"/>
                </a:cubicBezTo>
                <a:cubicBezTo>
                  <a:pt x="1" y="61"/>
                  <a:pt x="19" y="77"/>
                  <a:pt x="39" y="77"/>
                </a:cubicBezTo>
                <a:cubicBezTo>
                  <a:pt x="61" y="77"/>
                  <a:pt x="77" y="60"/>
                  <a:pt x="77" y="39"/>
                </a:cubicBezTo>
                <a:cubicBezTo>
                  <a:pt x="77" y="19"/>
                  <a:pt x="61" y="0"/>
                  <a:pt x="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4" name="Google Shape;2735;p24">
            <a:extLst>
              <a:ext uri="{FF2B5EF4-FFF2-40B4-BE49-F238E27FC236}">
                <a16:creationId xmlns:a16="http://schemas.microsoft.com/office/drawing/2014/main" id="{0E65558B-E034-F087-706F-D7530B679E11}"/>
              </a:ext>
            </a:extLst>
          </p:cNvPr>
          <p:cNvSpPr/>
          <p:nvPr/>
        </p:nvSpPr>
        <p:spPr>
          <a:xfrm>
            <a:off x="6849491" y="1796610"/>
            <a:ext cx="58526" cy="24026"/>
          </a:xfrm>
          <a:custGeom>
            <a:avLst/>
            <a:gdLst/>
            <a:ahLst/>
            <a:cxnLst/>
            <a:rect l="l" t="t" r="r" b="b"/>
            <a:pathLst>
              <a:path w="475" h="195" extrusionOk="0">
                <a:moveTo>
                  <a:pt x="250" y="1"/>
                </a:moveTo>
                <a:cubicBezTo>
                  <a:pt x="172" y="1"/>
                  <a:pt x="93" y="28"/>
                  <a:pt x="28" y="85"/>
                </a:cubicBezTo>
                <a:cubicBezTo>
                  <a:pt x="4" y="106"/>
                  <a:pt x="0" y="146"/>
                  <a:pt x="19" y="171"/>
                </a:cubicBezTo>
                <a:cubicBezTo>
                  <a:pt x="29" y="187"/>
                  <a:pt x="44" y="194"/>
                  <a:pt x="60" y="194"/>
                </a:cubicBezTo>
                <a:cubicBezTo>
                  <a:pt x="71" y="194"/>
                  <a:pt x="83" y="190"/>
                  <a:pt x="92" y="182"/>
                </a:cubicBezTo>
                <a:cubicBezTo>
                  <a:pt x="138" y="143"/>
                  <a:pt x="196" y="123"/>
                  <a:pt x="253" y="123"/>
                </a:cubicBezTo>
                <a:cubicBezTo>
                  <a:pt x="258" y="123"/>
                  <a:pt x="264" y="124"/>
                  <a:pt x="269" y="124"/>
                </a:cubicBezTo>
                <a:cubicBezTo>
                  <a:pt x="301" y="126"/>
                  <a:pt x="332" y="134"/>
                  <a:pt x="361" y="150"/>
                </a:cubicBezTo>
                <a:cubicBezTo>
                  <a:pt x="380" y="159"/>
                  <a:pt x="399" y="173"/>
                  <a:pt x="419" y="173"/>
                </a:cubicBezTo>
                <a:cubicBezTo>
                  <a:pt x="426" y="173"/>
                  <a:pt x="433" y="171"/>
                  <a:pt x="440" y="167"/>
                </a:cubicBezTo>
                <a:cubicBezTo>
                  <a:pt x="447" y="163"/>
                  <a:pt x="453" y="157"/>
                  <a:pt x="458" y="151"/>
                </a:cubicBezTo>
                <a:cubicBezTo>
                  <a:pt x="475" y="126"/>
                  <a:pt x="474" y="81"/>
                  <a:pt x="449" y="65"/>
                </a:cubicBezTo>
                <a:cubicBezTo>
                  <a:pt x="389" y="22"/>
                  <a:pt x="319" y="1"/>
                  <a:pt x="2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5" name="Google Shape;2736;p24">
            <a:extLst>
              <a:ext uri="{FF2B5EF4-FFF2-40B4-BE49-F238E27FC236}">
                <a16:creationId xmlns:a16="http://schemas.microsoft.com/office/drawing/2014/main" id="{2AD53C48-1211-C1C6-5C0A-3AFF0F3B5BB7}"/>
              </a:ext>
            </a:extLst>
          </p:cNvPr>
          <p:cNvSpPr/>
          <p:nvPr/>
        </p:nvSpPr>
        <p:spPr>
          <a:xfrm>
            <a:off x="6950771" y="1796610"/>
            <a:ext cx="67151" cy="24026"/>
          </a:xfrm>
          <a:custGeom>
            <a:avLst/>
            <a:gdLst/>
            <a:ahLst/>
            <a:cxnLst/>
            <a:rect l="l" t="t" r="r" b="b"/>
            <a:pathLst>
              <a:path w="545" h="195" extrusionOk="0">
                <a:moveTo>
                  <a:pt x="259" y="1"/>
                </a:moveTo>
                <a:cubicBezTo>
                  <a:pt x="180" y="1"/>
                  <a:pt x="100" y="22"/>
                  <a:pt x="30" y="65"/>
                </a:cubicBezTo>
                <a:cubicBezTo>
                  <a:pt x="2" y="81"/>
                  <a:pt x="1" y="126"/>
                  <a:pt x="17" y="151"/>
                </a:cubicBezTo>
                <a:cubicBezTo>
                  <a:pt x="24" y="157"/>
                  <a:pt x="30" y="163"/>
                  <a:pt x="38" y="167"/>
                </a:cubicBezTo>
                <a:cubicBezTo>
                  <a:pt x="46" y="171"/>
                  <a:pt x="55" y="173"/>
                  <a:pt x="63" y="173"/>
                </a:cubicBezTo>
                <a:cubicBezTo>
                  <a:pt x="87" y="173"/>
                  <a:pt x="108" y="159"/>
                  <a:pt x="130" y="150"/>
                </a:cubicBezTo>
                <a:cubicBezTo>
                  <a:pt x="164" y="135"/>
                  <a:pt x="200" y="127"/>
                  <a:pt x="236" y="125"/>
                </a:cubicBezTo>
                <a:cubicBezTo>
                  <a:pt x="244" y="125"/>
                  <a:pt x="251" y="124"/>
                  <a:pt x="259" y="124"/>
                </a:cubicBezTo>
                <a:cubicBezTo>
                  <a:pt x="323" y="124"/>
                  <a:pt x="388" y="144"/>
                  <a:pt x="440" y="182"/>
                </a:cubicBezTo>
                <a:cubicBezTo>
                  <a:pt x="451" y="190"/>
                  <a:pt x="464" y="194"/>
                  <a:pt x="477" y="194"/>
                </a:cubicBezTo>
                <a:cubicBezTo>
                  <a:pt x="496" y="194"/>
                  <a:pt x="514" y="187"/>
                  <a:pt x="526" y="171"/>
                </a:cubicBezTo>
                <a:cubicBezTo>
                  <a:pt x="544" y="146"/>
                  <a:pt x="540" y="106"/>
                  <a:pt x="513" y="85"/>
                </a:cubicBezTo>
                <a:cubicBezTo>
                  <a:pt x="439" y="28"/>
                  <a:pt x="349" y="1"/>
                  <a:pt x="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6" name="Google Shape;2737;p24">
            <a:extLst>
              <a:ext uri="{FF2B5EF4-FFF2-40B4-BE49-F238E27FC236}">
                <a16:creationId xmlns:a16="http://schemas.microsoft.com/office/drawing/2014/main" id="{2502422E-8551-99C5-E35F-B236A3123637}"/>
              </a:ext>
            </a:extLst>
          </p:cNvPr>
          <p:cNvSpPr/>
          <p:nvPr/>
        </p:nvSpPr>
        <p:spPr>
          <a:xfrm>
            <a:off x="6901979" y="1899862"/>
            <a:ext cx="64810" cy="27476"/>
          </a:xfrm>
          <a:custGeom>
            <a:avLst/>
            <a:gdLst/>
            <a:ahLst/>
            <a:cxnLst/>
            <a:rect l="l" t="t" r="r" b="b"/>
            <a:pathLst>
              <a:path w="526" h="223" extrusionOk="0">
                <a:moveTo>
                  <a:pt x="465" y="0"/>
                </a:moveTo>
                <a:cubicBezTo>
                  <a:pt x="448" y="0"/>
                  <a:pt x="432" y="8"/>
                  <a:pt x="421" y="22"/>
                </a:cubicBezTo>
                <a:cubicBezTo>
                  <a:pt x="390" y="64"/>
                  <a:pt x="304" y="113"/>
                  <a:pt x="208" y="113"/>
                </a:cubicBezTo>
                <a:cubicBezTo>
                  <a:pt x="169" y="113"/>
                  <a:pt x="127" y="105"/>
                  <a:pt x="88" y="84"/>
                </a:cubicBezTo>
                <a:cubicBezTo>
                  <a:pt x="79" y="80"/>
                  <a:pt x="70" y="78"/>
                  <a:pt x="62" y="78"/>
                </a:cubicBezTo>
                <a:cubicBezTo>
                  <a:pt x="42" y="78"/>
                  <a:pt x="24" y="88"/>
                  <a:pt x="14" y="107"/>
                </a:cubicBezTo>
                <a:cubicBezTo>
                  <a:pt x="1" y="133"/>
                  <a:pt x="11" y="166"/>
                  <a:pt x="38" y="179"/>
                </a:cubicBezTo>
                <a:cubicBezTo>
                  <a:pt x="95" y="209"/>
                  <a:pt x="154" y="222"/>
                  <a:pt x="211" y="222"/>
                </a:cubicBezTo>
                <a:cubicBezTo>
                  <a:pt x="340" y="222"/>
                  <a:pt x="458" y="156"/>
                  <a:pt x="508" y="86"/>
                </a:cubicBezTo>
                <a:cubicBezTo>
                  <a:pt x="526" y="62"/>
                  <a:pt x="521" y="29"/>
                  <a:pt x="497" y="10"/>
                </a:cubicBezTo>
                <a:cubicBezTo>
                  <a:pt x="487" y="3"/>
                  <a:pt x="476" y="0"/>
                  <a:pt x="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7" name="Google Shape;2738;p24">
            <a:extLst>
              <a:ext uri="{FF2B5EF4-FFF2-40B4-BE49-F238E27FC236}">
                <a16:creationId xmlns:a16="http://schemas.microsoft.com/office/drawing/2014/main" id="{2D4AFA7E-533E-EE0C-BD04-10863239786F}"/>
              </a:ext>
            </a:extLst>
          </p:cNvPr>
          <p:cNvSpPr/>
          <p:nvPr/>
        </p:nvSpPr>
        <p:spPr>
          <a:xfrm>
            <a:off x="6907277" y="1871523"/>
            <a:ext cx="21685" cy="17743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87" y="1"/>
                </a:moveTo>
                <a:cubicBezTo>
                  <a:pt x="78" y="1"/>
                  <a:pt x="69" y="2"/>
                  <a:pt x="61" y="5"/>
                </a:cubicBezTo>
                <a:cubicBezTo>
                  <a:pt x="30" y="14"/>
                  <a:pt x="1" y="45"/>
                  <a:pt x="26" y="133"/>
                </a:cubicBezTo>
                <a:cubicBezTo>
                  <a:pt x="27" y="140"/>
                  <a:pt x="32" y="143"/>
                  <a:pt x="40" y="143"/>
                </a:cubicBezTo>
                <a:cubicBezTo>
                  <a:pt x="41" y="143"/>
                  <a:pt x="42" y="143"/>
                  <a:pt x="43" y="142"/>
                </a:cubicBezTo>
                <a:cubicBezTo>
                  <a:pt x="50" y="140"/>
                  <a:pt x="55" y="133"/>
                  <a:pt x="52" y="126"/>
                </a:cubicBezTo>
                <a:cubicBezTo>
                  <a:pt x="37" y="72"/>
                  <a:pt x="42" y="40"/>
                  <a:pt x="68" y="31"/>
                </a:cubicBezTo>
                <a:cubicBezTo>
                  <a:pt x="74" y="29"/>
                  <a:pt x="80" y="28"/>
                  <a:pt x="86" y="28"/>
                </a:cubicBezTo>
                <a:cubicBezTo>
                  <a:pt x="106" y="28"/>
                  <a:pt x="128" y="36"/>
                  <a:pt x="153" y="51"/>
                </a:cubicBezTo>
                <a:cubicBezTo>
                  <a:pt x="156" y="53"/>
                  <a:pt x="159" y="54"/>
                  <a:pt x="162" y="54"/>
                </a:cubicBezTo>
                <a:cubicBezTo>
                  <a:pt x="166" y="54"/>
                  <a:pt x="170" y="52"/>
                  <a:pt x="173" y="48"/>
                </a:cubicBezTo>
                <a:cubicBezTo>
                  <a:pt x="176" y="41"/>
                  <a:pt x="175" y="33"/>
                  <a:pt x="169" y="29"/>
                </a:cubicBezTo>
                <a:cubicBezTo>
                  <a:pt x="139" y="11"/>
                  <a:pt x="112" y="1"/>
                  <a:pt x="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8" name="Google Shape;2739;p24">
            <a:extLst>
              <a:ext uri="{FF2B5EF4-FFF2-40B4-BE49-F238E27FC236}">
                <a16:creationId xmlns:a16="http://schemas.microsoft.com/office/drawing/2014/main" id="{54909806-F076-B135-0D56-C0BE7666E12F}"/>
              </a:ext>
            </a:extLst>
          </p:cNvPr>
          <p:cNvSpPr/>
          <p:nvPr/>
        </p:nvSpPr>
        <p:spPr>
          <a:xfrm>
            <a:off x="7110454" y="1834067"/>
            <a:ext cx="94258" cy="88590"/>
          </a:xfrm>
          <a:custGeom>
            <a:avLst/>
            <a:gdLst/>
            <a:ahLst/>
            <a:cxnLst/>
            <a:rect l="l" t="t" r="r" b="b"/>
            <a:pathLst>
              <a:path w="765" h="719" extrusionOk="0">
                <a:moveTo>
                  <a:pt x="458" y="1"/>
                </a:moveTo>
                <a:cubicBezTo>
                  <a:pt x="349" y="1"/>
                  <a:pt x="230" y="57"/>
                  <a:pt x="143" y="161"/>
                </a:cubicBezTo>
                <a:cubicBezTo>
                  <a:pt x="5" y="327"/>
                  <a:pt x="0" y="549"/>
                  <a:pt x="131" y="659"/>
                </a:cubicBezTo>
                <a:cubicBezTo>
                  <a:pt x="179" y="700"/>
                  <a:pt x="240" y="719"/>
                  <a:pt x="304" y="719"/>
                </a:cubicBezTo>
                <a:cubicBezTo>
                  <a:pt x="413" y="719"/>
                  <a:pt x="532" y="663"/>
                  <a:pt x="619" y="559"/>
                </a:cubicBezTo>
                <a:cubicBezTo>
                  <a:pt x="759" y="394"/>
                  <a:pt x="764" y="170"/>
                  <a:pt x="632" y="61"/>
                </a:cubicBezTo>
                <a:cubicBezTo>
                  <a:pt x="583" y="20"/>
                  <a:pt x="522" y="1"/>
                  <a:pt x="4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9" name="Google Shape;2740;p24">
            <a:extLst>
              <a:ext uri="{FF2B5EF4-FFF2-40B4-BE49-F238E27FC236}">
                <a16:creationId xmlns:a16="http://schemas.microsoft.com/office/drawing/2014/main" id="{661855BF-5F72-FFCF-9346-D71B67679382}"/>
              </a:ext>
            </a:extLst>
          </p:cNvPr>
          <p:cNvSpPr/>
          <p:nvPr/>
        </p:nvSpPr>
        <p:spPr>
          <a:xfrm>
            <a:off x="7136329" y="1848852"/>
            <a:ext cx="54337" cy="55322"/>
          </a:xfrm>
          <a:custGeom>
            <a:avLst/>
            <a:gdLst/>
            <a:ahLst/>
            <a:cxnLst/>
            <a:rect l="l" t="t" r="r" b="b"/>
            <a:pathLst>
              <a:path w="441" h="449" extrusionOk="0">
                <a:moveTo>
                  <a:pt x="237" y="0"/>
                </a:moveTo>
                <a:cubicBezTo>
                  <a:pt x="200" y="0"/>
                  <a:pt x="161" y="9"/>
                  <a:pt x="123" y="25"/>
                </a:cubicBezTo>
                <a:cubicBezTo>
                  <a:pt x="87" y="43"/>
                  <a:pt x="60" y="63"/>
                  <a:pt x="42" y="89"/>
                </a:cubicBezTo>
                <a:cubicBezTo>
                  <a:pt x="18" y="122"/>
                  <a:pt x="11" y="164"/>
                  <a:pt x="25" y="198"/>
                </a:cubicBezTo>
                <a:cubicBezTo>
                  <a:pt x="37" y="229"/>
                  <a:pt x="61" y="248"/>
                  <a:pt x="83" y="266"/>
                </a:cubicBezTo>
                <a:cubicBezTo>
                  <a:pt x="98" y="279"/>
                  <a:pt x="113" y="290"/>
                  <a:pt x="122" y="305"/>
                </a:cubicBezTo>
                <a:cubicBezTo>
                  <a:pt x="134" y="326"/>
                  <a:pt x="131" y="357"/>
                  <a:pt x="113" y="376"/>
                </a:cubicBezTo>
                <a:cubicBezTo>
                  <a:pt x="103" y="389"/>
                  <a:pt x="85" y="396"/>
                  <a:pt x="69" y="396"/>
                </a:cubicBezTo>
                <a:cubicBezTo>
                  <a:pt x="60" y="396"/>
                  <a:pt x="51" y="394"/>
                  <a:pt x="44" y="391"/>
                </a:cubicBezTo>
                <a:cubicBezTo>
                  <a:pt x="40" y="389"/>
                  <a:pt x="36" y="388"/>
                  <a:pt x="32" y="388"/>
                </a:cubicBezTo>
                <a:cubicBezTo>
                  <a:pt x="22" y="388"/>
                  <a:pt x="13" y="394"/>
                  <a:pt x="8" y="403"/>
                </a:cubicBezTo>
                <a:cubicBezTo>
                  <a:pt x="1" y="417"/>
                  <a:pt x="8" y="433"/>
                  <a:pt x="20" y="439"/>
                </a:cubicBezTo>
                <a:cubicBezTo>
                  <a:pt x="36" y="445"/>
                  <a:pt x="51" y="449"/>
                  <a:pt x="67" y="449"/>
                </a:cubicBezTo>
                <a:cubicBezTo>
                  <a:pt x="100" y="449"/>
                  <a:pt x="132" y="437"/>
                  <a:pt x="153" y="412"/>
                </a:cubicBezTo>
                <a:cubicBezTo>
                  <a:pt x="187" y="376"/>
                  <a:pt x="192" y="319"/>
                  <a:pt x="168" y="276"/>
                </a:cubicBezTo>
                <a:cubicBezTo>
                  <a:pt x="154" y="254"/>
                  <a:pt x="134" y="237"/>
                  <a:pt x="117" y="223"/>
                </a:cubicBezTo>
                <a:cubicBezTo>
                  <a:pt x="98" y="209"/>
                  <a:pt x="82" y="194"/>
                  <a:pt x="76" y="177"/>
                </a:cubicBezTo>
                <a:cubicBezTo>
                  <a:pt x="69" y="160"/>
                  <a:pt x="73" y="137"/>
                  <a:pt x="86" y="117"/>
                </a:cubicBezTo>
                <a:cubicBezTo>
                  <a:pt x="91" y="110"/>
                  <a:pt x="98" y="104"/>
                  <a:pt x="106" y="97"/>
                </a:cubicBezTo>
                <a:cubicBezTo>
                  <a:pt x="133" y="97"/>
                  <a:pt x="167" y="105"/>
                  <a:pt x="184" y="125"/>
                </a:cubicBezTo>
                <a:cubicBezTo>
                  <a:pt x="203" y="145"/>
                  <a:pt x="213" y="176"/>
                  <a:pt x="208" y="203"/>
                </a:cubicBezTo>
                <a:cubicBezTo>
                  <a:pt x="204" y="219"/>
                  <a:pt x="215" y="232"/>
                  <a:pt x="229" y="234"/>
                </a:cubicBezTo>
                <a:lnTo>
                  <a:pt x="233" y="234"/>
                </a:lnTo>
                <a:cubicBezTo>
                  <a:pt x="245" y="234"/>
                  <a:pt x="257" y="225"/>
                  <a:pt x="260" y="212"/>
                </a:cubicBezTo>
                <a:cubicBezTo>
                  <a:pt x="267" y="167"/>
                  <a:pt x="254" y="121"/>
                  <a:pt x="223" y="87"/>
                </a:cubicBezTo>
                <a:cubicBezTo>
                  <a:pt x="211" y="75"/>
                  <a:pt x="197" y="66"/>
                  <a:pt x="182" y="59"/>
                </a:cubicBezTo>
                <a:cubicBezTo>
                  <a:pt x="200" y="54"/>
                  <a:pt x="219" y="52"/>
                  <a:pt x="236" y="52"/>
                </a:cubicBezTo>
                <a:cubicBezTo>
                  <a:pt x="261" y="52"/>
                  <a:pt x="285" y="57"/>
                  <a:pt x="305" y="68"/>
                </a:cubicBezTo>
                <a:cubicBezTo>
                  <a:pt x="347" y="90"/>
                  <a:pt x="378" y="148"/>
                  <a:pt x="357" y="194"/>
                </a:cubicBezTo>
                <a:cubicBezTo>
                  <a:pt x="351" y="209"/>
                  <a:pt x="357" y="224"/>
                  <a:pt x="369" y="230"/>
                </a:cubicBezTo>
                <a:cubicBezTo>
                  <a:pt x="373" y="232"/>
                  <a:pt x="377" y="233"/>
                  <a:pt x="381" y="233"/>
                </a:cubicBezTo>
                <a:cubicBezTo>
                  <a:pt x="391" y="233"/>
                  <a:pt x="401" y="227"/>
                  <a:pt x="405" y="218"/>
                </a:cubicBezTo>
                <a:cubicBezTo>
                  <a:pt x="441" y="151"/>
                  <a:pt x="406" y="60"/>
                  <a:pt x="332" y="22"/>
                </a:cubicBezTo>
                <a:cubicBezTo>
                  <a:pt x="304" y="7"/>
                  <a:pt x="271" y="0"/>
                  <a:pt x="2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0" name="Google Shape;2741;p24">
            <a:extLst>
              <a:ext uri="{FF2B5EF4-FFF2-40B4-BE49-F238E27FC236}">
                <a16:creationId xmlns:a16="http://schemas.microsoft.com/office/drawing/2014/main" id="{79DFE2CB-A4DE-9F63-5CD2-E924869FE1DF}"/>
              </a:ext>
            </a:extLst>
          </p:cNvPr>
          <p:cNvSpPr/>
          <p:nvPr/>
        </p:nvSpPr>
        <p:spPr>
          <a:xfrm>
            <a:off x="6814499" y="1521848"/>
            <a:ext cx="408696" cy="216608"/>
          </a:xfrm>
          <a:custGeom>
            <a:avLst/>
            <a:gdLst/>
            <a:ahLst/>
            <a:cxnLst/>
            <a:rect l="l" t="t" r="r" b="b"/>
            <a:pathLst>
              <a:path w="3317" h="1758" extrusionOk="0">
                <a:moveTo>
                  <a:pt x="1638" y="1"/>
                </a:moveTo>
                <a:cubicBezTo>
                  <a:pt x="633" y="1"/>
                  <a:pt x="145" y="919"/>
                  <a:pt x="1" y="1416"/>
                </a:cubicBezTo>
                <a:cubicBezTo>
                  <a:pt x="1" y="1416"/>
                  <a:pt x="316" y="1089"/>
                  <a:pt x="1074" y="1089"/>
                </a:cubicBezTo>
                <a:cubicBezTo>
                  <a:pt x="1592" y="1089"/>
                  <a:pt x="2318" y="1242"/>
                  <a:pt x="3292" y="1758"/>
                </a:cubicBezTo>
                <a:cubicBezTo>
                  <a:pt x="3292" y="1758"/>
                  <a:pt x="3317" y="330"/>
                  <a:pt x="2046" y="48"/>
                </a:cubicBezTo>
                <a:cubicBezTo>
                  <a:pt x="1902" y="16"/>
                  <a:pt x="1766" y="1"/>
                  <a:pt x="16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1" name="Google Shape;2742;p24">
            <a:extLst>
              <a:ext uri="{FF2B5EF4-FFF2-40B4-BE49-F238E27FC236}">
                <a16:creationId xmlns:a16="http://schemas.microsoft.com/office/drawing/2014/main" id="{C7462B7D-56B5-6AD4-9EF1-8D1AD24B8F0D}"/>
              </a:ext>
            </a:extLst>
          </p:cNvPr>
          <p:cNvSpPr/>
          <p:nvPr/>
        </p:nvSpPr>
        <p:spPr>
          <a:xfrm>
            <a:off x="6657527" y="1527762"/>
            <a:ext cx="562958" cy="210817"/>
          </a:xfrm>
          <a:custGeom>
            <a:avLst/>
            <a:gdLst/>
            <a:ahLst/>
            <a:cxnLst/>
            <a:rect l="l" t="t" r="r" b="b"/>
            <a:pathLst>
              <a:path w="4569" h="1711" extrusionOk="0">
                <a:moveTo>
                  <a:pt x="1708" y="0"/>
                </a:moveTo>
                <a:cubicBezTo>
                  <a:pt x="1421" y="0"/>
                  <a:pt x="1139" y="75"/>
                  <a:pt x="878" y="257"/>
                </a:cubicBezTo>
                <a:cubicBezTo>
                  <a:pt x="1" y="864"/>
                  <a:pt x="1275" y="1368"/>
                  <a:pt x="1275" y="1368"/>
                </a:cubicBezTo>
                <a:cubicBezTo>
                  <a:pt x="1275" y="1368"/>
                  <a:pt x="1530" y="1146"/>
                  <a:pt x="2216" y="1146"/>
                </a:cubicBezTo>
                <a:cubicBezTo>
                  <a:pt x="2732" y="1146"/>
                  <a:pt x="3491" y="1271"/>
                  <a:pt x="4568" y="1711"/>
                </a:cubicBezTo>
                <a:cubicBezTo>
                  <a:pt x="4568" y="1711"/>
                  <a:pt x="3078" y="0"/>
                  <a:pt x="17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Down 6">
            <a:extLst>
              <a:ext uri="{FF2B5EF4-FFF2-40B4-BE49-F238E27FC236}">
                <a16:creationId xmlns:a16="http://schemas.microsoft.com/office/drawing/2014/main" id="{D48F2122-94FF-DE92-6DC5-BC5A708A64A8}"/>
              </a:ext>
            </a:extLst>
          </p:cNvPr>
          <p:cNvSpPr/>
          <p:nvPr/>
        </p:nvSpPr>
        <p:spPr>
          <a:xfrm>
            <a:off x="5398770" y="1683184"/>
            <a:ext cx="876300" cy="577986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38E2374-47DB-E4F2-0A7A-00A8682F6FA3}"/>
              </a:ext>
            </a:extLst>
          </p:cNvPr>
          <p:cNvSpPr/>
          <p:nvPr/>
        </p:nvSpPr>
        <p:spPr>
          <a:xfrm>
            <a:off x="5398770" y="3649998"/>
            <a:ext cx="876300" cy="59084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7" name="Google Shape;617;p16"/>
          <p:cNvSpPr txBox="1"/>
          <p:nvPr/>
        </p:nvSpPr>
        <p:spPr>
          <a:xfrm>
            <a:off x="1576620" y="1778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PROJECT VISION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E57C0-14FC-037D-C868-2A9FBA46B1D3}"/>
              </a:ext>
            </a:extLst>
          </p:cNvPr>
          <p:cNvGrpSpPr/>
          <p:nvPr/>
        </p:nvGrpSpPr>
        <p:grpSpPr>
          <a:xfrm>
            <a:off x="60240" y="-53340"/>
            <a:ext cx="2507700" cy="5357557"/>
            <a:chOff x="6836351" y="1245881"/>
            <a:chExt cx="2041009" cy="3629525"/>
          </a:xfrm>
        </p:grpSpPr>
        <p:sp>
          <p:nvSpPr>
            <p:cNvPr id="963" name="Google Shape;963;p16"/>
            <p:cNvSpPr/>
            <p:nvPr/>
          </p:nvSpPr>
          <p:spPr>
            <a:xfrm>
              <a:off x="6957899" y="4850420"/>
              <a:ext cx="22586" cy="24986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0" y="1"/>
                  </a:moveTo>
                  <a:lnTo>
                    <a:pt x="0" y="124"/>
                  </a:lnTo>
                  <a:cubicBezTo>
                    <a:pt x="0" y="183"/>
                    <a:pt x="46" y="229"/>
                    <a:pt x="102" y="229"/>
                  </a:cubicBezTo>
                  <a:cubicBezTo>
                    <a:pt x="161" y="229"/>
                    <a:pt x="207" y="183"/>
                    <a:pt x="207" y="124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6836351" y="1245881"/>
              <a:ext cx="1793223" cy="3604776"/>
            </a:xfrm>
            <a:custGeom>
              <a:avLst/>
              <a:gdLst/>
              <a:ahLst/>
              <a:cxnLst/>
              <a:rect l="l" t="t" r="r" b="b"/>
              <a:pathLst>
                <a:path w="16435" h="33038" extrusionOk="0">
                  <a:moveTo>
                    <a:pt x="1363" y="1"/>
                  </a:moveTo>
                  <a:lnTo>
                    <a:pt x="1363" y="6525"/>
                  </a:lnTo>
                  <a:cubicBezTo>
                    <a:pt x="1363" y="7209"/>
                    <a:pt x="1917" y="7764"/>
                    <a:pt x="2602" y="7764"/>
                  </a:cubicBezTo>
                  <a:lnTo>
                    <a:pt x="13380" y="7764"/>
                  </a:lnTo>
                  <a:lnTo>
                    <a:pt x="13380" y="10654"/>
                  </a:lnTo>
                  <a:lnTo>
                    <a:pt x="4750" y="10654"/>
                  </a:lnTo>
                  <a:cubicBezTo>
                    <a:pt x="4065" y="10654"/>
                    <a:pt x="3510" y="11210"/>
                    <a:pt x="3510" y="11894"/>
                  </a:cubicBezTo>
                  <a:lnTo>
                    <a:pt x="3510" y="19617"/>
                  </a:lnTo>
                  <a:cubicBezTo>
                    <a:pt x="3510" y="20301"/>
                    <a:pt x="4065" y="20856"/>
                    <a:pt x="4750" y="20856"/>
                  </a:cubicBezTo>
                  <a:lnTo>
                    <a:pt x="16230" y="20856"/>
                  </a:lnTo>
                  <a:lnTo>
                    <a:pt x="16230" y="24365"/>
                  </a:lnTo>
                  <a:lnTo>
                    <a:pt x="1240" y="24365"/>
                  </a:lnTo>
                  <a:cubicBezTo>
                    <a:pt x="555" y="24365"/>
                    <a:pt x="1" y="24920"/>
                    <a:pt x="1" y="25604"/>
                  </a:cubicBezTo>
                  <a:lnTo>
                    <a:pt x="1" y="33038"/>
                  </a:lnTo>
                  <a:lnTo>
                    <a:pt x="207" y="33038"/>
                  </a:lnTo>
                  <a:lnTo>
                    <a:pt x="207" y="25603"/>
                  </a:lnTo>
                  <a:lnTo>
                    <a:pt x="206" y="25603"/>
                  </a:lnTo>
                  <a:cubicBezTo>
                    <a:pt x="206" y="25033"/>
                    <a:pt x="667" y="24571"/>
                    <a:pt x="1237" y="24571"/>
                  </a:cubicBezTo>
                  <a:lnTo>
                    <a:pt x="16434" y="24571"/>
                  </a:lnTo>
                  <a:lnTo>
                    <a:pt x="16434" y="20648"/>
                  </a:lnTo>
                  <a:lnTo>
                    <a:pt x="4749" y="20648"/>
                  </a:lnTo>
                  <a:cubicBezTo>
                    <a:pt x="4178" y="20648"/>
                    <a:pt x="3716" y="20186"/>
                    <a:pt x="3716" y="19617"/>
                  </a:cubicBezTo>
                  <a:lnTo>
                    <a:pt x="3716" y="11894"/>
                  </a:lnTo>
                  <a:cubicBezTo>
                    <a:pt x="3716" y="11324"/>
                    <a:pt x="4178" y="10861"/>
                    <a:pt x="4749" y="10861"/>
                  </a:cubicBezTo>
                  <a:lnTo>
                    <a:pt x="13585" y="10861"/>
                  </a:lnTo>
                  <a:lnTo>
                    <a:pt x="13585" y="7558"/>
                  </a:lnTo>
                  <a:lnTo>
                    <a:pt x="2601" y="7558"/>
                  </a:lnTo>
                  <a:cubicBezTo>
                    <a:pt x="2030" y="7558"/>
                    <a:pt x="1568" y="7096"/>
                    <a:pt x="1568" y="6526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7083919" y="1245881"/>
              <a:ext cx="1793441" cy="3604558"/>
            </a:xfrm>
            <a:custGeom>
              <a:avLst/>
              <a:gdLst/>
              <a:ahLst/>
              <a:cxnLst/>
              <a:rect l="l" t="t" r="r" b="b"/>
              <a:pathLst>
                <a:path w="16437" h="33036" extrusionOk="0">
                  <a:moveTo>
                    <a:pt x="1363" y="1"/>
                  </a:moveTo>
                  <a:lnTo>
                    <a:pt x="1363" y="5492"/>
                  </a:lnTo>
                  <a:lnTo>
                    <a:pt x="12347" y="5492"/>
                  </a:lnTo>
                  <a:cubicBezTo>
                    <a:pt x="12918" y="5492"/>
                    <a:pt x="13380" y="5954"/>
                    <a:pt x="13380" y="6525"/>
                  </a:cubicBezTo>
                  <a:lnTo>
                    <a:pt x="13380" y="11892"/>
                  </a:lnTo>
                  <a:cubicBezTo>
                    <a:pt x="13380" y="12463"/>
                    <a:pt x="12918" y="12925"/>
                    <a:pt x="12347" y="12925"/>
                  </a:cubicBezTo>
                  <a:lnTo>
                    <a:pt x="3511" y="12925"/>
                  </a:lnTo>
                  <a:lnTo>
                    <a:pt x="3511" y="18582"/>
                  </a:lnTo>
                  <a:lnTo>
                    <a:pt x="15197" y="18582"/>
                  </a:lnTo>
                  <a:cubicBezTo>
                    <a:pt x="15768" y="18582"/>
                    <a:pt x="16229" y="19044"/>
                    <a:pt x="16229" y="19613"/>
                  </a:cubicBezTo>
                  <a:lnTo>
                    <a:pt x="16229" y="25602"/>
                  </a:lnTo>
                  <a:cubicBezTo>
                    <a:pt x="16229" y="26172"/>
                    <a:pt x="15768" y="26635"/>
                    <a:pt x="15197" y="26635"/>
                  </a:cubicBezTo>
                  <a:lnTo>
                    <a:pt x="0" y="26635"/>
                  </a:lnTo>
                  <a:lnTo>
                    <a:pt x="0" y="33036"/>
                  </a:lnTo>
                  <a:lnTo>
                    <a:pt x="206" y="33036"/>
                  </a:lnTo>
                  <a:lnTo>
                    <a:pt x="206" y="26841"/>
                  </a:lnTo>
                  <a:lnTo>
                    <a:pt x="15198" y="26841"/>
                  </a:lnTo>
                  <a:lnTo>
                    <a:pt x="15198" y="26842"/>
                  </a:lnTo>
                  <a:cubicBezTo>
                    <a:pt x="15881" y="26842"/>
                    <a:pt x="16437" y="26288"/>
                    <a:pt x="16437" y="25603"/>
                  </a:cubicBezTo>
                  <a:lnTo>
                    <a:pt x="16437" y="19616"/>
                  </a:lnTo>
                  <a:cubicBezTo>
                    <a:pt x="16437" y="18931"/>
                    <a:pt x="15881" y="18375"/>
                    <a:pt x="15198" y="18375"/>
                  </a:cubicBezTo>
                  <a:lnTo>
                    <a:pt x="3718" y="18375"/>
                  </a:lnTo>
                  <a:lnTo>
                    <a:pt x="3718" y="13132"/>
                  </a:lnTo>
                  <a:lnTo>
                    <a:pt x="12348" y="13132"/>
                  </a:lnTo>
                  <a:cubicBezTo>
                    <a:pt x="13032" y="13132"/>
                    <a:pt x="13587" y="12577"/>
                    <a:pt x="13587" y="11892"/>
                  </a:cubicBezTo>
                  <a:lnTo>
                    <a:pt x="13587" y="6525"/>
                  </a:lnTo>
                  <a:cubicBezTo>
                    <a:pt x="13587" y="5840"/>
                    <a:pt x="13032" y="5286"/>
                    <a:pt x="12348" y="5286"/>
                  </a:cubicBezTo>
                  <a:lnTo>
                    <a:pt x="1570" y="5286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6858719" y="1245881"/>
              <a:ext cx="1793441" cy="3604558"/>
            </a:xfrm>
            <a:custGeom>
              <a:avLst/>
              <a:gdLst/>
              <a:ahLst/>
              <a:cxnLst/>
              <a:rect l="l" t="t" r="r" b="b"/>
              <a:pathLst>
                <a:path w="16437" h="33036" extrusionOk="0">
                  <a:moveTo>
                    <a:pt x="1363" y="1"/>
                  </a:moveTo>
                  <a:lnTo>
                    <a:pt x="1363" y="6525"/>
                  </a:lnTo>
                  <a:cubicBezTo>
                    <a:pt x="1363" y="7095"/>
                    <a:pt x="1825" y="7557"/>
                    <a:pt x="2396" y="7557"/>
                  </a:cubicBezTo>
                  <a:lnTo>
                    <a:pt x="13380" y="7557"/>
                  </a:lnTo>
                  <a:lnTo>
                    <a:pt x="13380" y="10860"/>
                  </a:lnTo>
                  <a:lnTo>
                    <a:pt x="4544" y="10860"/>
                  </a:lnTo>
                  <a:cubicBezTo>
                    <a:pt x="3973" y="10860"/>
                    <a:pt x="3511" y="11323"/>
                    <a:pt x="3511" y="11892"/>
                  </a:cubicBezTo>
                  <a:lnTo>
                    <a:pt x="3511" y="19616"/>
                  </a:lnTo>
                  <a:cubicBezTo>
                    <a:pt x="3511" y="20185"/>
                    <a:pt x="3973" y="20647"/>
                    <a:pt x="4544" y="20647"/>
                  </a:cubicBezTo>
                  <a:lnTo>
                    <a:pt x="16229" y="20647"/>
                  </a:lnTo>
                  <a:lnTo>
                    <a:pt x="16229" y="24570"/>
                  </a:lnTo>
                  <a:lnTo>
                    <a:pt x="1032" y="24570"/>
                  </a:lnTo>
                  <a:cubicBezTo>
                    <a:pt x="462" y="24570"/>
                    <a:pt x="1" y="25031"/>
                    <a:pt x="1" y="25602"/>
                  </a:cubicBezTo>
                  <a:lnTo>
                    <a:pt x="1" y="33036"/>
                  </a:lnTo>
                  <a:lnTo>
                    <a:pt x="206" y="33036"/>
                  </a:lnTo>
                  <a:lnTo>
                    <a:pt x="206" y="25603"/>
                  </a:lnTo>
                  <a:lnTo>
                    <a:pt x="207" y="25603"/>
                  </a:lnTo>
                  <a:cubicBezTo>
                    <a:pt x="207" y="25147"/>
                    <a:pt x="577" y="24778"/>
                    <a:pt x="1034" y="24778"/>
                  </a:cubicBezTo>
                  <a:lnTo>
                    <a:pt x="16436" y="24778"/>
                  </a:lnTo>
                  <a:lnTo>
                    <a:pt x="16436" y="20441"/>
                  </a:lnTo>
                  <a:lnTo>
                    <a:pt x="4544" y="20441"/>
                  </a:lnTo>
                  <a:cubicBezTo>
                    <a:pt x="4086" y="20441"/>
                    <a:pt x="3717" y="20072"/>
                    <a:pt x="3717" y="19614"/>
                  </a:cubicBezTo>
                  <a:lnTo>
                    <a:pt x="3717" y="11892"/>
                  </a:lnTo>
                  <a:cubicBezTo>
                    <a:pt x="3717" y="11436"/>
                    <a:pt x="4086" y="11067"/>
                    <a:pt x="4544" y="11067"/>
                  </a:cubicBezTo>
                  <a:lnTo>
                    <a:pt x="13586" y="11067"/>
                  </a:lnTo>
                  <a:lnTo>
                    <a:pt x="13586" y="7350"/>
                  </a:lnTo>
                  <a:lnTo>
                    <a:pt x="2396" y="7350"/>
                  </a:lnTo>
                  <a:cubicBezTo>
                    <a:pt x="1940" y="7350"/>
                    <a:pt x="1569" y="6980"/>
                    <a:pt x="1569" y="6523"/>
                  </a:cubicBezTo>
                  <a:lnTo>
                    <a:pt x="1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7061552" y="1245881"/>
              <a:ext cx="1793223" cy="3604776"/>
            </a:xfrm>
            <a:custGeom>
              <a:avLst/>
              <a:gdLst/>
              <a:ahLst/>
              <a:cxnLst/>
              <a:rect l="l" t="t" r="r" b="b"/>
              <a:pathLst>
                <a:path w="16435" h="33038" extrusionOk="0">
                  <a:moveTo>
                    <a:pt x="1363" y="1"/>
                  </a:moveTo>
                  <a:lnTo>
                    <a:pt x="1363" y="5700"/>
                  </a:lnTo>
                  <a:lnTo>
                    <a:pt x="12554" y="5700"/>
                  </a:lnTo>
                  <a:cubicBezTo>
                    <a:pt x="13011" y="5700"/>
                    <a:pt x="13380" y="6070"/>
                    <a:pt x="13380" y="6526"/>
                  </a:cubicBezTo>
                  <a:lnTo>
                    <a:pt x="13380" y="11894"/>
                  </a:lnTo>
                  <a:cubicBezTo>
                    <a:pt x="13380" y="12351"/>
                    <a:pt x="13011" y="12720"/>
                    <a:pt x="12554" y="12720"/>
                  </a:cubicBezTo>
                  <a:lnTo>
                    <a:pt x="3510" y="12720"/>
                  </a:lnTo>
                  <a:lnTo>
                    <a:pt x="3510" y="18790"/>
                  </a:lnTo>
                  <a:lnTo>
                    <a:pt x="15404" y="18790"/>
                  </a:lnTo>
                  <a:cubicBezTo>
                    <a:pt x="15860" y="18790"/>
                    <a:pt x="16229" y="19160"/>
                    <a:pt x="16229" y="19617"/>
                  </a:cubicBezTo>
                  <a:lnTo>
                    <a:pt x="16229" y="25604"/>
                  </a:lnTo>
                  <a:cubicBezTo>
                    <a:pt x="16229" y="26062"/>
                    <a:pt x="15860" y="26431"/>
                    <a:pt x="15404" y="26431"/>
                  </a:cubicBezTo>
                  <a:lnTo>
                    <a:pt x="1" y="26431"/>
                  </a:lnTo>
                  <a:lnTo>
                    <a:pt x="1" y="33038"/>
                  </a:lnTo>
                  <a:lnTo>
                    <a:pt x="206" y="33038"/>
                  </a:lnTo>
                  <a:lnTo>
                    <a:pt x="206" y="26637"/>
                  </a:lnTo>
                  <a:lnTo>
                    <a:pt x="15403" y="26637"/>
                  </a:lnTo>
                  <a:cubicBezTo>
                    <a:pt x="15973" y="26637"/>
                    <a:pt x="16434" y="26175"/>
                    <a:pt x="16434" y="25604"/>
                  </a:cubicBezTo>
                  <a:lnTo>
                    <a:pt x="16434" y="19617"/>
                  </a:lnTo>
                  <a:cubicBezTo>
                    <a:pt x="16434" y="19046"/>
                    <a:pt x="15973" y="18584"/>
                    <a:pt x="15403" y="18584"/>
                  </a:cubicBezTo>
                  <a:lnTo>
                    <a:pt x="3716" y="18584"/>
                  </a:lnTo>
                  <a:lnTo>
                    <a:pt x="3716" y="12927"/>
                  </a:lnTo>
                  <a:lnTo>
                    <a:pt x="12553" y="12927"/>
                  </a:lnTo>
                  <a:cubicBezTo>
                    <a:pt x="13123" y="12927"/>
                    <a:pt x="13585" y="12465"/>
                    <a:pt x="13585" y="11896"/>
                  </a:cubicBezTo>
                  <a:lnTo>
                    <a:pt x="13585" y="6527"/>
                  </a:lnTo>
                  <a:cubicBezTo>
                    <a:pt x="13585" y="5957"/>
                    <a:pt x="13123" y="5496"/>
                    <a:pt x="12553" y="5496"/>
                  </a:cubicBezTo>
                  <a:lnTo>
                    <a:pt x="1569" y="5496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6881304" y="1245881"/>
              <a:ext cx="1950996" cy="3604994"/>
            </a:xfrm>
            <a:custGeom>
              <a:avLst/>
              <a:gdLst/>
              <a:ahLst/>
              <a:cxnLst/>
              <a:rect l="l" t="t" r="r" b="b"/>
              <a:pathLst>
                <a:path w="17881" h="33040" extrusionOk="0">
                  <a:moveTo>
                    <a:pt x="2168" y="475"/>
                  </a:moveTo>
                  <a:cubicBezTo>
                    <a:pt x="2226" y="475"/>
                    <a:pt x="2272" y="521"/>
                    <a:pt x="2272" y="579"/>
                  </a:cubicBezTo>
                  <a:lnTo>
                    <a:pt x="2272" y="744"/>
                  </a:lnTo>
                  <a:cubicBezTo>
                    <a:pt x="2272" y="801"/>
                    <a:pt x="2226" y="847"/>
                    <a:pt x="2168" y="847"/>
                  </a:cubicBezTo>
                  <a:cubicBezTo>
                    <a:pt x="2111" y="847"/>
                    <a:pt x="2065" y="801"/>
                    <a:pt x="2065" y="744"/>
                  </a:cubicBezTo>
                  <a:lnTo>
                    <a:pt x="2065" y="579"/>
                  </a:lnTo>
                  <a:cubicBezTo>
                    <a:pt x="2065" y="521"/>
                    <a:pt x="2111" y="475"/>
                    <a:pt x="2168" y="475"/>
                  </a:cubicBezTo>
                  <a:close/>
                  <a:moveTo>
                    <a:pt x="2168" y="1466"/>
                  </a:moveTo>
                  <a:cubicBezTo>
                    <a:pt x="2226" y="1466"/>
                    <a:pt x="2272" y="1512"/>
                    <a:pt x="2272" y="1570"/>
                  </a:cubicBezTo>
                  <a:lnTo>
                    <a:pt x="2272" y="1735"/>
                  </a:lnTo>
                  <a:cubicBezTo>
                    <a:pt x="2272" y="1793"/>
                    <a:pt x="2226" y="1839"/>
                    <a:pt x="2168" y="1839"/>
                  </a:cubicBezTo>
                  <a:cubicBezTo>
                    <a:pt x="2111" y="1839"/>
                    <a:pt x="2065" y="1793"/>
                    <a:pt x="2065" y="1735"/>
                  </a:cubicBezTo>
                  <a:lnTo>
                    <a:pt x="2065" y="1570"/>
                  </a:lnTo>
                  <a:cubicBezTo>
                    <a:pt x="2065" y="1512"/>
                    <a:pt x="2111" y="1466"/>
                    <a:pt x="2168" y="1466"/>
                  </a:cubicBezTo>
                  <a:close/>
                  <a:moveTo>
                    <a:pt x="2168" y="2458"/>
                  </a:moveTo>
                  <a:cubicBezTo>
                    <a:pt x="2226" y="2458"/>
                    <a:pt x="2272" y="2504"/>
                    <a:pt x="2272" y="2561"/>
                  </a:cubicBezTo>
                  <a:lnTo>
                    <a:pt x="2272" y="2726"/>
                  </a:lnTo>
                  <a:cubicBezTo>
                    <a:pt x="2272" y="2784"/>
                    <a:pt x="2226" y="2830"/>
                    <a:pt x="2168" y="2830"/>
                  </a:cubicBezTo>
                  <a:cubicBezTo>
                    <a:pt x="2111" y="2830"/>
                    <a:pt x="2065" y="2784"/>
                    <a:pt x="2065" y="2726"/>
                  </a:cubicBezTo>
                  <a:lnTo>
                    <a:pt x="2065" y="2561"/>
                  </a:lnTo>
                  <a:cubicBezTo>
                    <a:pt x="2065" y="2504"/>
                    <a:pt x="2111" y="2458"/>
                    <a:pt x="2168" y="2458"/>
                  </a:cubicBezTo>
                  <a:close/>
                  <a:moveTo>
                    <a:pt x="2168" y="3449"/>
                  </a:moveTo>
                  <a:cubicBezTo>
                    <a:pt x="2226" y="3449"/>
                    <a:pt x="2272" y="3495"/>
                    <a:pt x="2272" y="3552"/>
                  </a:cubicBezTo>
                  <a:lnTo>
                    <a:pt x="2272" y="3717"/>
                  </a:lnTo>
                  <a:cubicBezTo>
                    <a:pt x="2272" y="3775"/>
                    <a:pt x="2226" y="3821"/>
                    <a:pt x="2168" y="3821"/>
                  </a:cubicBezTo>
                  <a:cubicBezTo>
                    <a:pt x="2111" y="3821"/>
                    <a:pt x="2065" y="3775"/>
                    <a:pt x="2065" y="3717"/>
                  </a:cubicBezTo>
                  <a:lnTo>
                    <a:pt x="2065" y="3552"/>
                  </a:lnTo>
                  <a:cubicBezTo>
                    <a:pt x="2065" y="3495"/>
                    <a:pt x="2111" y="3449"/>
                    <a:pt x="2168" y="3449"/>
                  </a:cubicBezTo>
                  <a:close/>
                  <a:moveTo>
                    <a:pt x="2168" y="4440"/>
                  </a:moveTo>
                  <a:cubicBezTo>
                    <a:pt x="2226" y="4440"/>
                    <a:pt x="2272" y="4486"/>
                    <a:pt x="2272" y="4544"/>
                  </a:cubicBezTo>
                  <a:lnTo>
                    <a:pt x="2272" y="4709"/>
                  </a:lnTo>
                  <a:cubicBezTo>
                    <a:pt x="2272" y="4766"/>
                    <a:pt x="2226" y="4812"/>
                    <a:pt x="2168" y="4812"/>
                  </a:cubicBezTo>
                  <a:cubicBezTo>
                    <a:pt x="2111" y="4812"/>
                    <a:pt x="2065" y="4766"/>
                    <a:pt x="2065" y="4709"/>
                  </a:cubicBezTo>
                  <a:lnTo>
                    <a:pt x="2065" y="4544"/>
                  </a:lnTo>
                  <a:cubicBezTo>
                    <a:pt x="2065" y="4486"/>
                    <a:pt x="2111" y="4440"/>
                    <a:pt x="2168" y="4440"/>
                  </a:cubicBezTo>
                  <a:close/>
                  <a:moveTo>
                    <a:pt x="2168" y="5431"/>
                  </a:moveTo>
                  <a:cubicBezTo>
                    <a:pt x="2226" y="5431"/>
                    <a:pt x="2272" y="5477"/>
                    <a:pt x="2272" y="5534"/>
                  </a:cubicBezTo>
                  <a:lnTo>
                    <a:pt x="2272" y="5700"/>
                  </a:lnTo>
                  <a:cubicBezTo>
                    <a:pt x="2272" y="5757"/>
                    <a:pt x="2226" y="5803"/>
                    <a:pt x="2168" y="5803"/>
                  </a:cubicBezTo>
                  <a:cubicBezTo>
                    <a:pt x="2111" y="5803"/>
                    <a:pt x="2065" y="5757"/>
                    <a:pt x="2065" y="5700"/>
                  </a:cubicBezTo>
                  <a:lnTo>
                    <a:pt x="2065" y="5534"/>
                  </a:lnTo>
                  <a:cubicBezTo>
                    <a:pt x="2065" y="5477"/>
                    <a:pt x="2111" y="5431"/>
                    <a:pt x="2168" y="5431"/>
                  </a:cubicBezTo>
                  <a:close/>
                  <a:moveTo>
                    <a:pt x="2168" y="6423"/>
                  </a:moveTo>
                  <a:cubicBezTo>
                    <a:pt x="2191" y="6423"/>
                    <a:pt x="2213" y="6430"/>
                    <a:pt x="2230" y="6443"/>
                  </a:cubicBezTo>
                  <a:lnTo>
                    <a:pt x="2313" y="6443"/>
                  </a:lnTo>
                  <a:cubicBezTo>
                    <a:pt x="2370" y="6443"/>
                    <a:pt x="2416" y="6489"/>
                    <a:pt x="2416" y="6546"/>
                  </a:cubicBezTo>
                  <a:cubicBezTo>
                    <a:pt x="2416" y="6604"/>
                    <a:pt x="2370" y="6650"/>
                    <a:pt x="2313" y="6650"/>
                  </a:cubicBezTo>
                  <a:lnTo>
                    <a:pt x="2168" y="6650"/>
                  </a:lnTo>
                  <a:cubicBezTo>
                    <a:pt x="2111" y="6650"/>
                    <a:pt x="2065" y="6604"/>
                    <a:pt x="2065" y="6546"/>
                  </a:cubicBezTo>
                  <a:lnTo>
                    <a:pt x="2065" y="6526"/>
                  </a:lnTo>
                  <a:cubicBezTo>
                    <a:pt x="2065" y="6469"/>
                    <a:pt x="2111" y="6423"/>
                    <a:pt x="2168" y="6423"/>
                  </a:cubicBezTo>
                  <a:close/>
                  <a:moveTo>
                    <a:pt x="3304" y="6443"/>
                  </a:moveTo>
                  <a:cubicBezTo>
                    <a:pt x="3361" y="6443"/>
                    <a:pt x="3407" y="6489"/>
                    <a:pt x="3407" y="6546"/>
                  </a:cubicBezTo>
                  <a:cubicBezTo>
                    <a:pt x="3407" y="6604"/>
                    <a:pt x="3361" y="6650"/>
                    <a:pt x="3304" y="6650"/>
                  </a:cubicBezTo>
                  <a:lnTo>
                    <a:pt x="3139" y="6650"/>
                  </a:lnTo>
                  <a:cubicBezTo>
                    <a:pt x="3081" y="6650"/>
                    <a:pt x="3035" y="6604"/>
                    <a:pt x="3035" y="6546"/>
                  </a:cubicBezTo>
                  <a:cubicBezTo>
                    <a:pt x="3035" y="6489"/>
                    <a:pt x="3081" y="6443"/>
                    <a:pt x="3139" y="6443"/>
                  </a:cubicBezTo>
                  <a:close/>
                  <a:moveTo>
                    <a:pt x="4294" y="6443"/>
                  </a:moveTo>
                  <a:cubicBezTo>
                    <a:pt x="4352" y="6443"/>
                    <a:pt x="4398" y="6489"/>
                    <a:pt x="4398" y="6546"/>
                  </a:cubicBezTo>
                  <a:cubicBezTo>
                    <a:pt x="4398" y="6604"/>
                    <a:pt x="4352" y="6650"/>
                    <a:pt x="4294" y="6650"/>
                  </a:cubicBezTo>
                  <a:lnTo>
                    <a:pt x="4129" y="6650"/>
                  </a:lnTo>
                  <a:cubicBezTo>
                    <a:pt x="4072" y="6650"/>
                    <a:pt x="4025" y="6604"/>
                    <a:pt x="4025" y="6546"/>
                  </a:cubicBezTo>
                  <a:cubicBezTo>
                    <a:pt x="4026" y="6489"/>
                    <a:pt x="4073" y="6443"/>
                    <a:pt x="4129" y="6443"/>
                  </a:cubicBezTo>
                  <a:close/>
                  <a:moveTo>
                    <a:pt x="5285" y="6443"/>
                  </a:moveTo>
                  <a:cubicBezTo>
                    <a:pt x="5342" y="6443"/>
                    <a:pt x="5388" y="6489"/>
                    <a:pt x="5388" y="6546"/>
                  </a:cubicBezTo>
                  <a:cubicBezTo>
                    <a:pt x="5388" y="6604"/>
                    <a:pt x="5342" y="6650"/>
                    <a:pt x="5285" y="6650"/>
                  </a:cubicBezTo>
                  <a:lnTo>
                    <a:pt x="5120" y="6650"/>
                  </a:lnTo>
                  <a:cubicBezTo>
                    <a:pt x="5063" y="6650"/>
                    <a:pt x="5017" y="6604"/>
                    <a:pt x="5017" y="6546"/>
                  </a:cubicBezTo>
                  <a:cubicBezTo>
                    <a:pt x="5018" y="6489"/>
                    <a:pt x="5064" y="6443"/>
                    <a:pt x="5120" y="6443"/>
                  </a:cubicBezTo>
                  <a:close/>
                  <a:moveTo>
                    <a:pt x="6276" y="6443"/>
                  </a:moveTo>
                  <a:cubicBezTo>
                    <a:pt x="6334" y="6443"/>
                    <a:pt x="6380" y="6489"/>
                    <a:pt x="6380" y="6546"/>
                  </a:cubicBezTo>
                  <a:cubicBezTo>
                    <a:pt x="6380" y="6604"/>
                    <a:pt x="6334" y="6650"/>
                    <a:pt x="6276" y="6650"/>
                  </a:cubicBezTo>
                  <a:lnTo>
                    <a:pt x="6112" y="6650"/>
                  </a:lnTo>
                  <a:cubicBezTo>
                    <a:pt x="6053" y="6650"/>
                    <a:pt x="6007" y="6604"/>
                    <a:pt x="6007" y="6546"/>
                  </a:cubicBezTo>
                  <a:cubicBezTo>
                    <a:pt x="6007" y="6489"/>
                    <a:pt x="6055" y="6443"/>
                    <a:pt x="6112" y="6443"/>
                  </a:cubicBezTo>
                  <a:close/>
                  <a:moveTo>
                    <a:pt x="7268" y="6443"/>
                  </a:moveTo>
                  <a:cubicBezTo>
                    <a:pt x="7325" y="6443"/>
                    <a:pt x="7371" y="6489"/>
                    <a:pt x="7371" y="6546"/>
                  </a:cubicBezTo>
                  <a:cubicBezTo>
                    <a:pt x="7371" y="6604"/>
                    <a:pt x="7325" y="6650"/>
                    <a:pt x="7268" y="6650"/>
                  </a:cubicBezTo>
                  <a:lnTo>
                    <a:pt x="7102" y="6650"/>
                  </a:lnTo>
                  <a:cubicBezTo>
                    <a:pt x="7045" y="6650"/>
                    <a:pt x="6999" y="6604"/>
                    <a:pt x="6999" y="6546"/>
                  </a:cubicBezTo>
                  <a:cubicBezTo>
                    <a:pt x="6999" y="6489"/>
                    <a:pt x="7046" y="6443"/>
                    <a:pt x="7102" y="6443"/>
                  </a:cubicBezTo>
                  <a:close/>
                  <a:moveTo>
                    <a:pt x="8258" y="6443"/>
                  </a:moveTo>
                  <a:cubicBezTo>
                    <a:pt x="8317" y="6443"/>
                    <a:pt x="8363" y="6489"/>
                    <a:pt x="8363" y="6546"/>
                  </a:cubicBezTo>
                  <a:cubicBezTo>
                    <a:pt x="8363" y="6604"/>
                    <a:pt x="8317" y="6650"/>
                    <a:pt x="8258" y="6650"/>
                  </a:cubicBezTo>
                  <a:lnTo>
                    <a:pt x="8094" y="6650"/>
                  </a:lnTo>
                  <a:cubicBezTo>
                    <a:pt x="8036" y="6650"/>
                    <a:pt x="7990" y="6604"/>
                    <a:pt x="7990" y="6546"/>
                  </a:cubicBezTo>
                  <a:cubicBezTo>
                    <a:pt x="7990" y="6489"/>
                    <a:pt x="8036" y="6443"/>
                    <a:pt x="8094" y="6443"/>
                  </a:cubicBezTo>
                  <a:close/>
                  <a:moveTo>
                    <a:pt x="9250" y="6443"/>
                  </a:moveTo>
                  <a:cubicBezTo>
                    <a:pt x="9307" y="6443"/>
                    <a:pt x="9353" y="6489"/>
                    <a:pt x="9353" y="6546"/>
                  </a:cubicBezTo>
                  <a:cubicBezTo>
                    <a:pt x="9353" y="6604"/>
                    <a:pt x="9307" y="6650"/>
                    <a:pt x="9250" y="6650"/>
                  </a:cubicBezTo>
                  <a:lnTo>
                    <a:pt x="9085" y="6650"/>
                  </a:lnTo>
                  <a:cubicBezTo>
                    <a:pt x="9028" y="6650"/>
                    <a:pt x="8982" y="6604"/>
                    <a:pt x="8982" y="6546"/>
                  </a:cubicBezTo>
                  <a:cubicBezTo>
                    <a:pt x="8982" y="6489"/>
                    <a:pt x="9028" y="6443"/>
                    <a:pt x="9085" y="6443"/>
                  </a:cubicBezTo>
                  <a:close/>
                  <a:moveTo>
                    <a:pt x="10241" y="6443"/>
                  </a:moveTo>
                  <a:cubicBezTo>
                    <a:pt x="10299" y="6443"/>
                    <a:pt x="10345" y="6489"/>
                    <a:pt x="10345" y="6546"/>
                  </a:cubicBezTo>
                  <a:cubicBezTo>
                    <a:pt x="10345" y="6604"/>
                    <a:pt x="10299" y="6650"/>
                    <a:pt x="10241" y="6650"/>
                  </a:cubicBezTo>
                  <a:lnTo>
                    <a:pt x="10077" y="6650"/>
                  </a:lnTo>
                  <a:cubicBezTo>
                    <a:pt x="10018" y="6650"/>
                    <a:pt x="9972" y="6604"/>
                    <a:pt x="9972" y="6546"/>
                  </a:cubicBezTo>
                  <a:cubicBezTo>
                    <a:pt x="9972" y="6489"/>
                    <a:pt x="10018" y="6443"/>
                    <a:pt x="10077" y="6443"/>
                  </a:cubicBezTo>
                  <a:close/>
                  <a:moveTo>
                    <a:pt x="11233" y="6443"/>
                  </a:moveTo>
                  <a:cubicBezTo>
                    <a:pt x="11290" y="6443"/>
                    <a:pt x="11336" y="6489"/>
                    <a:pt x="11336" y="6546"/>
                  </a:cubicBezTo>
                  <a:cubicBezTo>
                    <a:pt x="11336" y="6604"/>
                    <a:pt x="11290" y="6650"/>
                    <a:pt x="11233" y="6650"/>
                  </a:cubicBezTo>
                  <a:lnTo>
                    <a:pt x="11067" y="6650"/>
                  </a:lnTo>
                  <a:cubicBezTo>
                    <a:pt x="11010" y="6650"/>
                    <a:pt x="10964" y="6604"/>
                    <a:pt x="10964" y="6546"/>
                  </a:cubicBezTo>
                  <a:cubicBezTo>
                    <a:pt x="10964" y="6489"/>
                    <a:pt x="11010" y="6443"/>
                    <a:pt x="11067" y="6443"/>
                  </a:cubicBezTo>
                  <a:close/>
                  <a:moveTo>
                    <a:pt x="12223" y="6443"/>
                  </a:moveTo>
                  <a:cubicBezTo>
                    <a:pt x="12282" y="6443"/>
                    <a:pt x="12328" y="6489"/>
                    <a:pt x="12328" y="6546"/>
                  </a:cubicBezTo>
                  <a:cubicBezTo>
                    <a:pt x="12328" y="6604"/>
                    <a:pt x="12282" y="6650"/>
                    <a:pt x="12223" y="6650"/>
                  </a:cubicBezTo>
                  <a:lnTo>
                    <a:pt x="12059" y="6650"/>
                  </a:lnTo>
                  <a:cubicBezTo>
                    <a:pt x="12001" y="6650"/>
                    <a:pt x="11955" y="6604"/>
                    <a:pt x="11955" y="6546"/>
                  </a:cubicBezTo>
                  <a:cubicBezTo>
                    <a:pt x="11955" y="6489"/>
                    <a:pt x="12001" y="6443"/>
                    <a:pt x="12059" y="6443"/>
                  </a:cubicBezTo>
                  <a:close/>
                  <a:moveTo>
                    <a:pt x="13214" y="6443"/>
                  </a:moveTo>
                  <a:cubicBezTo>
                    <a:pt x="13271" y="6443"/>
                    <a:pt x="13317" y="6489"/>
                    <a:pt x="13317" y="6546"/>
                  </a:cubicBezTo>
                  <a:cubicBezTo>
                    <a:pt x="13317" y="6604"/>
                    <a:pt x="13271" y="6650"/>
                    <a:pt x="13214" y="6650"/>
                  </a:cubicBezTo>
                  <a:lnTo>
                    <a:pt x="13049" y="6650"/>
                  </a:lnTo>
                  <a:cubicBezTo>
                    <a:pt x="12991" y="6650"/>
                    <a:pt x="12945" y="6604"/>
                    <a:pt x="12945" y="6546"/>
                  </a:cubicBezTo>
                  <a:cubicBezTo>
                    <a:pt x="12947" y="6489"/>
                    <a:pt x="12993" y="6443"/>
                    <a:pt x="13049" y="6443"/>
                  </a:cubicBezTo>
                  <a:close/>
                  <a:moveTo>
                    <a:pt x="14184" y="6443"/>
                  </a:moveTo>
                  <a:cubicBezTo>
                    <a:pt x="14242" y="6443"/>
                    <a:pt x="14288" y="6489"/>
                    <a:pt x="14288" y="6546"/>
                  </a:cubicBezTo>
                  <a:lnTo>
                    <a:pt x="14288" y="6567"/>
                  </a:lnTo>
                  <a:cubicBezTo>
                    <a:pt x="14288" y="6624"/>
                    <a:pt x="14242" y="6670"/>
                    <a:pt x="14184" y="6670"/>
                  </a:cubicBezTo>
                  <a:cubicBezTo>
                    <a:pt x="14161" y="6670"/>
                    <a:pt x="14140" y="6663"/>
                    <a:pt x="14123" y="6650"/>
                  </a:cubicBezTo>
                  <a:lnTo>
                    <a:pt x="14039" y="6650"/>
                  </a:lnTo>
                  <a:cubicBezTo>
                    <a:pt x="13982" y="6650"/>
                    <a:pt x="13936" y="6604"/>
                    <a:pt x="13936" y="6546"/>
                  </a:cubicBezTo>
                  <a:cubicBezTo>
                    <a:pt x="13937" y="6489"/>
                    <a:pt x="13983" y="6443"/>
                    <a:pt x="14039" y="6443"/>
                  </a:cubicBezTo>
                  <a:close/>
                  <a:moveTo>
                    <a:pt x="14185" y="7289"/>
                  </a:moveTo>
                  <a:cubicBezTo>
                    <a:pt x="14242" y="7289"/>
                    <a:pt x="14288" y="7335"/>
                    <a:pt x="14288" y="7394"/>
                  </a:cubicBezTo>
                  <a:lnTo>
                    <a:pt x="14288" y="7558"/>
                  </a:lnTo>
                  <a:cubicBezTo>
                    <a:pt x="14288" y="7616"/>
                    <a:pt x="14242" y="7662"/>
                    <a:pt x="14185" y="7662"/>
                  </a:cubicBezTo>
                  <a:cubicBezTo>
                    <a:pt x="14126" y="7662"/>
                    <a:pt x="14080" y="7616"/>
                    <a:pt x="14080" y="7558"/>
                  </a:cubicBezTo>
                  <a:lnTo>
                    <a:pt x="14080" y="7394"/>
                  </a:lnTo>
                  <a:cubicBezTo>
                    <a:pt x="14080" y="7335"/>
                    <a:pt x="14126" y="7289"/>
                    <a:pt x="14185" y="7289"/>
                  </a:cubicBezTo>
                  <a:close/>
                  <a:moveTo>
                    <a:pt x="14185" y="8281"/>
                  </a:moveTo>
                  <a:cubicBezTo>
                    <a:pt x="14242" y="8281"/>
                    <a:pt x="14288" y="8327"/>
                    <a:pt x="14288" y="8384"/>
                  </a:cubicBezTo>
                  <a:lnTo>
                    <a:pt x="14288" y="8550"/>
                  </a:lnTo>
                  <a:cubicBezTo>
                    <a:pt x="14288" y="8607"/>
                    <a:pt x="14242" y="8653"/>
                    <a:pt x="14185" y="8653"/>
                  </a:cubicBezTo>
                  <a:cubicBezTo>
                    <a:pt x="14126" y="8653"/>
                    <a:pt x="14080" y="8607"/>
                    <a:pt x="14080" y="8550"/>
                  </a:cubicBezTo>
                  <a:lnTo>
                    <a:pt x="14080" y="8384"/>
                  </a:lnTo>
                  <a:cubicBezTo>
                    <a:pt x="14080" y="8327"/>
                    <a:pt x="14126" y="8281"/>
                    <a:pt x="14185" y="8281"/>
                  </a:cubicBezTo>
                  <a:close/>
                  <a:moveTo>
                    <a:pt x="14185" y="9272"/>
                  </a:moveTo>
                  <a:cubicBezTo>
                    <a:pt x="14242" y="9272"/>
                    <a:pt x="14288" y="9318"/>
                    <a:pt x="14288" y="9375"/>
                  </a:cubicBezTo>
                  <a:lnTo>
                    <a:pt x="14288" y="9540"/>
                  </a:lnTo>
                  <a:cubicBezTo>
                    <a:pt x="14288" y="9599"/>
                    <a:pt x="14242" y="9645"/>
                    <a:pt x="14185" y="9645"/>
                  </a:cubicBezTo>
                  <a:cubicBezTo>
                    <a:pt x="14126" y="9645"/>
                    <a:pt x="14080" y="9599"/>
                    <a:pt x="14080" y="9540"/>
                  </a:cubicBezTo>
                  <a:lnTo>
                    <a:pt x="14080" y="9375"/>
                  </a:lnTo>
                  <a:cubicBezTo>
                    <a:pt x="14080" y="9318"/>
                    <a:pt x="14126" y="9272"/>
                    <a:pt x="14185" y="9272"/>
                  </a:cubicBezTo>
                  <a:close/>
                  <a:moveTo>
                    <a:pt x="14185" y="10264"/>
                  </a:moveTo>
                  <a:cubicBezTo>
                    <a:pt x="14242" y="10264"/>
                    <a:pt x="14288" y="10310"/>
                    <a:pt x="14288" y="10367"/>
                  </a:cubicBezTo>
                  <a:lnTo>
                    <a:pt x="14288" y="10532"/>
                  </a:lnTo>
                  <a:cubicBezTo>
                    <a:pt x="14288" y="10589"/>
                    <a:pt x="14242" y="10635"/>
                    <a:pt x="14185" y="10635"/>
                  </a:cubicBezTo>
                  <a:cubicBezTo>
                    <a:pt x="14126" y="10635"/>
                    <a:pt x="14080" y="10589"/>
                    <a:pt x="14080" y="10532"/>
                  </a:cubicBezTo>
                  <a:lnTo>
                    <a:pt x="14080" y="10367"/>
                  </a:lnTo>
                  <a:cubicBezTo>
                    <a:pt x="14080" y="10310"/>
                    <a:pt x="14126" y="10264"/>
                    <a:pt x="14185" y="10264"/>
                  </a:cubicBezTo>
                  <a:close/>
                  <a:moveTo>
                    <a:pt x="14185" y="11254"/>
                  </a:moveTo>
                  <a:cubicBezTo>
                    <a:pt x="14242" y="11254"/>
                    <a:pt x="14288" y="11300"/>
                    <a:pt x="14288" y="11358"/>
                  </a:cubicBezTo>
                  <a:lnTo>
                    <a:pt x="14288" y="11523"/>
                  </a:lnTo>
                  <a:cubicBezTo>
                    <a:pt x="14288" y="11580"/>
                    <a:pt x="14242" y="11626"/>
                    <a:pt x="14185" y="11626"/>
                  </a:cubicBezTo>
                  <a:cubicBezTo>
                    <a:pt x="14126" y="11626"/>
                    <a:pt x="14080" y="11580"/>
                    <a:pt x="14080" y="11523"/>
                  </a:cubicBezTo>
                  <a:lnTo>
                    <a:pt x="14080" y="11358"/>
                  </a:lnTo>
                  <a:cubicBezTo>
                    <a:pt x="14080" y="11300"/>
                    <a:pt x="14126" y="11254"/>
                    <a:pt x="14185" y="11254"/>
                  </a:cubicBezTo>
                  <a:close/>
                  <a:moveTo>
                    <a:pt x="4831" y="11811"/>
                  </a:moveTo>
                  <a:cubicBezTo>
                    <a:pt x="4889" y="11811"/>
                    <a:pt x="4935" y="11857"/>
                    <a:pt x="4935" y="11914"/>
                  </a:cubicBezTo>
                  <a:cubicBezTo>
                    <a:pt x="4935" y="11972"/>
                    <a:pt x="4889" y="12018"/>
                    <a:pt x="4831" y="12018"/>
                  </a:cubicBezTo>
                  <a:lnTo>
                    <a:pt x="4666" y="12018"/>
                  </a:lnTo>
                  <a:cubicBezTo>
                    <a:pt x="4609" y="12018"/>
                    <a:pt x="4563" y="11972"/>
                    <a:pt x="4563" y="11914"/>
                  </a:cubicBezTo>
                  <a:cubicBezTo>
                    <a:pt x="4563" y="11857"/>
                    <a:pt x="4609" y="11811"/>
                    <a:pt x="4666" y="11811"/>
                  </a:cubicBezTo>
                  <a:close/>
                  <a:moveTo>
                    <a:pt x="5822" y="11811"/>
                  </a:moveTo>
                  <a:cubicBezTo>
                    <a:pt x="5879" y="11811"/>
                    <a:pt x="5926" y="11857"/>
                    <a:pt x="5926" y="11914"/>
                  </a:cubicBezTo>
                  <a:cubicBezTo>
                    <a:pt x="5926" y="11972"/>
                    <a:pt x="5879" y="12018"/>
                    <a:pt x="5822" y="12018"/>
                  </a:cubicBezTo>
                  <a:lnTo>
                    <a:pt x="5657" y="12018"/>
                  </a:lnTo>
                  <a:cubicBezTo>
                    <a:pt x="5600" y="12018"/>
                    <a:pt x="5554" y="11972"/>
                    <a:pt x="5554" y="11914"/>
                  </a:cubicBezTo>
                  <a:cubicBezTo>
                    <a:pt x="5554" y="11857"/>
                    <a:pt x="5600" y="11811"/>
                    <a:pt x="5657" y="11811"/>
                  </a:cubicBezTo>
                  <a:close/>
                  <a:moveTo>
                    <a:pt x="6814" y="11811"/>
                  </a:moveTo>
                  <a:cubicBezTo>
                    <a:pt x="6871" y="11811"/>
                    <a:pt x="6917" y="11857"/>
                    <a:pt x="6917" y="11914"/>
                  </a:cubicBezTo>
                  <a:cubicBezTo>
                    <a:pt x="6917" y="11972"/>
                    <a:pt x="6871" y="12018"/>
                    <a:pt x="6814" y="12018"/>
                  </a:cubicBezTo>
                  <a:lnTo>
                    <a:pt x="6649" y="12018"/>
                  </a:lnTo>
                  <a:cubicBezTo>
                    <a:pt x="6591" y="12018"/>
                    <a:pt x="6545" y="11972"/>
                    <a:pt x="6545" y="11914"/>
                  </a:cubicBezTo>
                  <a:cubicBezTo>
                    <a:pt x="6545" y="11857"/>
                    <a:pt x="6591" y="11811"/>
                    <a:pt x="6649" y="11811"/>
                  </a:cubicBezTo>
                  <a:close/>
                  <a:moveTo>
                    <a:pt x="7805" y="11811"/>
                  </a:moveTo>
                  <a:cubicBezTo>
                    <a:pt x="7862" y="11811"/>
                    <a:pt x="7908" y="11857"/>
                    <a:pt x="7908" y="11914"/>
                  </a:cubicBezTo>
                  <a:cubicBezTo>
                    <a:pt x="7908" y="11972"/>
                    <a:pt x="7862" y="12018"/>
                    <a:pt x="7805" y="12018"/>
                  </a:cubicBezTo>
                  <a:lnTo>
                    <a:pt x="7639" y="12018"/>
                  </a:lnTo>
                  <a:cubicBezTo>
                    <a:pt x="7582" y="12018"/>
                    <a:pt x="7536" y="11972"/>
                    <a:pt x="7536" y="11914"/>
                  </a:cubicBezTo>
                  <a:cubicBezTo>
                    <a:pt x="7536" y="11857"/>
                    <a:pt x="7582" y="11811"/>
                    <a:pt x="7639" y="11811"/>
                  </a:cubicBezTo>
                  <a:close/>
                  <a:moveTo>
                    <a:pt x="8796" y="11811"/>
                  </a:moveTo>
                  <a:cubicBezTo>
                    <a:pt x="8854" y="11811"/>
                    <a:pt x="8900" y="11857"/>
                    <a:pt x="8900" y="11914"/>
                  </a:cubicBezTo>
                  <a:cubicBezTo>
                    <a:pt x="8900" y="11972"/>
                    <a:pt x="8852" y="12018"/>
                    <a:pt x="8796" y="12018"/>
                  </a:cubicBezTo>
                  <a:lnTo>
                    <a:pt x="8631" y="12018"/>
                  </a:lnTo>
                  <a:cubicBezTo>
                    <a:pt x="8574" y="12018"/>
                    <a:pt x="8527" y="11972"/>
                    <a:pt x="8527" y="11914"/>
                  </a:cubicBezTo>
                  <a:cubicBezTo>
                    <a:pt x="8527" y="11857"/>
                    <a:pt x="8574" y="11811"/>
                    <a:pt x="8631" y="11811"/>
                  </a:cubicBezTo>
                  <a:close/>
                  <a:moveTo>
                    <a:pt x="9787" y="11811"/>
                  </a:moveTo>
                  <a:cubicBezTo>
                    <a:pt x="9844" y="11811"/>
                    <a:pt x="9890" y="11857"/>
                    <a:pt x="9890" y="11914"/>
                  </a:cubicBezTo>
                  <a:cubicBezTo>
                    <a:pt x="9889" y="11972"/>
                    <a:pt x="9843" y="12018"/>
                    <a:pt x="9787" y="12018"/>
                  </a:cubicBezTo>
                  <a:lnTo>
                    <a:pt x="9622" y="12018"/>
                  </a:lnTo>
                  <a:cubicBezTo>
                    <a:pt x="9565" y="12018"/>
                    <a:pt x="9519" y="11972"/>
                    <a:pt x="9519" y="11914"/>
                  </a:cubicBezTo>
                  <a:cubicBezTo>
                    <a:pt x="9519" y="11857"/>
                    <a:pt x="9565" y="11811"/>
                    <a:pt x="9622" y="11811"/>
                  </a:cubicBezTo>
                  <a:close/>
                  <a:moveTo>
                    <a:pt x="10779" y="11811"/>
                  </a:moveTo>
                  <a:cubicBezTo>
                    <a:pt x="10836" y="11811"/>
                    <a:pt x="10882" y="11857"/>
                    <a:pt x="10882" y="11914"/>
                  </a:cubicBezTo>
                  <a:cubicBezTo>
                    <a:pt x="10881" y="11972"/>
                    <a:pt x="10835" y="12018"/>
                    <a:pt x="10779" y="12018"/>
                  </a:cubicBezTo>
                  <a:lnTo>
                    <a:pt x="10614" y="12018"/>
                  </a:lnTo>
                  <a:cubicBezTo>
                    <a:pt x="10555" y="12018"/>
                    <a:pt x="10509" y="11972"/>
                    <a:pt x="10509" y="11914"/>
                  </a:cubicBezTo>
                  <a:cubicBezTo>
                    <a:pt x="10509" y="11857"/>
                    <a:pt x="10555" y="11811"/>
                    <a:pt x="10614" y="11811"/>
                  </a:cubicBezTo>
                  <a:close/>
                  <a:moveTo>
                    <a:pt x="11770" y="11811"/>
                  </a:moveTo>
                  <a:cubicBezTo>
                    <a:pt x="11827" y="11811"/>
                    <a:pt x="11873" y="11857"/>
                    <a:pt x="11873" y="11914"/>
                  </a:cubicBezTo>
                  <a:cubicBezTo>
                    <a:pt x="11872" y="11972"/>
                    <a:pt x="11826" y="12018"/>
                    <a:pt x="11770" y="12018"/>
                  </a:cubicBezTo>
                  <a:lnTo>
                    <a:pt x="11604" y="12018"/>
                  </a:lnTo>
                  <a:cubicBezTo>
                    <a:pt x="11547" y="12018"/>
                    <a:pt x="11501" y="11972"/>
                    <a:pt x="11501" y="11914"/>
                  </a:cubicBezTo>
                  <a:cubicBezTo>
                    <a:pt x="11501" y="11857"/>
                    <a:pt x="11547" y="11811"/>
                    <a:pt x="11604" y="11811"/>
                  </a:cubicBezTo>
                  <a:close/>
                  <a:moveTo>
                    <a:pt x="12759" y="11811"/>
                  </a:moveTo>
                  <a:cubicBezTo>
                    <a:pt x="12817" y="11811"/>
                    <a:pt x="12863" y="11857"/>
                    <a:pt x="12863" y="11914"/>
                  </a:cubicBezTo>
                  <a:cubicBezTo>
                    <a:pt x="12863" y="11972"/>
                    <a:pt x="12817" y="12018"/>
                    <a:pt x="12759" y="12018"/>
                  </a:cubicBezTo>
                  <a:lnTo>
                    <a:pt x="12595" y="12018"/>
                  </a:lnTo>
                  <a:cubicBezTo>
                    <a:pt x="12537" y="12018"/>
                    <a:pt x="12491" y="11972"/>
                    <a:pt x="12491" y="11914"/>
                  </a:cubicBezTo>
                  <a:cubicBezTo>
                    <a:pt x="12491" y="11857"/>
                    <a:pt x="12537" y="11811"/>
                    <a:pt x="12595" y="11811"/>
                  </a:cubicBezTo>
                  <a:close/>
                  <a:moveTo>
                    <a:pt x="13751" y="11812"/>
                  </a:moveTo>
                  <a:cubicBezTo>
                    <a:pt x="13808" y="11812"/>
                    <a:pt x="13854" y="11858"/>
                    <a:pt x="13854" y="11916"/>
                  </a:cubicBezTo>
                  <a:cubicBezTo>
                    <a:pt x="13854" y="11973"/>
                    <a:pt x="13808" y="12019"/>
                    <a:pt x="13751" y="12019"/>
                  </a:cubicBezTo>
                  <a:lnTo>
                    <a:pt x="13586" y="12019"/>
                  </a:lnTo>
                  <a:cubicBezTo>
                    <a:pt x="13528" y="12019"/>
                    <a:pt x="13482" y="11973"/>
                    <a:pt x="13482" y="11916"/>
                  </a:cubicBezTo>
                  <a:cubicBezTo>
                    <a:pt x="13482" y="11858"/>
                    <a:pt x="13530" y="11812"/>
                    <a:pt x="13586" y="11812"/>
                  </a:cubicBezTo>
                  <a:close/>
                  <a:moveTo>
                    <a:pt x="4314" y="12286"/>
                  </a:moveTo>
                  <a:cubicBezTo>
                    <a:pt x="4372" y="12286"/>
                    <a:pt x="4418" y="12332"/>
                    <a:pt x="4418" y="12390"/>
                  </a:cubicBezTo>
                  <a:lnTo>
                    <a:pt x="4418" y="12556"/>
                  </a:lnTo>
                  <a:cubicBezTo>
                    <a:pt x="4418" y="12613"/>
                    <a:pt x="4372" y="12659"/>
                    <a:pt x="4314" y="12659"/>
                  </a:cubicBezTo>
                  <a:cubicBezTo>
                    <a:pt x="4257" y="12659"/>
                    <a:pt x="4211" y="12613"/>
                    <a:pt x="4211" y="12556"/>
                  </a:cubicBezTo>
                  <a:lnTo>
                    <a:pt x="4211" y="12390"/>
                  </a:lnTo>
                  <a:cubicBezTo>
                    <a:pt x="4211" y="12332"/>
                    <a:pt x="4257" y="12286"/>
                    <a:pt x="4314" y="12286"/>
                  </a:cubicBezTo>
                  <a:close/>
                  <a:moveTo>
                    <a:pt x="4314" y="13278"/>
                  </a:moveTo>
                  <a:cubicBezTo>
                    <a:pt x="4372" y="13278"/>
                    <a:pt x="4418" y="13324"/>
                    <a:pt x="4418" y="13381"/>
                  </a:cubicBezTo>
                  <a:lnTo>
                    <a:pt x="4418" y="13546"/>
                  </a:lnTo>
                  <a:cubicBezTo>
                    <a:pt x="4418" y="13604"/>
                    <a:pt x="4372" y="13650"/>
                    <a:pt x="4314" y="13650"/>
                  </a:cubicBezTo>
                  <a:cubicBezTo>
                    <a:pt x="4257" y="13650"/>
                    <a:pt x="4211" y="13604"/>
                    <a:pt x="4211" y="13546"/>
                  </a:cubicBezTo>
                  <a:lnTo>
                    <a:pt x="4211" y="13381"/>
                  </a:lnTo>
                  <a:cubicBezTo>
                    <a:pt x="4211" y="13324"/>
                    <a:pt x="4257" y="13278"/>
                    <a:pt x="4314" y="13278"/>
                  </a:cubicBezTo>
                  <a:close/>
                  <a:moveTo>
                    <a:pt x="4314" y="14267"/>
                  </a:moveTo>
                  <a:cubicBezTo>
                    <a:pt x="4372" y="14267"/>
                    <a:pt x="4418" y="14313"/>
                    <a:pt x="4418" y="14372"/>
                  </a:cubicBezTo>
                  <a:lnTo>
                    <a:pt x="4418" y="14536"/>
                  </a:lnTo>
                  <a:cubicBezTo>
                    <a:pt x="4418" y="14594"/>
                    <a:pt x="4372" y="14640"/>
                    <a:pt x="4314" y="14640"/>
                  </a:cubicBezTo>
                  <a:cubicBezTo>
                    <a:pt x="4257" y="14640"/>
                    <a:pt x="4211" y="14594"/>
                    <a:pt x="4211" y="14536"/>
                  </a:cubicBezTo>
                  <a:lnTo>
                    <a:pt x="4211" y="14372"/>
                  </a:lnTo>
                  <a:cubicBezTo>
                    <a:pt x="4211" y="14313"/>
                    <a:pt x="4257" y="14267"/>
                    <a:pt x="4314" y="14267"/>
                  </a:cubicBezTo>
                  <a:close/>
                  <a:moveTo>
                    <a:pt x="4314" y="15259"/>
                  </a:moveTo>
                  <a:cubicBezTo>
                    <a:pt x="4372" y="15259"/>
                    <a:pt x="4418" y="15305"/>
                    <a:pt x="4418" y="15362"/>
                  </a:cubicBezTo>
                  <a:lnTo>
                    <a:pt x="4418" y="15528"/>
                  </a:lnTo>
                  <a:cubicBezTo>
                    <a:pt x="4418" y="15585"/>
                    <a:pt x="4372" y="15631"/>
                    <a:pt x="4314" y="15631"/>
                  </a:cubicBezTo>
                  <a:cubicBezTo>
                    <a:pt x="4257" y="15631"/>
                    <a:pt x="4211" y="15585"/>
                    <a:pt x="4211" y="15528"/>
                  </a:cubicBezTo>
                  <a:lnTo>
                    <a:pt x="4211" y="15362"/>
                  </a:lnTo>
                  <a:cubicBezTo>
                    <a:pt x="4211" y="15305"/>
                    <a:pt x="4257" y="15259"/>
                    <a:pt x="4314" y="15259"/>
                  </a:cubicBezTo>
                  <a:close/>
                  <a:moveTo>
                    <a:pt x="4314" y="16250"/>
                  </a:moveTo>
                  <a:cubicBezTo>
                    <a:pt x="4372" y="16250"/>
                    <a:pt x="4418" y="16296"/>
                    <a:pt x="4418" y="16354"/>
                  </a:cubicBezTo>
                  <a:lnTo>
                    <a:pt x="4418" y="16518"/>
                  </a:lnTo>
                  <a:cubicBezTo>
                    <a:pt x="4418" y="16577"/>
                    <a:pt x="4372" y="16623"/>
                    <a:pt x="4314" y="16623"/>
                  </a:cubicBezTo>
                  <a:cubicBezTo>
                    <a:pt x="4257" y="16623"/>
                    <a:pt x="4211" y="16577"/>
                    <a:pt x="4211" y="16518"/>
                  </a:cubicBezTo>
                  <a:lnTo>
                    <a:pt x="4211" y="16354"/>
                  </a:lnTo>
                  <a:cubicBezTo>
                    <a:pt x="4211" y="16296"/>
                    <a:pt x="4257" y="16250"/>
                    <a:pt x="4314" y="16250"/>
                  </a:cubicBezTo>
                  <a:close/>
                  <a:moveTo>
                    <a:pt x="4314" y="17242"/>
                  </a:moveTo>
                  <a:cubicBezTo>
                    <a:pt x="4372" y="17242"/>
                    <a:pt x="4418" y="17288"/>
                    <a:pt x="4418" y="17345"/>
                  </a:cubicBezTo>
                  <a:lnTo>
                    <a:pt x="4418" y="17510"/>
                  </a:lnTo>
                  <a:cubicBezTo>
                    <a:pt x="4418" y="17567"/>
                    <a:pt x="4372" y="17613"/>
                    <a:pt x="4314" y="17613"/>
                  </a:cubicBezTo>
                  <a:cubicBezTo>
                    <a:pt x="4257" y="17613"/>
                    <a:pt x="4211" y="17567"/>
                    <a:pt x="4211" y="17510"/>
                  </a:cubicBezTo>
                  <a:lnTo>
                    <a:pt x="4211" y="17345"/>
                  </a:lnTo>
                  <a:cubicBezTo>
                    <a:pt x="4211" y="17288"/>
                    <a:pt x="4257" y="17242"/>
                    <a:pt x="4314" y="17242"/>
                  </a:cubicBezTo>
                  <a:close/>
                  <a:moveTo>
                    <a:pt x="4314" y="18232"/>
                  </a:moveTo>
                  <a:cubicBezTo>
                    <a:pt x="4372" y="18232"/>
                    <a:pt x="4418" y="18278"/>
                    <a:pt x="4418" y="18337"/>
                  </a:cubicBezTo>
                  <a:lnTo>
                    <a:pt x="4418" y="18501"/>
                  </a:lnTo>
                  <a:cubicBezTo>
                    <a:pt x="4418" y="18559"/>
                    <a:pt x="4372" y="18605"/>
                    <a:pt x="4314" y="18605"/>
                  </a:cubicBezTo>
                  <a:cubicBezTo>
                    <a:pt x="4257" y="18605"/>
                    <a:pt x="4211" y="18559"/>
                    <a:pt x="4211" y="18501"/>
                  </a:cubicBezTo>
                  <a:lnTo>
                    <a:pt x="4211" y="18337"/>
                  </a:lnTo>
                  <a:cubicBezTo>
                    <a:pt x="4211" y="18278"/>
                    <a:pt x="4257" y="18232"/>
                    <a:pt x="4314" y="18232"/>
                  </a:cubicBezTo>
                  <a:close/>
                  <a:moveTo>
                    <a:pt x="4314" y="19224"/>
                  </a:moveTo>
                  <a:cubicBezTo>
                    <a:pt x="4372" y="19224"/>
                    <a:pt x="4418" y="19270"/>
                    <a:pt x="4418" y="19327"/>
                  </a:cubicBezTo>
                  <a:lnTo>
                    <a:pt x="4418" y="19493"/>
                  </a:lnTo>
                  <a:cubicBezTo>
                    <a:pt x="4418" y="19550"/>
                    <a:pt x="4372" y="19596"/>
                    <a:pt x="4314" y="19596"/>
                  </a:cubicBezTo>
                  <a:cubicBezTo>
                    <a:pt x="4257" y="19596"/>
                    <a:pt x="4211" y="19550"/>
                    <a:pt x="4211" y="19493"/>
                  </a:cubicBezTo>
                  <a:lnTo>
                    <a:pt x="4211" y="19327"/>
                  </a:lnTo>
                  <a:cubicBezTo>
                    <a:pt x="4211" y="19270"/>
                    <a:pt x="4257" y="19224"/>
                    <a:pt x="4314" y="19224"/>
                  </a:cubicBezTo>
                  <a:close/>
                  <a:moveTo>
                    <a:pt x="5161" y="19534"/>
                  </a:moveTo>
                  <a:cubicBezTo>
                    <a:pt x="5219" y="19534"/>
                    <a:pt x="5265" y="19580"/>
                    <a:pt x="5265" y="19637"/>
                  </a:cubicBezTo>
                  <a:cubicBezTo>
                    <a:pt x="5265" y="19694"/>
                    <a:pt x="5219" y="19740"/>
                    <a:pt x="5161" y="19740"/>
                  </a:cubicBezTo>
                  <a:lnTo>
                    <a:pt x="4996" y="19740"/>
                  </a:lnTo>
                  <a:cubicBezTo>
                    <a:pt x="4938" y="19740"/>
                    <a:pt x="4892" y="19694"/>
                    <a:pt x="4892" y="19637"/>
                  </a:cubicBezTo>
                  <a:cubicBezTo>
                    <a:pt x="4892" y="19580"/>
                    <a:pt x="4938" y="19534"/>
                    <a:pt x="4996" y="19534"/>
                  </a:cubicBezTo>
                  <a:close/>
                  <a:moveTo>
                    <a:pt x="6153" y="19534"/>
                  </a:moveTo>
                  <a:cubicBezTo>
                    <a:pt x="6210" y="19534"/>
                    <a:pt x="6256" y="19580"/>
                    <a:pt x="6256" y="19637"/>
                  </a:cubicBezTo>
                  <a:cubicBezTo>
                    <a:pt x="6256" y="19694"/>
                    <a:pt x="6210" y="19740"/>
                    <a:pt x="6153" y="19740"/>
                  </a:cubicBezTo>
                  <a:lnTo>
                    <a:pt x="5987" y="19740"/>
                  </a:lnTo>
                  <a:cubicBezTo>
                    <a:pt x="5930" y="19740"/>
                    <a:pt x="5884" y="19694"/>
                    <a:pt x="5884" y="19637"/>
                  </a:cubicBezTo>
                  <a:cubicBezTo>
                    <a:pt x="5885" y="19580"/>
                    <a:pt x="5931" y="19534"/>
                    <a:pt x="5987" y="19534"/>
                  </a:cubicBezTo>
                  <a:close/>
                  <a:moveTo>
                    <a:pt x="7143" y="19534"/>
                  </a:moveTo>
                  <a:cubicBezTo>
                    <a:pt x="7201" y="19534"/>
                    <a:pt x="7247" y="19580"/>
                    <a:pt x="7247" y="19637"/>
                  </a:cubicBezTo>
                  <a:cubicBezTo>
                    <a:pt x="7247" y="19694"/>
                    <a:pt x="7201" y="19740"/>
                    <a:pt x="7143" y="19740"/>
                  </a:cubicBezTo>
                  <a:lnTo>
                    <a:pt x="6978" y="19740"/>
                  </a:lnTo>
                  <a:cubicBezTo>
                    <a:pt x="6921" y="19740"/>
                    <a:pt x="6875" y="19694"/>
                    <a:pt x="6875" y="19637"/>
                  </a:cubicBezTo>
                  <a:cubicBezTo>
                    <a:pt x="6876" y="19580"/>
                    <a:pt x="6922" y="19534"/>
                    <a:pt x="6978" y="19534"/>
                  </a:cubicBezTo>
                  <a:close/>
                  <a:moveTo>
                    <a:pt x="8135" y="19534"/>
                  </a:moveTo>
                  <a:cubicBezTo>
                    <a:pt x="8192" y="19534"/>
                    <a:pt x="8238" y="19580"/>
                    <a:pt x="8238" y="19637"/>
                  </a:cubicBezTo>
                  <a:cubicBezTo>
                    <a:pt x="8238" y="19694"/>
                    <a:pt x="8192" y="19740"/>
                    <a:pt x="8135" y="19740"/>
                  </a:cubicBezTo>
                  <a:lnTo>
                    <a:pt x="7970" y="19740"/>
                  </a:lnTo>
                  <a:cubicBezTo>
                    <a:pt x="7913" y="19740"/>
                    <a:pt x="7867" y="19694"/>
                    <a:pt x="7867" y="19637"/>
                  </a:cubicBezTo>
                  <a:cubicBezTo>
                    <a:pt x="7867" y="19580"/>
                    <a:pt x="7914" y="19534"/>
                    <a:pt x="7970" y="19534"/>
                  </a:cubicBezTo>
                  <a:close/>
                  <a:moveTo>
                    <a:pt x="9126" y="19534"/>
                  </a:moveTo>
                  <a:cubicBezTo>
                    <a:pt x="9183" y="19534"/>
                    <a:pt x="9229" y="19580"/>
                    <a:pt x="9229" y="19637"/>
                  </a:cubicBezTo>
                  <a:cubicBezTo>
                    <a:pt x="9229" y="19694"/>
                    <a:pt x="9183" y="19740"/>
                    <a:pt x="9126" y="19740"/>
                  </a:cubicBezTo>
                  <a:lnTo>
                    <a:pt x="8961" y="19740"/>
                  </a:lnTo>
                  <a:cubicBezTo>
                    <a:pt x="8903" y="19740"/>
                    <a:pt x="8857" y="19694"/>
                    <a:pt x="8857" y="19637"/>
                  </a:cubicBezTo>
                  <a:cubicBezTo>
                    <a:pt x="8857" y="19580"/>
                    <a:pt x="8903" y="19534"/>
                    <a:pt x="8961" y="19534"/>
                  </a:cubicBezTo>
                  <a:close/>
                  <a:moveTo>
                    <a:pt x="10118" y="19534"/>
                  </a:moveTo>
                  <a:cubicBezTo>
                    <a:pt x="10175" y="19534"/>
                    <a:pt x="10221" y="19580"/>
                    <a:pt x="10221" y="19637"/>
                  </a:cubicBezTo>
                  <a:cubicBezTo>
                    <a:pt x="10221" y="19694"/>
                    <a:pt x="10175" y="19740"/>
                    <a:pt x="10118" y="19740"/>
                  </a:cubicBezTo>
                  <a:lnTo>
                    <a:pt x="9952" y="19740"/>
                  </a:lnTo>
                  <a:cubicBezTo>
                    <a:pt x="9894" y="19740"/>
                    <a:pt x="9848" y="19694"/>
                    <a:pt x="9848" y="19637"/>
                  </a:cubicBezTo>
                  <a:cubicBezTo>
                    <a:pt x="9848" y="19580"/>
                    <a:pt x="9894" y="19534"/>
                    <a:pt x="9952" y="19534"/>
                  </a:cubicBezTo>
                  <a:close/>
                  <a:moveTo>
                    <a:pt x="11108" y="19534"/>
                  </a:moveTo>
                  <a:cubicBezTo>
                    <a:pt x="11166" y="19534"/>
                    <a:pt x="11212" y="19580"/>
                    <a:pt x="11212" y="19637"/>
                  </a:cubicBezTo>
                  <a:cubicBezTo>
                    <a:pt x="11212" y="19694"/>
                    <a:pt x="11166" y="19740"/>
                    <a:pt x="11108" y="19740"/>
                  </a:cubicBezTo>
                  <a:lnTo>
                    <a:pt x="10943" y="19740"/>
                  </a:lnTo>
                  <a:cubicBezTo>
                    <a:pt x="10886" y="19740"/>
                    <a:pt x="10840" y="19694"/>
                    <a:pt x="10840" y="19637"/>
                  </a:cubicBezTo>
                  <a:cubicBezTo>
                    <a:pt x="10840" y="19580"/>
                    <a:pt x="10886" y="19534"/>
                    <a:pt x="10943" y="19534"/>
                  </a:cubicBezTo>
                  <a:close/>
                  <a:moveTo>
                    <a:pt x="12099" y="19534"/>
                  </a:moveTo>
                  <a:cubicBezTo>
                    <a:pt x="12157" y="19534"/>
                    <a:pt x="12203" y="19580"/>
                    <a:pt x="12203" y="19637"/>
                  </a:cubicBezTo>
                  <a:cubicBezTo>
                    <a:pt x="12203" y="19694"/>
                    <a:pt x="12157" y="19740"/>
                    <a:pt x="12099" y="19740"/>
                  </a:cubicBezTo>
                  <a:lnTo>
                    <a:pt x="11935" y="19740"/>
                  </a:lnTo>
                  <a:cubicBezTo>
                    <a:pt x="11877" y="19740"/>
                    <a:pt x="11831" y="19694"/>
                    <a:pt x="11831" y="19637"/>
                  </a:cubicBezTo>
                  <a:cubicBezTo>
                    <a:pt x="11831" y="19580"/>
                    <a:pt x="11877" y="19534"/>
                    <a:pt x="11935" y="19534"/>
                  </a:cubicBezTo>
                  <a:close/>
                  <a:moveTo>
                    <a:pt x="13091" y="19534"/>
                  </a:moveTo>
                  <a:cubicBezTo>
                    <a:pt x="13148" y="19534"/>
                    <a:pt x="13194" y="19580"/>
                    <a:pt x="13194" y="19637"/>
                  </a:cubicBezTo>
                  <a:cubicBezTo>
                    <a:pt x="13194" y="19694"/>
                    <a:pt x="13148" y="19740"/>
                    <a:pt x="13091" y="19740"/>
                  </a:cubicBezTo>
                  <a:lnTo>
                    <a:pt x="12926" y="19740"/>
                  </a:lnTo>
                  <a:cubicBezTo>
                    <a:pt x="12868" y="19740"/>
                    <a:pt x="12822" y="19694"/>
                    <a:pt x="12822" y="19637"/>
                  </a:cubicBezTo>
                  <a:cubicBezTo>
                    <a:pt x="12822" y="19580"/>
                    <a:pt x="12868" y="19534"/>
                    <a:pt x="12926" y="19534"/>
                  </a:cubicBezTo>
                  <a:close/>
                  <a:moveTo>
                    <a:pt x="14080" y="19534"/>
                  </a:moveTo>
                  <a:cubicBezTo>
                    <a:pt x="14139" y="19534"/>
                    <a:pt x="14185" y="19580"/>
                    <a:pt x="14185" y="19637"/>
                  </a:cubicBezTo>
                  <a:cubicBezTo>
                    <a:pt x="14185" y="19694"/>
                    <a:pt x="14139" y="19740"/>
                    <a:pt x="14080" y="19740"/>
                  </a:cubicBezTo>
                  <a:lnTo>
                    <a:pt x="13916" y="19740"/>
                  </a:lnTo>
                  <a:cubicBezTo>
                    <a:pt x="13858" y="19740"/>
                    <a:pt x="13812" y="19694"/>
                    <a:pt x="13812" y="19637"/>
                  </a:cubicBezTo>
                  <a:cubicBezTo>
                    <a:pt x="13813" y="19580"/>
                    <a:pt x="13859" y="19534"/>
                    <a:pt x="13916" y="19534"/>
                  </a:cubicBezTo>
                  <a:close/>
                  <a:moveTo>
                    <a:pt x="15072" y="19534"/>
                  </a:moveTo>
                  <a:cubicBezTo>
                    <a:pt x="15129" y="19534"/>
                    <a:pt x="15175" y="19580"/>
                    <a:pt x="15175" y="19637"/>
                  </a:cubicBezTo>
                  <a:cubicBezTo>
                    <a:pt x="15175" y="19694"/>
                    <a:pt x="15129" y="19740"/>
                    <a:pt x="15072" y="19740"/>
                  </a:cubicBezTo>
                  <a:lnTo>
                    <a:pt x="14907" y="19740"/>
                  </a:lnTo>
                  <a:cubicBezTo>
                    <a:pt x="14850" y="19740"/>
                    <a:pt x="14804" y="19694"/>
                    <a:pt x="14804" y="19637"/>
                  </a:cubicBezTo>
                  <a:cubicBezTo>
                    <a:pt x="14805" y="19580"/>
                    <a:pt x="14851" y="19534"/>
                    <a:pt x="14907" y="19534"/>
                  </a:cubicBezTo>
                  <a:close/>
                  <a:moveTo>
                    <a:pt x="16063" y="19534"/>
                  </a:moveTo>
                  <a:cubicBezTo>
                    <a:pt x="16121" y="19534"/>
                    <a:pt x="16167" y="19580"/>
                    <a:pt x="16167" y="19637"/>
                  </a:cubicBezTo>
                  <a:cubicBezTo>
                    <a:pt x="16167" y="19694"/>
                    <a:pt x="16121" y="19740"/>
                    <a:pt x="16063" y="19740"/>
                  </a:cubicBezTo>
                  <a:lnTo>
                    <a:pt x="15899" y="19740"/>
                  </a:lnTo>
                  <a:cubicBezTo>
                    <a:pt x="15840" y="19740"/>
                    <a:pt x="15794" y="19694"/>
                    <a:pt x="15794" y="19637"/>
                  </a:cubicBezTo>
                  <a:cubicBezTo>
                    <a:pt x="15796" y="19580"/>
                    <a:pt x="15842" y="19534"/>
                    <a:pt x="15899" y="19534"/>
                  </a:cubicBezTo>
                  <a:close/>
                  <a:moveTo>
                    <a:pt x="17034" y="19534"/>
                  </a:moveTo>
                  <a:cubicBezTo>
                    <a:pt x="17092" y="19534"/>
                    <a:pt x="17138" y="19580"/>
                    <a:pt x="17138" y="19637"/>
                  </a:cubicBezTo>
                  <a:lnTo>
                    <a:pt x="17138" y="19657"/>
                  </a:lnTo>
                  <a:cubicBezTo>
                    <a:pt x="17138" y="19715"/>
                    <a:pt x="17092" y="19761"/>
                    <a:pt x="17034" y="19761"/>
                  </a:cubicBezTo>
                  <a:cubicBezTo>
                    <a:pt x="17011" y="19761"/>
                    <a:pt x="16989" y="19754"/>
                    <a:pt x="16973" y="19740"/>
                  </a:cubicBezTo>
                  <a:lnTo>
                    <a:pt x="16889" y="19740"/>
                  </a:lnTo>
                  <a:cubicBezTo>
                    <a:pt x="16832" y="19740"/>
                    <a:pt x="16786" y="19694"/>
                    <a:pt x="16786" y="19637"/>
                  </a:cubicBezTo>
                  <a:cubicBezTo>
                    <a:pt x="16786" y="19580"/>
                    <a:pt x="16833" y="19534"/>
                    <a:pt x="16889" y="19534"/>
                  </a:cubicBezTo>
                  <a:close/>
                  <a:moveTo>
                    <a:pt x="17034" y="20380"/>
                  </a:moveTo>
                  <a:cubicBezTo>
                    <a:pt x="17092" y="20380"/>
                    <a:pt x="17138" y="20426"/>
                    <a:pt x="17138" y="20483"/>
                  </a:cubicBezTo>
                  <a:lnTo>
                    <a:pt x="17138" y="20649"/>
                  </a:lnTo>
                  <a:cubicBezTo>
                    <a:pt x="17138" y="20706"/>
                    <a:pt x="17092" y="20752"/>
                    <a:pt x="17034" y="20752"/>
                  </a:cubicBezTo>
                  <a:cubicBezTo>
                    <a:pt x="16976" y="20752"/>
                    <a:pt x="16930" y="20706"/>
                    <a:pt x="16930" y="20649"/>
                  </a:cubicBezTo>
                  <a:lnTo>
                    <a:pt x="16930" y="20483"/>
                  </a:lnTo>
                  <a:cubicBezTo>
                    <a:pt x="16930" y="20426"/>
                    <a:pt x="16976" y="20380"/>
                    <a:pt x="17034" y="20380"/>
                  </a:cubicBezTo>
                  <a:close/>
                  <a:moveTo>
                    <a:pt x="17034" y="21371"/>
                  </a:moveTo>
                  <a:cubicBezTo>
                    <a:pt x="17092" y="21371"/>
                    <a:pt x="17138" y="21417"/>
                    <a:pt x="17138" y="21475"/>
                  </a:cubicBezTo>
                  <a:lnTo>
                    <a:pt x="17138" y="21639"/>
                  </a:lnTo>
                  <a:cubicBezTo>
                    <a:pt x="17138" y="21698"/>
                    <a:pt x="17092" y="21744"/>
                    <a:pt x="17034" y="21744"/>
                  </a:cubicBezTo>
                  <a:cubicBezTo>
                    <a:pt x="16976" y="21744"/>
                    <a:pt x="16930" y="21698"/>
                    <a:pt x="16930" y="21639"/>
                  </a:cubicBezTo>
                  <a:lnTo>
                    <a:pt x="16930" y="21475"/>
                  </a:lnTo>
                  <a:cubicBezTo>
                    <a:pt x="16930" y="21417"/>
                    <a:pt x="16976" y="21371"/>
                    <a:pt x="17034" y="21371"/>
                  </a:cubicBezTo>
                  <a:close/>
                  <a:moveTo>
                    <a:pt x="17034" y="22363"/>
                  </a:moveTo>
                  <a:cubicBezTo>
                    <a:pt x="17092" y="22363"/>
                    <a:pt x="17138" y="22409"/>
                    <a:pt x="17138" y="22466"/>
                  </a:cubicBezTo>
                  <a:lnTo>
                    <a:pt x="17138" y="22631"/>
                  </a:lnTo>
                  <a:cubicBezTo>
                    <a:pt x="17138" y="22688"/>
                    <a:pt x="17092" y="22734"/>
                    <a:pt x="17034" y="22734"/>
                  </a:cubicBezTo>
                  <a:cubicBezTo>
                    <a:pt x="16976" y="22734"/>
                    <a:pt x="16930" y="22688"/>
                    <a:pt x="16930" y="22631"/>
                  </a:cubicBezTo>
                  <a:lnTo>
                    <a:pt x="16930" y="22466"/>
                  </a:lnTo>
                  <a:cubicBezTo>
                    <a:pt x="16930" y="22409"/>
                    <a:pt x="16976" y="22363"/>
                    <a:pt x="17034" y="22363"/>
                  </a:cubicBezTo>
                  <a:close/>
                  <a:moveTo>
                    <a:pt x="17034" y="23353"/>
                  </a:moveTo>
                  <a:cubicBezTo>
                    <a:pt x="17092" y="23353"/>
                    <a:pt x="17138" y="23399"/>
                    <a:pt x="17138" y="23458"/>
                  </a:cubicBezTo>
                  <a:lnTo>
                    <a:pt x="17138" y="23622"/>
                  </a:lnTo>
                  <a:cubicBezTo>
                    <a:pt x="17138" y="23680"/>
                    <a:pt x="17092" y="23726"/>
                    <a:pt x="17034" y="23726"/>
                  </a:cubicBezTo>
                  <a:cubicBezTo>
                    <a:pt x="16976" y="23726"/>
                    <a:pt x="16930" y="23680"/>
                    <a:pt x="16930" y="23622"/>
                  </a:cubicBezTo>
                  <a:lnTo>
                    <a:pt x="16930" y="23458"/>
                  </a:lnTo>
                  <a:cubicBezTo>
                    <a:pt x="16930" y="23399"/>
                    <a:pt x="16976" y="23353"/>
                    <a:pt x="17034" y="23353"/>
                  </a:cubicBezTo>
                  <a:close/>
                  <a:moveTo>
                    <a:pt x="17034" y="24345"/>
                  </a:moveTo>
                  <a:cubicBezTo>
                    <a:pt x="17092" y="24345"/>
                    <a:pt x="17138" y="24391"/>
                    <a:pt x="17138" y="24448"/>
                  </a:cubicBezTo>
                  <a:lnTo>
                    <a:pt x="17138" y="24614"/>
                  </a:lnTo>
                  <a:cubicBezTo>
                    <a:pt x="17138" y="24671"/>
                    <a:pt x="17092" y="24717"/>
                    <a:pt x="17034" y="24717"/>
                  </a:cubicBezTo>
                  <a:cubicBezTo>
                    <a:pt x="16976" y="24717"/>
                    <a:pt x="16930" y="24671"/>
                    <a:pt x="16930" y="24614"/>
                  </a:cubicBezTo>
                  <a:lnTo>
                    <a:pt x="16930" y="24448"/>
                  </a:lnTo>
                  <a:cubicBezTo>
                    <a:pt x="16930" y="24391"/>
                    <a:pt x="16976" y="24345"/>
                    <a:pt x="17034" y="24345"/>
                  </a:cubicBezTo>
                  <a:close/>
                  <a:moveTo>
                    <a:pt x="17034" y="25335"/>
                  </a:moveTo>
                  <a:cubicBezTo>
                    <a:pt x="17092" y="25335"/>
                    <a:pt x="17138" y="25381"/>
                    <a:pt x="17138" y="25438"/>
                  </a:cubicBezTo>
                  <a:lnTo>
                    <a:pt x="17138" y="25603"/>
                  </a:lnTo>
                  <a:cubicBezTo>
                    <a:pt x="17138" y="25661"/>
                    <a:pt x="17092" y="25707"/>
                    <a:pt x="17034" y="25707"/>
                  </a:cubicBezTo>
                  <a:cubicBezTo>
                    <a:pt x="16976" y="25707"/>
                    <a:pt x="16930" y="25661"/>
                    <a:pt x="16930" y="25603"/>
                  </a:cubicBezTo>
                  <a:lnTo>
                    <a:pt x="16930" y="25438"/>
                  </a:lnTo>
                  <a:cubicBezTo>
                    <a:pt x="16930" y="25381"/>
                    <a:pt x="16976" y="25335"/>
                    <a:pt x="17034" y="25335"/>
                  </a:cubicBezTo>
                  <a:close/>
                  <a:moveTo>
                    <a:pt x="1362" y="25520"/>
                  </a:moveTo>
                  <a:cubicBezTo>
                    <a:pt x="1420" y="25520"/>
                    <a:pt x="1466" y="25566"/>
                    <a:pt x="1466" y="25624"/>
                  </a:cubicBezTo>
                  <a:cubicBezTo>
                    <a:pt x="1466" y="25681"/>
                    <a:pt x="1420" y="25727"/>
                    <a:pt x="1362" y="25727"/>
                  </a:cubicBezTo>
                  <a:lnTo>
                    <a:pt x="1197" y="25727"/>
                  </a:lnTo>
                  <a:cubicBezTo>
                    <a:pt x="1140" y="25727"/>
                    <a:pt x="1094" y="25681"/>
                    <a:pt x="1094" y="25624"/>
                  </a:cubicBezTo>
                  <a:cubicBezTo>
                    <a:pt x="1094" y="25566"/>
                    <a:pt x="1140" y="25520"/>
                    <a:pt x="1197" y="25520"/>
                  </a:cubicBezTo>
                  <a:close/>
                  <a:moveTo>
                    <a:pt x="2354" y="25520"/>
                  </a:moveTo>
                  <a:cubicBezTo>
                    <a:pt x="2411" y="25520"/>
                    <a:pt x="2457" y="25566"/>
                    <a:pt x="2457" y="25624"/>
                  </a:cubicBezTo>
                  <a:cubicBezTo>
                    <a:pt x="2457" y="25681"/>
                    <a:pt x="2411" y="25727"/>
                    <a:pt x="2354" y="25727"/>
                  </a:cubicBezTo>
                  <a:lnTo>
                    <a:pt x="2189" y="25727"/>
                  </a:lnTo>
                  <a:cubicBezTo>
                    <a:pt x="2132" y="25727"/>
                    <a:pt x="2086" y="25681"/>
                    <a:pt x="2086" y="25624"/>
                  </a:cubicBezTo>
                  <a:cubicBezTo>
                    <a:pt x="2086" y="25566"/>
                    <a:pt x="2132" y="25520"/>
                    <a:pt x="2189" y="25520"/>
                  </a:cubicBezTo>
                  <a:close/>
                  <a:moveTo>
                    <a:pt x="3345" y="25520"/>
                  </a:moveTo>
                  <a:cubicBezTo>
                    <a:pt x="3402" y="25520"/>
                    <a:pt x="3448" y="25566"/>
                    <a:pt x="3448" y="25624"/>
                  </a:cubicBezTo>
                  <a:cubicBezTo>
                    <a:pt x="3448" y="25681"/>
                    <a:pt x="3402" y="25727"/>
                    <a:pt x="3345" y="25727"/>
                  </a:cubicBezTo>
                  <a:lnTo>
                    <a:pt x="3180" y="25727"/>
                  </a:lnTo>
                  <a:cubicBezTo>
                    <a:pt x="3122" y="25727"/>
                    <a:pt x="3076" y="25681"/>
                    <a:pt x="3076" y="25624"/>
                  </a:cubicBezTo>
                  <a:cubicBezTo>
                    <a:pt x="3076" y="25566"/>
                    <a:pt x="3122" y="25520"/>
                    <a:pt x="3180" y="25520"/>
                  </a:cubicBezTo>
                  <a:close/>
                  <a:moveTo>
                    <a:pt x="4337" y="25520"/>
                  </a:moveTo>
                  <a:cubicBezTo>
                    <a:pt x="4394" y="25520"/>
                    <a:pt x="4440" y="25566"/>
                    <a:pt x="4440" y="25624"/>
                  </a:cubicBezTo>
                  <a:cubicBezTo>
                    <a:pt x="4440" y="25681"/>
                    <a:pt x="4393" y="25727"/>
                    <a:pt x="4337" y="25727"/>
                  </a:cubicBezTo>
                  <a:lnTo>
                    <a:pt x="4171" y="25727"/>
                  </a:lnTo>
                  <a:cubicBezTo>
                    <a:pt x="4113" y="25727"/>
                    <a:pt x="4067" y="25681"/>
                    <a:pt x="4067" y="25624"/>
                  </a:cubicBezTo>
                  <a:cubicBezTo>
                    <a:pt x="4067" y="25566"/>
                    <a:pt x="4113" y="25520"/>
                    <a:pt x="4171" y="25520"/>
                  </a:cubicBezTo>
                  <a:close/>
                  <a:moveTo>
                    <a:pt x="5327" y="25520"/>
                  </a:moveTo>
                  <a:cubicBezTo>
                    <a:pt x="5385" y="25520"/>
                    <a:pt x="5431" y="25566"/>
                    <a:pt x="5431" y="25624"/>
                  </a:cubicBezTo>
                  <a:cubicBezTo>
                    <a:pt x="5429" y="25681"/>
                    <a:pt x="5383" y="25727"/>
                    <a:pt x="5327" y="25727"/>
                  </a:cubicBezTo>
                  <a:lnTo>
                    <a:pt x="5162" y="25727"/>
                  </a:lnTo>
                  <a:cubicBezTo>
                    <a:pt x="5105" y="25727"/>
                    <a:pt x="5059" y="25681"/>
                    <a:pt x="5059" y="25624"/>
                  </a:cubicBezTo>
                  <a:cubicBezTo>
                    <a:pt x="5059" y="25566"/>
                    <a:pt x="5105" y="25520"/>
                    <a:pt x="5162" y="25520"/>
                  </a:cubicBezTo>
                  <a:close/>
                  <a:moveTo>
                    <a:pt x="6318" y="25520"/>
                  </a:moveTo>
                  <a:cubicBezTo>
                    <a:pt x="6376" y="25520"/>
                    <a:pt x="6422" y="25566"/>
                    <a:pt x="6422" y="25624"/>
                  </a:cubicBezTo>
                  <a:cubicBezTo>
                    <a:pt x="6421" y="25681"/>
                    <a:pt x="6375" y="25727"/>
                    <a:pt x="6318" y="25727"/>
                  </a:cubicBezTo>
                  <a:lnTo>
                    <a:pt x="6154" y="25727"/>
                  </a:lnTo>
                  <a:cubicBezTo>
                    <a:pt x="6096" y="25727"/>
                    <a:pt x="6050" y="25681"/>
                    <a:pt x="6050" y="25624"/>
                  </a:cubicBezTo>
                  <a:cubicBezTo>
                    <a:pt x="6050" y="25566"/>
                    <a:pt x="6096" y="25520"/>
                    <a:pt x="6154" y="25520"/>
                  </a:cubicBezTo>
                  <a:close/>
                  <a:moveTo>
                    <a:pt x="7310" y="25520"/>
                  </a:moveTo>
                  <a:cubicBezTo>
                    <a:pt x="7367" y="25520"/>
                    <a:pt x="7413" y="25566"/>
                    <a:pt x="7413" y="25624"/>
                  </a:cubicBezTo>
                  <a:cubicBezTo>
                    <a:pt x="7412" y="25681"/>
                    <a:pt x="7366" y="25727"/>
                    <a:pt x="7310" y="25727"/>
                  </a:cubicBezTo>
                  <a:lnTo>
                    <a:pt x="7145" y="25727"/>
                  </a:lnTo>
                  <a:cubicBezTo>
                    <a:pt x="7087" y="25727"/>
                    <a:pt x="7041" y="25681"/>
                    <a:pt x="7041" y="25624"/>
                  </a:cubicBezTo>
                  <a:cubicBezTo>
                    <a:pt x="7041" y="25566"/>
                    <a:pt x="7087" y="25520"/>
                    <a:pt x="7145" y="25520"/>
                  </a:cubicBezTo>
                  <a:close/>
                  <a:moveTo>
                    <a:pt x="8299" y="25520"/>
                  </a:moveTo>
                  <a:cubicBezTo>
                    <a:pt x="8358" y="25520"/>
                    <a:pt x="8404" y="25566"/>
                    <a:pt x="8404" y="25624"/>
                  </a:cubicBezTo>
                  <a:cubicBezTo>
                    <a:pt x="8404" y="25681"/>
                    <a:pt x="8358" y="25727"/>
                    <a:pt x="8299" y="25727"/>
                  </a:cubicBezTo>
                  <a:lnTo>
                    <a:pt x="8135" y="25727"/>
                  </a:lnTo>
                  <a:cubicBezTo>
                    <a:pt x="8077" y="25727"/>
                    <a:pt x="8031" y="25681"/>
                    <a:pt x="8031" y="25624"/>
                  </a:cubicBezTo>
                  <a:cubicBezTo>
                    <a:pt x="8031" y="25566"/>
                    <a:pt x="8077" y="25520"/>
                    <a:pt x="8135" y="25520"/>
                  </a:cubicBezTo>
                  <a:close/>
                  <a:moveTo>
                    <a:pt x="9291" y="25520"/>
                  </a:moveTo>
                  <a:cubicBezTo>
                    <a:pt x="9348" y="25520"/>
                    <a:pt x="9394" y="25566"/>
                    <a:pt x="9394" y="25624"/>
                  </a:cubicBezTo>
                  <a:cubicBezTo>
                    <a:pt x="9394" y="25681"/>
                    <a:pt x="9348" y="25727"/>
                    <a:pt x="9291" y="25727"/>
                  </a:cubicBezTo>
                  <a:lnTo>
                    <a:pt x="9126" y="25727"/>
                  </a:lnTo>
                  <a:cubicBezTo>
                    <a:pt x="9069" y="25727"/>
                    <a:pt x="9023" y="25681"/>
                    <a:pt x="9023" y="25624"/>
                  </a:cubicBezTo>
                  <a:cubicBezTo>
                    <a:pt x="9023" y="25566"/>
                    <a:pt x="9069" y="25520"/>
                    <a:pt x="9126" y="25520"/>
                  </a:cubicBezTo>
                  <a:close/>
                  <a:moveTo>
                    <a:pt x="10282" y="25520"/>
                  </a:moveTo>
                  <a:cubicBezTo>
                    <a:pt x="10340" y="25520"/>
                    <a:pt x="10386" y="25566"/>
                    <a:pt x="10386" y="25624"/>
                  </a:cubicBezTo>
                  <a:cubicBezTo>
                    <a:pt x="10386" y="25681"/>
                    <a:pt x="10340" y="25727"/>
                    <a:pt x="10282" y="25727"/>
                  </a:cubicBezTo>
                  <a:lnTo>
                    <a:pt x="10118" y="25727"/>
                  </a:lnTo>
                  <a:cubicBezTo>
                    <a:pt x="10059" y="25727"/>
                    <a:pt x="10013" y="25681"/>
                    <a:pt x="10013" y="25624"/>
                  </a:cubicBezTo>
                  <a:cubicBezTo>
                    <a:pt x="10013" y="25566"/>
                    <a:pt x="10059" y="25520"/>
                    <a:pt x="10118" y="25520"/>
                  </a:cubicBezTo>
                  <a:close/>
                  <a:moveTo>
                    <a:pt x="11274" y="25520"/>
                  </a:moveTo>
                  <a:cubicBezTo>
                    <a:pt x="11331" y="25520"/>
                    <a:pt x="11377" y="25566"/>
                    <a:pt x="11377" y="25624"/>
                  </a:cubicBezTo>
                  <a:cubicBezTo>
                    <a:pt x="11377" y="25681"/>
                    <a:pt x="11331" y="25727"/>
                    <a:pt x="11274" y="25727"/>
                  </a:cubicBezTo>
                  <a:lnTo>
                    <a:pt x="11108" y="25727"/>
                  </a:lnTo>
                  <a:cubicBezTo>
                    <a:pt x="11051" y="25727"/>
                    <a:pt x="11005" y="25681"/>
                    <a:pt x="11005" y="25624"/>
                  </a:cubicBezTo>
                  <a:cubicBezTo>
                    <a:pt x="11005" y="25566"/>
                    <a:pt x="11051" y="25520"/>
                    <a:pt x="11108" y="25520"/>
                  </a:cubicBezTo>
                  <a:close/>
                  <a:moveTo>
                    <a:pt x="12264" y="25520"/>
                  </a:moveTo>
                  <a:cubicBezTo>
                    <a:pt x="12322" y="25520"/>
                    <a:pt x="12369" y="25566"/>
                    <a:pt x="12369" y="25624"/>
                  </a:cubicBezTo>
                  <a:cubicBezTo>
                    <a:pt x="12369" y="25681"/>
                    <a:pt x="12322" y="25727"/>
                    <a:pt x="12264" y="25727"/>
                  </a:cubicBezTo>
                  <a:lnTo>
                    <a:pt x="12099" y="25727"/>
                  </a:lnTo>
                  <a:cubicBezTo>
                    <a:pt x="12042" y="25727"/>
                    <a:pt x="11996" y="25681"/>
                    <a:pt x="11996" y="25624"/>
                  </a:cubicBezTo>
                  <a:cubicBezTo>
                    <a:pt x="11996" y="25566"/>
                    <a:pt x="12042" y="25520"/>
                    <a:pt x="12099" y="25520"/>
                  </a:cubicBezTo>
                  <a:close/>
                  <a:moveTo>
                    <a:pt x="13256" y="25520"/>
                  </a:moveTo>
                  <a:cubicBezTo>
                    <a:pt x="13313" y="25520"/>
                    <a:pt x="13359" y="25566"/>
                    <a:pt x="13359" y="25624"/>
                  </a:cubicBezTo>
                  <a:cubicBezTo>
                    <a:pt x="13359" y="25681"/>
                    <a:pt x="13312" y="25727"/>
                    <a:pt x="13256" y="25727"/>
                  </a:cubicBezTo>
                  <a:lnTo>
                    <a:pt x="13091" y="25727"/>
                  </a:lnTo>
                  <a:cubicBezTo>
                    <a:pt x="13034" y="25727"/>
                    <a:pt x="12988" y="25681"/>
                    <a:pt x="12988" y="25624"/>
                  </a:cubicBezTo>
                  <a:cubicBezTo>
                    <a:pt x="12988" y="25566"/>
                    <a:pt x="13034" y="25520"/>
                    <a:pt x="13091" y="25520"/>
                  </a:cubicBezTo>
                  <a:close/>
                  <a:moveTo>
                    <a:pt x="14247" y="25520"/>
                  </a:moveTo>
                  <a:cubicBezTo>
                    <a:pt x="14304" y="25520"/>
                    <a:pt x="14350" y="25566"/>
                    <a:pt x="14350" y="25624"/>
                  </a:cubicBezTo>
                  <a:cubicBezTo>
                    <a:pt x="14350" y="25681"/>
                    <a:pt x="14303" y="25727"/>
                    <a:pt x="14247" y="25727"/>
                  </a:cubicBezTo>
                  <a:lnTo>
                    <a:pt x="14082" y="25727"/>
                  </a:lnTo>
                  <a:cubicBezTo>
                    <a:pt x="14024" y="25727"/>
                    <a:pt x="13978" y="25681"/>
                    <a:pt x="13978" y="25624"/>
                  </a:cubicBezTo>
                  <a:cubicBezTo>
                    <a:pt x="13978" y="25566"/>
                    <a:pt x="14024" y="25520"/>
                    <a:pt x="14082" y="25520"/>
                  </a:cubicBezTo>
                  <a:close/>
                  <a:moveTo>
                    <a:pt x="15239" y="25520"/>
                  </a:moveTo>
                  <a:cubicBezTo>
                    <a:pt x="15296" y="25520"/>
                    <a:pt x="15342" y="25566"/>
                    <a:pt x="15342" y="25624"/>
                  </a:cubicBezTo>
                  <a:cubicBezTo>
                    <a:pt x="15341" y="25681"/>
                    <a:pt x="15295" y="25727"/>
                    <a:pt x="15239" y="25727"/>
                  </a:cubicBezTo>
                  <a:lnTo>
                    <a:pt x="15073" y="25727"/>
                  </a:lnTo>
                  <a:cubicBezTo>
                    <a:pt x="15016" y="25727"/>
                    <a:pt x="14969" y="25681"/>
                    <a:pt x="14969" y="25624"/>
                  </a:cubicBezTo>
                  <a:cubicBezTo>
                    <a:pt x="14969" y="25566"/>
                    <a:pt x="15016" y="25520"/>
                    <a:pt x="15073" y="25520"/>
                  </a:cubicBezTo>
                  <a:close/>
                  <a:moveTo>
                    <a:pt x="16228" y="25521"/>
                  </a:moveTo>
                  <a:cubicBezTo>
                    <a:pt x="16285" y="25521"/>
                    <a:pt x="16331" y="25567"/>
                    <a:pt x="16331" y="25625"/>
                  </a:cubicBezTo>
                  <a:cubicBezTo>
                    <a:pt x="16331" y="25683"/>
                    <a:pt x="16285" y="25729"/>
                    <a:pt x="16228" y="25729"/>
                  </a:cubicBezTo>
                  <a:lnTo>
                    <a:pt x="16063" y="25729"/>
                  </a:lnTo>
                  <a:cubicBezTo>
                    <a:pt x="16006" y="25729"/>
                    <a:pt x="15960" y="25683"/>
                    <a:pt x="15960" y="25625"/>
                  </a:cubicBezTo>
                  <a:cubicBezTo>
                    <a:pt x="15960" y="25567"/>
                    <a:pt x="16006" y="25521"/>
                    <a:pt x="16063" y="25521"/>
                  </a:cubicBezTo>
                  <a:close/>
                  <a:moveTo>
                    <a:pt x="804" y="25955"/>
                  </a:moveTo>
                  <a:cubicBezTo>
                    <a:pt x="863" y="25955"/>
                    <a:pt x="909" y="26001"/>
                    <a:pt x="909" y="26059"/>
                  </a:cubicBezTo>
                  <a:lnTo>
                    <a:pt x="909" y="26223"/>
                  </a:lnTo>
                  <a:cubicBezTo>
                    <a:pt x="909" y="26282"/>
                    <a:pt x="863" y="26328"/>
                    <a:pt x="804" y="26328"/>
                  </a:cubicBezTo>
                  <a:cubicBezTo>
                    <a:pt x="747" y="26328"/>
                    <a:pt x="701" y="26282"/>
                    <a:pt x="701" y="26223"/>
                  </a:cubicBezTo>
                  <a:lnTo>
                    <a:pt x="701" y="26059"/>
                  </a:lnTo>
                  <a:cubicBezTo>
                    <a:pt x="701" y="26001"/>
                    <a:pt x="747" y="25955"/>
                    <a:pt x="804" y="25955"/>
                  </a:cubicBezTo>
                  <a:close/>
                  <a:moveTo>
                    <a:pt x="804" y="26947"/>
                  </a:moveTo>
                  <a:cubicBezTo>
                    <a:pt x="863" y="26947"/>
                    <a:pt x="909" y="26993"/>
                    <a:pt x="909" y="27050"/>
                  </a:cubicBezTo>
                  <a:lnTo>
                    <a:pt x="909" y="27215"/>
                  </a:lnTo>
                  <a:cubicBezTo>
                    <a:pt x="909" y="27272"/>
                    <a:pt x="863" y="27318"/>
                    <a:pt x="804" y="27318"/>
                  </a:cubicBezTo>
                  <a:cubicBezTo>
                    <a:pt x="747" y="27318"/>
                    <a:pt x="701" y="27272"/>
                    <a:pt x="701" y="27215"/>
                  </a:cubicBezTo>
                  <a:lnTo>
                    <a:pt x="701" y="27050"/>
                  </a:lnTo>
                  <a:cubicBezTo>
                    <a:pt x="701" y="26993"/>
                    <a:pt x="747" y="26947"/>
                    <a:pt x="804" y="26947"/>
                  </a:cubicBezTo>
                  <a:close/>
                  <a:moveTo>
                    <a:pt x="804" y="27937"/>
                  </a:moveTo>
                  <a:cubicBezTo>
                    <a:pt x="863" y="27937"/>
                    <a:pt x="909" y="27983"/>
                    <a:pt x="909" y="28041"/>
                  </a:cubicBezTo>
                  <a:lnTo>
                    <a:pt x="909" y="28206"/>
                  </a:lnTo>
                  <a:cubicBezTo>
                    <a:pt x="909" y="28264"/>
                    <a:pt x="863" y="28310"/>
                    <a:pt x="804" y="28310"/>
                  </a:cubicBezTo>
                  <a:cubicBezTo>
                    <a:pt x="747" y="28310"/>
                    <a:pt x="701" y="28264"/>
                    <a:pt x="701" y="28206"/>
                  </a:cubicBezTo>
                  <a:lnTo>
                    <a:pt x="701" y="28041"/>
                  </a:lnTo>
                  <a:cubicBezTo>
                    <a:pt x="701" y="27983"/>
                    <a:pt x="747" y="27937"/>
                    <a:pt x="804" y="27937"/>
                  </a:cubicBezTo>
                  <a:close/>
                  <a:moveTo>
                    <a:pt x="804" y="28928"/>
                  </a:moveTo>
                  <a:cubicBezTo>
                    <a:pt x="863" y="28928"/>
                    <a:pt x="909" y="28974"/>
                    <a:pt x="909" y="29031"/>
                  </a:cubicBezTo>
                  <a:lnTo>
                    <a:pt x="909" y="29196"/>
                  </a:lnTo>
                  <a:cubicBezTo>
                    <a:pt x="909" y="29254"/>
                    <a:pt x="863" y="29300"/>
                    <a:pt x="804" y="29300"/>
                  </a:cubicBezTo>
                  <a:cubicBezTo>
                    <a:pt x="747" y="29300"/>
                    <a:pt x="701" y="29254"/>
                    <a:pt x="701" y="29196"/>
                  </a:cubicBezTo>
                  <a:lnTo>
                    <a:pt x="701" y="29031"/>
                  </a:lnTo>
                  <a:cubicBezTo>
                    <a:pt x="701" y="28974"/>
                    <a:pt x="747" y="28928"/>
                    <a:pt x="804" y="28928"/>
                  </a:cubicBezTo>
                  <a:close/>
                  <a:moveTo>
                    <a:pt x="804" y="29919"/>
                  </a:moveTo>
                  <a:cubicBezTo>
                    <a:pt x="863" y="29919"/>
                    <a:pt x="909" y="29965"/>
                    <a:pt x="909" y="30022"/>
                  </a:cubicBezTo>
                  <a:lnTo>
                    <a:pt x="909" y="30187"/>
                  </a:lnTo>
                  <a:cubicBezTo>
                    <a:pt x="909" y="30244"/>
                    <a:pt x="863" y="30290"/>
                    <a:pt x="804" y="30290"/>
                  </a:cubicBezTo>
                  <a:cubicBezTo>
                    <a:pt x="747" y="30290"/>
                    <a:pt x="701" y="30244"/>
                    <a:pt x="701" y="30187"/>
                  </a:cubicBezTo>
                  <a:lnTo>
                    <a:pt x="701" y="30022"/>
                  </a:lnTo>
                  <a:cubicBezTo>
                    <a:pt x="701" y="29965"/>
                    <a:pt x="747" y="29919"/>
                    <a:pt x="804" y="29919"/>
                  </a:cubicBezTo>
                  <a:close/>
                  <a:moveTo>
                    <a:pt x="804" y="30909"/>
                  </a:moveTo>
                  <a:cubicBezTo>
                    <a:pt x="863" y="30909"/>
                    <a:pt x="909" y="30956"/>
                    <a:pt x="909" y="31014"/>
                  </a:cubicBezTo>
                  <a:lnTo>
                    <a:pt x="909" y="31179"/>
                  </a:lnTo>
                  <a:cubicBezTo>
                    <a:pt x="909" y="31236"/>
                    <a:pt x="863" y="31282"/>
                    <a:pt x="804" y="31282"/>
                  </a:cubicBezTo>
                  <a:cubicBezTo>
                    <a:pt x="747" y="31282"/>
                    <a:pt x="701" y="31236"/>
                    <a:pt x="701" y="31179"/>
                  </a:cubicBezTo>
                  <a:lnTo>
                    <a:pt x="701" y="31014"/>
                  </a:lnTo>
                  <a:cubicBezTo>
                    <a:pt x="701" y="30956"/>
                    <a:pt x="747" y="30909"/>
                    <a:pt x="804" y="30909"/>
                  </a:cubicBezTo>
                  <a:close/>
                  <a:moveTo>
                    <a:pt x="804" y="31901"/>
                  </a:moveTo>
                  <a:cubicBezTo>
                    <a:pt x="863" y="31901"/>
                    <a:pt x="909" y="31947"/>
                    <a:pt x="909" y="32004"/>
                  </a:cubicBezTo>
                  <a:lnTo>
                    <a:pt x="909" y="32170"/>
                  </a:lnTo>
                  <a:cubicBezTo>
                    <a:pt x="909" y="32227"/>
                    <a:pt x="863" y="32273"/>
                    <a:pt x="804" y="32273"/>
                  </a:cubicBezTo>
                  <a:cubicBezTo>
                    <a:pt x="747" y="32273"/>
                    <a:pt x="701" y="32227"/>
                    <a:pt x="701" y="32170"/>
                  </a:cubicBezTo>
                  <a:lnTo>
                    <a:pt x="701" y="32004"/>
                  </a:lnTo>
                  <a:cubicBezTo>
                    <a:pt x="701" y="31947"/>
                    <a:pt x="747" y="31901"/>
                    <a:pt x="804" y="31901"/>
                  </a:cubicBezTo>
                  <a:close/>
                  <a:moveTo>
                    <a:pt x="1362" y="1"/>
                  </a:moveTo>
                  <a:lnTo>
                    <a:pt x="1362" y="6525"/>
                  </a:lnTo>
                  <a:cubicBezTo>
                    <a:pt x="1362" y="6981"/>
                    <a:pt x="1733" y="7353"/>
                    <a:pt x="2189" y="7353"/>
                  </a:cubicBezTo>
                  <a:lnTo>
                    <a:pt x="13379" y="7353"/>
                  </a:lnTo>
                  <a:lnTo>
                    <a:pt x="13379" y="11069"/>
                  </a:lnTo>
                  <a:lnTo>
                    <a:pt x="4337" y="11069"/>
                  </a:lnTo>
                  <a:cubicBezTo>
                    <a:pt x="3879" y="11069"/>
                    <a:pt x="3510" y="11438"/>
                    <a:pt x="3510" y="11896"/>
                  </a:cubicBezTo>
                  <a:lnTo>
                    <a:pt x="3510" y="19618"/>
                  </a:lnTo>
                  <a:cubicBezTo>
                    <a:pt x="3510" y="20074"/>
                    <a:pt x="3879" y="20444"/>
                    <a:pt x="4337" y="20444"/>
                  </a:cubicBezTo>
                  <a:lnTo>
                    <a:pt x="16229" y="20444"/>
                  </a:lnTo>
                  <a:lnTo>
                    <a:pt x="16229" y="24780"/>
                  </a:lnTo>
                  <a:lnTo>
                    <a:pt x="827" y="24780"/>
                  </a:lnTo>
                  <a:cubicBezTo>
                    <a:pt x="370" y="24780"/>
                    <a:pt x="0" y="25149"/>
                    <a:pt x="0" y="25606"/>
                  </a:cubicBezTo>
                  <a:lnTo>
                    <a:pt x="0" y="33040"/>
                  </a:lnTo>
                  <a:lnTo>
                    <a:pt x="702" y="33040"/>
                  </a:lnTo>
                  <a:lnTo>
                    <a:pt x="702" y="32999"/>
                  </a:lnTo>
                  <a:cubicBezTo>
                    <a:pt x="702" y="32941"/>
                    <a:pt x="748" y="32894"/>
                    <a:pt x="807" y="32894"/>
                  </a:cubicBezTo>
                  <a:cubicBezTo>
                    <a:pt x="864" y="32894"/>
                    <a:pt x="910" y="32941"/>
                    <a:pt x="910" y="32999"/>
                  </a:cubicBezTo>
                  <a:lnTo>
                    <a:pt x="910" y="33040"/>
                  </a:lnTo>
                  <a:lnTo>
                    <a:pt x="1653" y="33040"/>
                  </a:lnTo>
                  <a:lnTo>
                    <a:pt x="1653" y="26432"/>
                  </a:lnTo>
                  <a:lnTo>
                    <a:pt x="17055" y="26432"/>
                  </a:lnTo>
                  <a:cubicBezTo>
                    <a:pt x="17511" y="26432"/>
                    <a:pt x="17880" y="26063"/>
                    <a:pt x="17880" y="25606"/>
                  </a:cubicBezTo>
                  <a:lnTo>
                    <a:pt x="17880" y="19618"/>
                  </a:lnTo>
                  <a:cubicBezTo>
                    <a:pt x="17880" y="19161"/>
                    <a:pt x="17511" y="18792"/>
                    <a:pt x="17055" y="18792"/>
                  </a:cubicBezTo>
                  <a:lnTo>
                    <a:pt x="5161" y="18792"/>
                  </a:lnTo>
                  <a:lnTo>
                    <a:pt x="5161" y="12721"/>
                  </a:lnTo>
                  <a:lnTo>
                    <a:pt x="14205" y="12721"/>
                  </a:lnTo>
                  <a:cubicBezTo>
                    <a:pt x="14662" y="12721"/>
                    <a:pt x="15031" y="12352"/>
                    <a:pt x="15031" y="11895"/>
                  </a:cubicBezTo>
                  <a:lnTo>
                    <a:pt x="15031" y="6527"/>
                  </a:lnTo>
                  <a:cubicBezTo>
                    <a:pt x="15031" y="6071"/>
                    <a:pt x="14662" y="5701"/>
                    <a:pt x="14205" y="5701"/>
                  </a:cubicBezTo>
                  <a:lnTo>
                    <a:pt x="3014" y="5701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C09156-90E0-6EA2-4365-3C55910E0154}"/>
              </a:ext>
            </a:extLst>
          </p:cNvPr>
          <p:cNvSpPr/>
          <p:nvPr/>
        </p:nvSpPr>
        <p:spPr>
          <a:xfrm>
            <a:off x="3009900" y="1020789"/>
            <a:ext cx="5654040" cy="6685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Franklin Gothic Demi" panose="020B0703020102020204" pitchFamily="34" charset="0"/>
              </a:rPr>
              <a:t>User Inputs Request in Natural Language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DC6B79-AA85-4C06-C90F-9399D89D0158}"/>
              </a:ext>
            </a:extLst>
          </p:cNvPr>
          <p:cNvSpPr/>
          <p:nvPr/>
        </p:nvSpPr>
        <p:spPr>
          <a:xfrm>
            <a:off x="3009900" y="2261170"/>
            <a:ext cx="5654040" cy="13809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>
                <a:solidFill>
                  <a:schemeClr val="bg1"/>
                </a:solidFill>
                <a:latin typeface="Franklin Gothic Demi" panose="020B0703020102020204" pitchFamily="34" charset="0"/>
              </a:rPr>
              <a:t>Black Box of Data Science Magic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F464D8-D622-57CB-863D-A8C6B591FB36}"/>
              </a:ext>
            </a:extLst>
          </p:cNvPr>
          <p:cNvSpPr/>
          <p:nvPr/>
        </p:nvSpPr>
        <p:spPr>
          <a:xfrm>
            <a:off x="3009900" y="4221853"/>
            <a:ext cx="5654040" cy="74375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000" dirty="0">
                <a:solidFill>
                  <a:schemeClr val="tx2"/>
                </a:solidFill>
                <a:latin typeface="Franklin Gothic Demi" panose="020B0703020102020204" pitchFamily="34" charset="0"/>
              </a:rPr>
              <a:t>Model Outputs Response Time</a:t>
            </a:r>
          </a:p>
        </p:txBody>
      </p:sp>
    </p:spTree>
    <p:extLst>
      <p:ext uri="{BB962C8B-B14F-4D97-AF65-F5344CB8AC3E}">
        <p14:creationId xmlns:p14="http://schemas.microsoft.com/office/powerpoint/2010/main" val="376502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539;p40">
            <a:extLst>
              <a:ext uri="{FF2B5EF4-FFF2-40B4-BE49-F238E27FC236}">
                <a16:creationId xmlns:a16="http://schemas.microsoft.com/office/drawing/2014/main" id="{79FC2B7E-5BB3-F4BF-ADAD-904B724938BF}"/>
              </a:ext>
            </a:extLst>
          </p:cNvPr>
          <p:cNvSpPr txBox="1"/>
          <p:nvPr/>
        </p:nvSpPr>
        <p:spPr>
          <a:xfrm>
            <a:off x="611041" y="23073"/>
            <a:ext cx="3609879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INPUT: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i="1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TEXT DESCRIPTION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3BE41F-F889-EA06-FF0E-2FDFC9A6A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41" y="3216033"/>
            <a:ext cx="3158446" cy="1762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6C5BDE-0F5B-63AD-3707-59BF2EE651D0}"/>
              </a:ext>
            </a:extLst>
          </p:cNvPr>
          <p:cNvSpPr txBox="1"/>
          <p:nvPr/>
        </p:nvSpPr>
        <p:spPr>
          <a:xfrm>
            <a:off x="1560826" y="3933525"/>
            <a:ext cx="211896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050" b="1" dirty="0">
                <a:solidFill>
                  <a:schemeClr val="accent1"/>
                </a:solidFill>
              </a:rPr>
              <a:t>Used Standard Scaling to Account for Right Skew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1533FA7-64F5-D7FE-AA17-E3D1C80B9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726" y="3216033"/>
            <a:ext cx="3115648" cy="1723887"/>
          </a:xfrm>
          <a:prstGeom prst="rect">
            <a:avLst/>
          </a:prstGeom>
        </p:spPr>
      </p:pic>
      <p:sp>
        <p:nvSpPr>
          <p:cNvPr id="37" name="Google Shape;5539;p40">
            <a:extLst>
              <a:ext uri="{FF2B5EF4-FFF2-40B4-BE49-F238E27FC236}">
                <a16:creationId xmlns:a16="http://schemas.microsoft.com/office/drawing/2014/main" id="{D9A64215-01EA-D2E1-B4CD-A415A7DA88CE}"/>
              </a:ext>
            </a:extLst>
          </p:cNvPr>
          <p:cNvSpPr txBox="1"/>
          <p:nvPr/>
        </p:nvSpPr>
        <p:spPr>
          <a:xfrm>
            <a:off x="5285726" y="9672"/>
            <a:ext cx="3609879" cy="57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OUTPUT: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b="1" i="1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RESPONSE TIME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i="1" dirty="0">
              <a:solidFill>
                <a:schemeClr val="bg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5962AAE1-C2DE-A60F-0FB0-83337724F77C}"/>
              </a:ext>
            </a:extLst>
          </p:cNvPr>
          <p:cNvSpPr/>
          <p:nvPr/>
        </p:nvSpPr>
        <p:spPr>
          <a:xfrm>
            <a:off x="4146997" y="450490"/>
            <a:ext cx="1459844" cy="24700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DE98A5-6DF2-DF84-0CE5-DAEC7BE45CB9}"/>
              </a:ext>
            </a:extLst>
          </p:cNvPr>
          <p:cNvSpPr txBox="1"/>
          <p:nvPr/>
        </p:nvSpPr>
        <p:spPr>
          <a:xfrm>
            <a:off x="929661" y="2097239"/>
            <a:ext cx="29726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Text descriptions varied from 0 words to 460 words descriptions</a:t>
            </a:r>
          </a:p>
          <a:p>
            <a:pPr algn="ctr"/>
            <a:endParaRPr lang="en-CA" sz="14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D3BECB5-DC0E-4313-92CA-C151FBE29765}"/>
              </a:ext>
            </a:extLst>
          </p:cNvPr>
          <p:cNvSpPr txBox="1"/>
          <p:nvPr/>
        </p:nvSpPr>
        <p:spPr>
          <a:xfrm>
            <a:off x="5539577" y="2097239"/>
            <a:ext cx="31021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4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rPr>
              <a:t>Response times varied from 0 days to 1,960 days</a:t>
            </a:r>
          </a:p>
          <a:p>
            <a:pPr algn="ctr"/>
            <a:endParaRPr lang="en-CA" sz="1400" dirty="0">
              <a:solidFill>
                <a:srgbClr val="4E6BAC"/>
              </a:solidFill>
              <a:latin typeface="Franklin Gothic Demi" panose="020B0703020102020204" pitchFamily="34" charset="0"/>
              <a:ea typeface="Source Sans Pro Black" panose="020B0803030403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0611AB-02FC-CF94-7DE0-92C716391BD1}"/>
              </a:ext>
            </a:extLst>
          </p:cNvPr>
          <p:cNvGrpSpPr/>
          <p:nvPr/>
        </p:nvGrpSpPr>
        <p:grpSpPr>
          <a:xfrm>
            <a:off x="929661" y="994531"/>
            <a:ext cx="2972638" cy="1111901"/>
            <a:chOff x="976924" y="1487268"/>
            <a:chExt cx="2972638" cy="1111901"/>
          </a:xfrm>
        </p:grpSpPr>
        <p:pic>
          <p:nvPicPr>
            <p:cNvPr id="51" name="Picture 50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F4B6569C-C1BB-8690-2695-9E66BA3B2E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204" b="74704"/>
            <a:stretch/>
          </p:blipFill>
          <p:spPr>
            <a:xfrm>
              <a:off x="1199437" y="1730135"/>
              <a:ext cx="2527613" cy="86903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53E8F1-595A-FE79-ADE4-534B9D14D05E}"/>
                </a:ext>
              </a:extLst>
            </p:cNvPr>
            <p:cNvSpPr txBox="1"/>
            <p:nvPr/>
          </p:nvSpPr>
          <p:spPr>
            <a:xfrm>
              <a:off x="976924" y="1487268"/>
              <a:ext cx="29726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>
                  <a:solidFill>
                    <a:srgbClr val="FF0000"/>
                  </a:solidFill>
                  <a:latin typeface="Franklin Gothic Demi" panose="020B0703020102020204" pitchFamily="34" charset="0"/>
                  <a:ea typeface="Source Sans Pro Black" panose="020B0803030403020204" pitchFamily="34" charset="0"/>
                  <a:cs typeface="Aharoni" panose="02010803020104030203" pitchFamily="2" charset="-79"/>
                </a:rPr>
                <a:t>Example</a:t>
              </a:r>
            </a:p>
            <a:p>
              <a:pPr algn="ctr"/>
              <a:endParaRPr lang="en-CA" sz="14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91FD2B8-D64D-65ED-1375-64D874D2444D}"/>
                </a:ext>
              </a:extLst>
            </p:cNvPr>
            <p:cNvSpPr/>
            <p:nvPr/>
          </p:nvSpPr>
          <p:spPr>
            <a:xfrm>
              <a:off x="1199437" y="1539024"/>
              <a:ext cx="2527613" cy="1029271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CC52378E-1286-68C3-8884-BB477C7B17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5130" y="1468218"/>
            <a:ext cx="2620490" cy="66849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85579EAE-64CC-65B1-99FC-E4B7E236338F}"/>
              </a:ext>
            </a:extLst>
          </p:cNvPr>
          <p:cNvGrpSpPr/>
          <p:nvPr/>
        </p:nvGrpSpPr>
        <p:grpSpPr>
          <a:xfrm>
            <a:off x="5554238" y="1067407"/>
            <a:ext cx="2972638" cy="1081027"/>
            <a:chOff x="976924" y="1487268"/>
            <a:chExt cx="2972638" cy="108102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C258888-438E-A54B-DC67-F632E60AA6BE}"/>
                </a:ext>
              </a:extLst>
            </p:cNvPr>
            <p:cNvSpPr txBox="1"/>
            <p:nvPr/>
          </p:nvSpPr>
          <p:spPr>
            <a:xfrm>
              <a:off x="976924" y="1487268"/>
              <a:ext cx="29726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400" dirty="0">
                  <a:solidFill>
                    <a:srgbClr val="FF0000"/>
                  </a:solidFill>
                  <a:latin typeface="Franklin Gothic Demi" panose="020B0703020102020204" pitchFamily="34" charset="0"/>
                  <a:ea typeface="Source Sans Pro Black" panose="020B0803030403020204" pitchFamily="34" charset="0"/>
                  <a:cs typeface="Aharoni" panose="02010803020104030203" pitchFamily="2" charset="-79"/>
                </a:rPr>
                <a:t>Example</a:t>
              </a:r>
            </a:p>
            <a:p>
              <a:pPr algn="ctr"/>
              <a:endParaRPr lang="en-CA" sz="1400" dirty="0">
                <a:solidFill>
                  <a:srgbClr val="4E6BAC"/>
                </a:solidFill>
                <a:latin typeface="Franklin Gothic Demi" panose="020B0703020102020204" pitchFamily="34" charset="0"/>
                <a:ea typeface="Source Sans Pro Black" panose="020B0803030403020204" pitchFamily="34" charset="0"/>
                <a:cs typeface="Aharoni" panose="02010803020104030203" pitchFamily="2" charset="-79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6CE3DB-164F-4390-C178-D4CA31D3BBB3}"/>
                </a:ext>
              </a:extLst>
            </p:cNvPr>
            <p:cNvSpPr/>
            <p:nvPr/>
          </p:nvSpPr>
          <p:spPr>
            <a:xfrm>
              <a:off x="1199437" y="1539024"/>
              <a:ext cx="2527613" cy="1029271"/>
            </a:xfrm>
            <a:prstGeom prst="rect">
              <a:avLst/>
            </a:prstGeom>
            <a:noFill/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731744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8417CB-CFA1-F14B-D9E2-204ADA9A36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217" r="49666" b="35116"/>
          <a:stretch/>
        </p:blipFill>
        <p:spPr>
          <a:xfrm>
            <a:off x="710591" y="968129"/>
            <a:ext cx="4115891" cy="2970765"/>
          </a:xfrm>
          <a:prstGeom prst="rect">
            <a:avLst/>
          </a:prstGeom>
        </p:spPr>
      </p:pic>
      <p:sp>
        <p:nvSpPr>
          <p:cNvPr id="16" name="Google Shape;5539;p40">
            <a:extLst>
              <a:ext uri="{FF2B5EF4-FFF2-40B4-BE49-F238E27FC236}">
                <a16:creationId xmlns:a16="http://schemas.microsoft.com/office/drawing/2014/main" id="{B211FA44-DBA0-7519-D2BD-9B3A46D98DF8}"/>
              </a:ext>
            </a:extLst>
          </p:cNvPr>
          <p:cNvSpPr txBox="1"/>
          <p:nvPr/>
        </p:nvSpPr>
        <p:spPr>
          <a:xfrm>
            <a:off x="311700" y="2062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4E6BAC"/>
                </a:solidFill>
                <a:latin typeface="Fira Sans"/>
                <a:ea typeface="Fira Sans"/>
                <a:cs typeface="Fira Sans"/>
                <a:sym typeface="Fira Sans"/>
              </a:rPr>
              <a:t>DATA OVERVIEW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4E6BAC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4D142B5-2089-8ABB-666B-1B73EC8E86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5395" r="46216" b="10792"/>
          <a:stretch/>
        </p:blipFill>
        <p:spPr>
          <a:xfrm>
            <a:off x="225888" y="3975962"/>
            <a:ext cx="4600595" cy="1090306"/>
          </a:xfrm>
          <a:prstGeom prst="rect">
            <a:avLst/>
          </a:prstGeom>
        </p:spPr>
      </p:pic>
      <p:pic>
        <p:nvPicPr>
          <p:cNvPr id="24" name="Picture 23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7EBA7DC-EF66-AABD-4D92-F74B1DB790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757" y="3017619"/>
            <a:ext cx="524727" cy="822960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extLst>
              <a:ext uri="{FF2B5EF4-FFF2-40B4-BE49-F238E27FC236}">
                <a16:creationId xmlns:a16="http://schemas.microsoft.com/office/drawing/2014/main" id="{2AA58621-73F9-AB93-1E28-0A62FFC1C6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0934" y="2831862"/>
            <a:ext cx="524727" cy="1034475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3DE84953-9057-5D52-0581-3DAC9290A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2111" y="3530058"/>
            <a:ext cx="585996" cy="310521"/>
          </a:xfrm>
          <a:prstGeom prst="rect">
            <a:avLst/>
          </a:prstGeom>
        </p:spPr>
      </p:pic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24A86BCE-729F-65F8-9144-3E0C0B5F95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88107" y="3429099"/>
            <a:ext cx="935150" cy="48670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DA2C74B-8B7D-1C00-31D5-2C6AADD6635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4030553" y="3102937"/>
            <a:ext cx="795930" cy="79593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D8C828C-E5E1-897B-3C72-A081B4D2440A}"/>
              </a:ext>
            </a:extLst>
          </p:cNvPr>
          <p:cNvSpPr/>
          <p:nvPr/>
        </p:nvSpPr>
        <p:spPr>
          <a:xfrm>
            <a:off x="4348437" y="4239046"/>
            <a:ext cx="736904" cy="712922"/>
          </a:xfrm>
          <a:custGeom>
            <a:avLst/>
            <a:gdLst>
              <a:gd name="connsiteX0" fmla="*/ 464949 w 736904"/>
              <a:gd name="connsiteY0" fmla="*/ 23247 h 712922"/>
              <a:gd name="connsiteX1" fmla="*/ 464949 w 736904"/>
              <a:gd name="connsiteY1" fmla="*/ 23247 h 712922"/>
              <a:gd name="connsiteX2" fmla="*/ 309966 w 736904"/>
              <a:gd name="connsiteY2" fmla="*/ 46495 h 712922"/>
              <a:gd name="connsiteX3" fmla="*/ 170481 w 736904"/>
              <a:gd name="connsiteY3" fmla="*/ 154983 h 712922"/>
              <a:gd name="connsiteX4" fmla="*/ 15498 w 736904"/>
              <a:gd name="connsiteY4" fmla="*/ 395207 h 712922"/>
              <a:gd name="connsiteX5" fmla="*/ 0 w 736904"/>
              <a:gd name="connsiteY5" fmla="*/ 449451 h 712922"/>
              <a:gd name="connsiteX6" fmla="*/ 23247 w 736904"/>
              <a:gd name="connsiteY6" fmla="*/ 596685 h 712922"/>
              <a:gd name="connsiteX7" fmla="*/ 356461 w 736904"/>
              <a:gd name="connsiteY7" fmla="*/ 712922 h 712922"/>
              <a:gd name="connsiteX8" fmla="*/ 619932 w 736904"/>
              <a:gd name="connsiteY8" fmla="*/ 596685 h 712922"/>
              <a:gd name="connsiteX9" fmla="*/ 697424 w 736904"/>
              <a:gd name="connsiteY9" fmla="*/ 472698 h 712922"/>
              <a:gd name="connsiteX10" fmla="*/ 736169 w 736904"/>
              <a:gd name="connsiteY10" fmla="*/ 201478 h 712922"/>
              <a:gd name="connsiteX11" fmla="*/ 712922 w 736904"/>
              <a:gd name="connsiteY11" fmla="*/ 38746 h 712922"/>
              <a:gd name="connsiteX12" fmla="*/ 604434 w 736904"/>
              <a:gd name="connsiteY12" fmla="*/ 0 h 712922"/>
              <a:gd name="connsiteX13" fmla="*/ 356461 w 736904"/>
              <a:gd name="connsiteY13" fmla="*/ 61993 h 712922"/>
              <a:gd name="connsiteX14" fmla="*/ 526942 w 736904"/>
              <a:gd name="connsiteY14" fmla="*/ 30997 h 712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6904" h="712922">
                <a:moveTo>
                  <a:pt x="464949" y="23247"/>
                </a:moveTo>
                <a:lnTo>
                  <a:pt x="464949" y="23247"/>
                </a:lnTo>
                <a:cubicBezTo>
                  <a:pt x="413288" y="30996"/>
                  <a:pt x="357651" y="25162"/>
                  <a:pt x="309966" y="46495"/>
                </a:cubicBezTo>
                <a:cubicBezTo>
                  <a:pt x="256199" y="70549"/>
                  <a:pt x="213591" y="114846"/>
                  <a:pt x="170481" y="154983"/>
                </a:cubicBezTo>
                <a:cubicBezTo>
                  <a:pt x="107442" y="213674"/>
                  <a:pt x="38995" y="312965"/>
                  <a:pt x="15498" y="395207"/>
                </a:cubicBezTo>
                <a:lnTo>
                  <a:pt x="0" y="449451"/>
                </a:lnTo>
                <a:cubicBezTo>
                  <a:pt x="7749" y="498529"/>
                  <a:pt x="-883" y="553252"/>
                  <a:pt x="23247" y="596685"/>
                </a:cubicBezTo>
                <a:cubicBezTo>
                  <a:pt x="68418" y="677992"/>
                  <a:pt x="335785" y="708253"/>
                  <a:pt x="356461" y="712922"/>
                </a:cubicBezTo>
                <a:cubicBezTo>
                  <a:pt x="469031" y="682221"/>
                  <a:pt x="542502" y="684673"/>
                  <a:pt x="619932" y="596685"/>
                </a:cubicBezTo>
                <a:cubicBezTo>
                  <a:pt x="652129" y="560097"/>
                  <a:pt x="671593" y="514027"/>
                  <a:pt x="697424" y="472698"/>
                </a:cubicBezTo>
                <a:cubicBezTo>
                  <a:pt x="717401" y="377803"/>
                  <a:pt x="741432" y="298850"/>
                  <a:pt x="736169" y="201478"/>
                </a:cubicBezTo>
                <a:cubicBezTo>
                  <a:pt x="733211" y="146763"/>
                  <a:pt x="742908" y="84608"/>
                  <a:pt x="712922" y="38746"/>
                </a:cubicBezTo>
                <a:cubicBezTo>
                  <a:pt x="691908" y="6606"/>
                  <a:pt x="604434" y="0"/>
                  <a:pt x="604434" y="0"/>
                </a:cubicBezTo>
                <a:cubicBezTo>
                  <a:pt x="398368" y="17918"/>
                  <a:pt x="475822" y="-17581"/>
                  <a:pt x="356461" y="61993"/>
                </a:cubicBezTo>
                <a:lnTo>
                  <a:pt x="526942" y="30997"/>
                </a:ln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AC9CA7-433E-7631-FEFF-BBA37FEA1A13}"/>
              </a:ext>
            </a:extLst>
          </p:cNvPr>
          <p:cNvSpPr txBox="1"/>
          <p:nvPr/>
        </p:nvSpPr>
        <p:spPr>
          <a:xfrm rot="16200000">
            <a:off x="-411393" y="2181155"/>
            <a:ext cx="1828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 (thousands)</a:t>
            </a:r>
          </a:p>
        </p:txBody>
      </p:sp>
      <p:sp>
        <p:nvSpPr>
          <p:cNvPr id="3" name="Text Placeholder 5573">
            <a:extLst>
              <a:ext uri="{FF2B5EF4-FFF2-40B4-BE49-F238E27FC236}">
                <a16:creationId xmlns:a16="http://schemas.microsoft.com/office/drawing/2014/main" id="{2CCF89CE-A5F7-9D6C-B4DA-559B4DC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4818" y="1714992"/>
            <a:ext cx="3337482" cy="218387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50000"/>
              <a:buFont typeface="Arial" panose="020B0604020202020204" pitchFamily="34" charset="0"/>
              <a:buChar char="•"/>
            </a:pPr>
            <a:r>
              <a:rPr lang="en-CA" dirty="0">
                <a:solidFill>
                  <a:srgbClr val="003D7A"/>
                </a:solidFill>
              </a:rPr>
              <a:t>~ 250K public requests per year</a:t>
            </a:r>
          </a:p>
        </p:txBody>
      </p:sp>
      <p:sp>
        <p:nvSpPr>
          <p:cNvPr id="4" name="Google Shape;5539;p40">
            <a:extLst>
              <a:ext uri="{FF2B5EF4-FFF2-40B4-BE49-F238E27FC236}">
                <a16:creationId xmlns:a16="http://schemas.microsoft.com/office/drawing/2014/main" id="{0C329752-7360-1271-1DE3-1D71B6C92DDC}"/>
              </a:ext>
            </a:extLst>
          </p:cNvPr>
          <p:cNvSpPr txBox="1"/>
          <p:nvPr/>
        </p:nvSpPr>
        <p:spPr>
          <a:xfrm>
            <a:off x="-998901" y="10261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bg2"/>
                </a:solidFill>
                <a:latin typeface="Fira Sans"/>
                <a:ea typeface="Fira Sans"/>
                <a:cs typeface="Fira Sans"/>
                <a:sym typeface="Fira Sans"/>
              </a:rPr>
              <a:t>TOP 5 REQUESTS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bg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218293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Down 6">
            <a:extLst>
              <a:ext uri="{FF2B5EF4-FFF2-40B4-BE49-F238E27FC236}">
                <a16:creationId xmlns:a16="http://schemas.microsoft.com/office/drawing/2014/main" id="{D48F2122-94FF-DE92-6DC5-BC5A708A64A8}"/>
              </a:ext>
            </a:extLst>
          </p:cNvPr>
          <p:cNvSpPr/>
          <p:nvPr/>
        </p:nvSpPr>
        <p:spPr>
          <a:xfrm>
            <a:off x="5398770" y="1401790"/>
            <a:ext cx="876300" cy="59084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BD6D837-7B73-9CF8-72F0-F8972395ABA6}"/>
              </a:ext>
            </a:extLst>
          </p:cNvPr>
          <p:cNvSpPr/>
          <p:nvPr/>
        </p:nvSpPr>
        <p:spPr>
          <a:xfrm>
            <a:off x="5398770" y="2358099"/>
            <a:ext cx="876300" cy="61722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F38E2374-47DB-E4F2-0A7A-00A8682F6FA3}"/>
              </a:ext>
            </a:extLst>
          </p:cNvPr>
          <p:cNvSpPr/>
          <p:nvPr/>
        </p:nvSpPr>
        <p:spPr>
          <a:xfrm>
            <a:off x="5398770" y="3531870"/>
            <a:ext cx="876300" cy="59084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7" name="Google Shape;617;p16"/>
          <p:cNvSpPr txBox="1"/>
          <p:nvPr/>
        </p:nvSpPr>
        <p:spPr>
          <a:xfrm>
            <a:off x="1576620" y="1778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PROJECT FLOW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6E57C0-14FC-037D-C868-2A9FBA46B1D3}"/>
              </a:ext>
            </a:extLst>
          </p:cNvPr>
          <p:cNvGrpSpPr/>
          <p:nvPr/>
        </p:nvGrpSpPr>
        <p:grpSpPr>
          <a:xfrm>
            <a:off x="60240" y="-53340"/>
            <a:ext cx="2507700" cy="5357557"/>
            <a:chOff x="6836351" y="1245881"/>
            <a:chExt cx="2041009" cy="3629525"/>
          </a:xfrm>
        </p:grpSpPr>
        <p:sp>
          <p:nvSpPr>
            <p:cNvPr id="963" name="Google Shape;963;p16"/>
            <p:cNvSpPr/>
            <p:nvPr/>
          </p:nvSpPr>
          <p:spPr>
            <a:xfrm>
              <a:off x="6957899" y="4850420"/>
              <a:ext cx="22586" cy="24986"/>
            </a:xfrm>
            <a:custGeom>
              <a:avLst/>
              <a:gdLst/>
              <a:ahLst/>
              <a:cxnLst/>
              <a:rect l="l" t="t" r="r" b="b"/>
              <a:pathLst>
                <a:path w="207" h="229" extrusionOk="0">
                  <a:moveTo>
                    <a:pt x="0" y="1"/>
                  </a:moveTo>
                  <a:lnTo>
                    <a:pt x="0" y="124"/>
                  </a:lnTo>
                  <a:cubicBezTo>
                    <a:pt x="0" y="183"/>
                    <a:pt x="46" y="229"/>
                    <a:pt x="102" y="229"/>
                  </a:cubicBezTo>
                  <a:cubicBezTo>
                    <a:pt x="161" y="229"/>
                    <a:pt x="207" y="183"/>
                    <a:pt x="207" y="124"/>
                  </a:cubicBezTo>
                  <a:lnTo>
                    <a:pt x="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6836351" y="1245881"/>
              <a:ext cx="1793223" cy="3604776"/>
            </a:xfrm>
            <a:custGeom>
              <a:avLst/>
              <a:gdLst/>
              <a:ahLst/>
              <a:cxnLst/>
              <a:rect l="l" t="t" r="r" b="b"/>
              <a:pathLst>
                <a:path w="16435" h="33038" extrusionOk="0">
                  <a:moveTo>
                    <a:pt x="1363" y="1"/>
                  </a:moveTo>
                  <a:lnTo>
                    <a:pt x="1363" y="6525"/>
                  </a:lnTo>
                  <a:cubicBezTo>
                    <a:pt x="1363" y="7209"/>
                    <a:pt x="1917" y="7764"/>
                    <a:pt x="2602" y="7764"/>
                  </a:cubicBezTo>
                  <a:lnTo>
                    <a:pt x="13380" y="7764"/>
                  </a:lnTo>
                  <a:lnTo>
                    <a:pt x="13380" y="10654"/>
                  </a:lnTo>
                  <a:lnTo>
                    <a:pt x="4750" y="10654"/>
                  </a:lnTo>
                  <a:cubicBezTo>
                    <a:pt x="4065" y="10654"/>
                    <a:pt x="3510" y="11210"/>
                    <a:pt x="3510" y="11894"/>
                  </a:cubicBezTo>
                  <a:lnTo>
                    <a:pt x="3510" y="19617"/>
                  </a:lnTo>
                  <a:cubicBezTo>
                    <a:pt x="3510" y="20301"/>
                    <a:pt x="4065" y="20856"/>
                    <a:pt x="4750" y="20856"/>
                  </a:cubicBezTo>
                  <a:lnTo>
                    <a:pt x="16230" y="20856"/>
                  </a:lnTo>
                  <a:lnTo>
                    <a:pt x="16230" y="24365"/>
                  </a:lnTo>
                  <a:lnTo>
                    <a:pt x="1240" y="24365"/>
                  </a:lnTo>
                  <a:cubicBezTo>
                    <a:pt x="555" y="24365"/>
                    <a:pt x="1" y="24920"/>
                    <a:pt x="1" y="25604"/>
                  </a:cubicBezTo>
                  <a:lnTo>
                    <a:pt x="1" y="33038"/>
                  </a:lnTo>
                  <a:lnTo>
                    <a:pt x="207" y="33038"/>
                  </a:lnTo>
                  <a:lnTo>
                    <a:pt x="207" y="25603"/>
                  </a:lnTo>
                  <a:lnTo>
                    <a:pt x="206" y="25603"/>
                  </a:lnTo>
                  <a:cubicBezTo>
                    <a:pt x="206" y="25033"/>
                    <a:pt x="667" y="24571"/>
                    <a:pt x="1237" y="24571"/>
                  </a:cubicBezTo>
                  <a:lnTo>
                    <a:pt x="16434" y="24571"/>
                  </a:lnTo>
                  <a:lnTo>
                    <a:pt x="16434" y="20648"/>
                  </a:lnTo>
                  <a:lnTo>
                    <a:pt x="4749" y="20648"/>
                  </a:lnTo>
                  <a:cubicBezTo>
                    <a:pt x="4178" y="20648"/>
                    <a:pt x="3716" y="20186"/>
                    <a:pt x="3716" y="19617"/>
                  </a:cubicBezTo>
                  <a:lnTo>
                    <a:pt x="3716" y="11894"/>
                  </a:lnTo>
                  <a:cubicBezTo>
                    <a:pt x="3716" y="11324"/>
                    <a:pt x="4178" y="10861"/>
                    <a:pt x="4749" y="10861"/>
                  </a:cubicBezTo>
                  <a:lnTo>
                    <a:pt x="13585" y="10861"/>
                  </a:lnTo>
                  <a:lnTo>
                    <a:pt x="13585" y="7558"/>
                  </a:lnTo>
                  <a:lnTo>
                    <a:pt x="2601" y="7558"/>
                  </a:lnTo>
                  <a:cubicBezTo>
                    <a:pt x="2030" y="7558"/>
                    <a:pt x="1568" y="7096"/>
                    <a:pt x="1568" y="6526"/>
                  </a:cubicBezTo>
                  <a:lnTo>
                    <a:pt x="1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7083919" y="1245881"/>
              <a:ext cx="1793441" cy="3604558"/>
            </a:xfrm>
            <a:custGeom>
              <a:avLst/>
              <a:gdLst/>
              <a:ahLst/>
              <a:cxnLst/>
              <a:rect l="l" t="t" r="r" b="b"/>
              <a:pathLst>
                <a:path w="16437" h="33036" extrusionOk="0">
                  <a:moveTo>
                    <a:pt x="1363" y="1"/>
                  </a:moveTo>
                  <a:lnTo>
                    <a:pt x="1363" y="5492"/>
                  </a:lnTo>
                  <a:lnTo>
                    <a:pt x="12347" y="5492"/>
                  </a:lnTo>
                  <a:cubicBezTo>
                    <a:pt x="12918" y="5492"/>
                    <a:pt x="13380" y="5954"/>
                    <a:pt x="13380" y="6525"/>
                  </a:cubicBezTo>
                  <a:lnTo>
                    <a:pt x="13380" y="11892"/>
                  </a:lnTo>
                  <a:cubicBezTo>
                    <a:pt x="13380" y="12463"/>
                    <a:pt x="12918" y="12925"/>
                    <a:pt x="12347" y="12925"/>
                  </a:cubicBezTo>
                  <a:lnTo>
                    <a:pt x="3511" y="12925"/>
                  </a:lnTo>
                  <a:lnTo>
                    <a:pt x="3511" y="18582"/>
                  </a:lnTo>
                  <a:lnTo>
                    <a:pt x="15197" y="18582"/>
                  </a:lnTo>
                  <a:cubicBezTo>
                    <a:pt x="15768" y="18582"/>
                    <a:pt x="16229" y="19044"/>
                    <a:pt x="16229" y="19613"/>
                  </a:cubicBezTo>
                  <a:lnTo>
                    <a:pt x="16229" y="25602"/>
                  </a:lnTo>
                  <a:cubicBezTo>
                    <a:pt x="16229" y="26172"/>
                    <a:pt x="15768" y="26635"/>
                    <a:pt x="15197" y="26635"/>
                  </a:cubicBezTo>
                  <a:lnTo>
                    <a:pt x="0" y="26635"/>
                  </a:lnTo>
                  <a:lnTo>
                    <a:pt x="0" y="33036"/>
                  </a:lnTo>
                  <a:lnTo>
                    <a:pt x="206" y="33036"/>
                  </a:lnTo>
                  <a:lnTo>
                    <a:pt x="206" y="26841"/>
                  </a:lnTo>
                  <a:lnTo>
                    <a:pt x="15198" y="26841"/>
                  </a:lnTo>
                  <a:lnTo>
                    <a:pt x="15198" y="26842"/>
                  </a:lnTo>
                  <a:cubicBezTo>
                    <a:pt x="15881" y="26842"/>
                    <a:pt x="16437" y="26288"/>
                    <a:pt x="16437" y="25603"/>
                  </a:cubicBezTo>
                  <a:lnTo>
                    <a:pt x="16437" y="19616"/>
                  </a:lnTo>
                  <a:cubicBezTo>
                    <a:pt x="16437" y="18931"/>
                    <a:pt x="15881" y="18375"/>
                    <a:pt x="15198" y="18375"/>
                  </a:cubicBezTo>
                  <a:lnTo>
                    <a:pt x="3718" y="18375"/>
                  </a:lnTo>
                  <a:lnTo>
                    <a:pt x="3718" y="13132"/>
                  </a:lnTo>
                  <a:lnTo>
                    <a:pt x="12348" y="13132"/>
                  </a:lnTo>
                  <a:cubicBezTo>
                    <a:pt x="13032" y="13132"/>
                    <a:pt x="13587" y="12577"/>
                    <a:pt x="13587" y="11892"/>
                  </a:cubicBezTo>
                  <a:lnTo>
                    <a:pt x="13587" y="6525"/>
                  </a:lnTo>
                  <a:cubicBezTo>
                    <a:pt x="13587" y="5840"/>
                    <a:pt x="13032" y="5286"/>
                    <a:pt x="12348" y="5286"/>
                  </a:cubicBezTo>
                  <a:lnTo>
                    <a:pt x="1570" y="5286"/>
                  </a:lnTo>
                  <a:lnTo>
                    <a:pt x="157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6858719" y="1245881"/>
              <a:ext cx="1793441" cy="3604558"/>
            </a:xfrm>
            <a:custGeom>
              <a:avLst/>
              <a:gdLst/>
              <a:ahLst/>
              <a:cxnLst/>
              <a:rect l="l" t="t" r="r" b="b"/>
              <a:pathLst>
                <a:path w="16437" h="33036" extrusionOk="0">
                  <a:moveTo>
                    <a:pt x="1363" y="1"/>
                  </a:moveTo>
                  <a:lnTo>
                    <a:pt x="1363" y="6525"/>
                  </a:lnTo>
                  <a:cubicBezTo>
                    <a:pt x="1363" y="7095"/>
                    <a:pt x="1825" y="7557"/>
                    <a:pt x="2396" y="7557"/>
                  </a:cubicBezTo>
                  <a:lnTo>
                    <a:pt x="13380" y="7557"/>
                  </a:lnTo>
                  <a:lnTo>
                    <a:pt x="13380" y="10860"/>
                  </a:lnTo>
                  <a:lnTo>
                    <a:pt x="4544" y="10860"/>
                  </a:lnTo>
                  <a:cubicBezTo>
                    <a:pt x="3973" y="10860"/>
                    <a:pt x="3511" y="11323"/>
                    <a:pt x="3511" y="11892"/>
                  </a:cubicBezTo>
                  <a:lnTo>
                    <a:pt x="3511" y="19616"/>
                  </a:lnTo>
                  <a:cubicBezTo>
                    <a:pt x="3511" y="20185"/>
                    <a:pt x="3973" y="20647"/>
                    <a:pt x="4544" y="20647"/>
                  </a:cubicBezTo>
                  <a:lnTo>
                    <a:pt x="16229" y="20647"/>
                  </a:lnTo>
                  <a:lnTo>
                    <a:pt x="16229" y="24570"/>
                  </a:lnTo>
                  <a:lnTo>
                    <a:pt x="1032" y="24570"/>
                  </a:lnTo>
                  <a:cubicBezTo>
                    <a:pt x="462" y="24570"/>
                    <a:pt x="1" y="25031"/>
                    <a:pt x="1" y="25602"/>
                  </a:cubicBezTo>
                  <a:lnTo>
                    <a:pt x="1" y="33036"/>
                  </a:lnTo>
                  <a:lnTo>
                    <a:pt x="206" y="33036"/>
                  </a:lnTo>
                  <a:lnTo>
                    <a:pt x="206" y="25603"/>
                  </a:lnTo>
                  <a:lnTo>
                    <a:pt x="207" y="25603"/>
                  </a:lnTo>
                  <a:cubicBezTo>
                    <a:pt x="207" y="25147"/>
                    <a:pt x="577" y="24778"/>
                    <a:pt x="1034" y="24778"/>
                  </a:cubicBezTo>
                  <a:lnTo>
                    <a:pt x="16436" y="24778"/>
                  </a:lnTo>
                  <a:lnTo>
                    <a:pt x="16436" y="20441"/>
                  </a:lnTo>
                  <a:lnTo>
                    <a:pt x="4544" y="20441"/>
                  </a:lnTo>
                  <a:cubicBezTo>
                    <a:pt x="4086" y="20441"/>
                    <a:pt x="3717" y="20072"/>
                    <a:pt x="3717" y="19614"/>
                  </a:cubicBezTo>
                  <a:lnTo>
                    <a:pt x="3717" y="11892"/>
                  </a:lnTo>
                  <a:cubicBezTo>
                    <a:pt x="3717" y="11436"/>
                    <a:pt x="4086" y="11067"/>
                    <a:pt x="4544" y="11067"/>
                  </a:cubicBezTo>
                  <a:lnTo>
                    <a:pt x="13586" y="11067"/>
                  </a:lnTo>
                  <a:lnTo>
                    <a:pt x="13586" y="7350"/>
                  </a:lnTo>
                  <a:lnTo>
                    <a:pt x="2396" y="7350"/>
                  </a:lnTo>
                  <a:cubicBezTo>
                    <a:pt x="1940" y="7350"/>
                    <a:pt x="1569" y="6980"/>
                    <a:pt x="1569" y="6523"/>
                  </a:cubicBezTo>
                  <a:lnTo>
                    <a:pt x="1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7061552" y="1245881"/>
              <a:ext cx="1793223" cy="3604776"/>
            </a:xfrm>
            <a:custGeom>
              <a:avLst/>
              <a:gdLst/>
              <a:ahLst/>
              <a:cxnLst/>
              <a:rect l="l" t="t" r="r" b="b"/>
              <a:pathLst>
                <a:path w="16435" h="33038" extrusionOk="0">
                  <a:moveTo>
                    <a:pt x="1363" y="1"/>
                  </a:moveTo>
                  <a:lnTo>
                    <a:pt x="1363" y="5700"/>
                  </a:lnTo>
                  <a:lnTo>
                    <a:pt x="12554" y="5700"/>
                  </a:lnTo>
                  <a:cubicBezTo>
                    <a:pt x="13011" y="5700"/>
                    <a:pt x="13380" y="6070"/>
                    <a:pt x="13380" y="6526"/>
                  </a:cubicBezTo>
                  <a:lnTo>
                    <a:pt x="13380" y="11894"/>
                  </a:lnTo>
                  <a:cubicBezTo>
                    <a:pt x="13380" y="12351"/>
                    <a:pt x="13011" y="12720"/>
                    <a:pt x="12554" y="12720"/>
                  </a:cubicBezTo>
                  <a:lnTo>
                    <a:pt x="3510" y="12720"/>
                  </a:lnTo>
                  <a:lnTo>
                    <a:pt x="3510" y="18790"/>
                  </a:lnTo>
                  <a:lnTo>
                    <a:pt x="15404" y="18790"/>
                  </a:lnTo>
                  <a:cubicBezTo>
                    <a:pt x="15860" y="18790"/>
                    <a:pt x="16229" y="19160"/>
                    <a:pt x="16229" y="19617"/>
                  </a:cubicBezTo>
                  <a:lnTo>
                    <a:pt x="16229" y="25604"/>
                  </a:lnTo>
                  <a:cubicBezTo>
                    <a:pt x="16229" y="26062"/>
                    <a:pt x="15860" y="26431"/>
                    <a:pt x="15404" y="26431"/>
                  </a:cubicBezTo>
                  <a:lnTo>
                    <a:pt x="1" y="26431"/>
                  </a:lnTo>
                  <a:lnTo>
                    <a:pt x="1" y="33038"/>
                  </a:lnTo>
                  <a:lnTo>
                    <a:pt x="206" y="33038"/>
                  </a:lnTo>
                  <a:lnTo>
                    <a:pt x="206" y="26637"/>
                  </a:lnTo>
                  <a:lnTo>
                    <a:pt x="15403" y="26637"/>
                  </a:lnTo>
                  <a:cubicBezTo>
                    <a:pt x="15973" y="26637"/>
                    <a:pt x="16434" y="26175"/>
                    <a:pt x="16434" y="25604"/>
                  </a:cubicBezTo>
                  <a:lnTo>
                    <a:pt x="16434" y="19617"/>
                  </a:lnTo>
                  <a:cubicBezTo>
                    <a:pt x="16434" y="19046"/>
                    <a:pt x="15973" y="18584"/>
                    <a:pt x="15403" y="18584"/>
                  </a:cubicBezTo>
                  <a:lnTo>
                    <a:pt x="3716" y="18584"/>
                  </a:lnTo>
                  <a:lnTo>
                    <a:pt x="3716" y="12927"/>
                  </a:lnTo>
                  <a:lnTo>
                    <a:pt x="12553" y="12927"/>
                  </a:lnTo>
                  <a:cubicBezTo>
                    <a:pt x="13123" y="12927"/>
                    <a:pt x="13585" y="12465"/>
                    <a:pt x="13585" y="11896"/>
                  </a:cubicBezTo>
                  <a:lnTo>
                    <a:pt x="13585" y="6527"/>
                  </a:lnTo>
                  <a:cubicBezTo>
                    <a:pt x="13585" y="5957"/>
                    <a:pt x="13123" y="5496"/>
                    <a:pt x="12553" y="5496"/>
                  </a:cubicBezTo>
                  <a:lnTo>
                    <a:pt x="1569" y="5496"/>
                  </a:lnTo>
                  <a:lnTo>
                    <a:pt x="15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6881304" y="1245881"/>
              <a:ext cx="1950996" cy="3604994"/>
            </a:xfrm>
            <a:custGeom>
              <a:avLst/>
              <a:gdLst/>
              <a:ahLst/>
              <a:cxnLst/>
              <a:rect l="l" t="t" r="r" b="b"/>
              <a:pathLst>
                <a:path w="17881" h="33040" extrusionOk="0">
                  <a:moveTo>
                    <a:pt x="2168" y="475"/>
                  </a:moveTo>
                  <a:cubicBezTo>
                    <a:pt x="2226" y="475"/>
                    <a:pt x="2272" y="521"/>
                    <a:pt x="2272" y="579"/>
                  </a:cubicBezTo>
                  <a:lnTo>
                    <a:pt x="2272" y="744"/>
                  </a:lnTo>
                  <a:cubicBezTo>
                    <a:pt x="2272" y="801"/>
                    <a:pt x="2226" y="847"/>
                    <a:pt x="2168" y="847"/>
                  </a:cubicBezTo>
                  <a:cubicBezTo>
                    <a:pt x="2111" y="847"/>
                    <a:pt x="2065" y="801"/>
                    <a:pt x="2065" y="744"/>
                  </a:cubicBezTo>
                  <a:lnTo>
                    <a:pt x="2065" y="579"/>
                  </a:lnTo>
                  <a:cubicBezTo>
                    <a:pt x="2065" y="521"/>
                    <a:pt x="2111" y="475"/>
                    <a:pt x="2168" y="475"/>
                  </a:cubicBezTo>
                  <a:close/>
                  <a:moveTo>
                    <a:pt x="2168" y="1466"/>
                  </a:moveTo>
                  <a:cubicBezTo>
                    <a:pt x="2226" y="1466"/>
                    <a:pt x="2272" y="1512"/>
                    <a:pt x="2272" y="1570"/>
                  </a:cubicBezTo>
                  <a:lnTo>
                    <a:pt x="2272" y="1735"/>
                  </a:lnTo>
                  <a:cubicBezTo>
                    <a:pt x="2272" y="1793"/>
                    <a:pt x="2226" y="1839"/>
                    <a:pt x="2168" y="1839"/>
                  </a:cubicBezTo>
                  <a:cubicBezTo>
                    <a:pt x="2111" y="1839"/>
                    <a:pt x="2065" y="1793"/>
                    <a:pt x="2065" y="1735"/>
                  </a:cubicBezTo>
                  <a:lnTo>
                    <a:pt x="2065" y="1570"/>
                  </a:lnTo>
                  <a:cubicBezTo>
                    <a:pt x="2065" y="1512"/>
                    <a:pt x="2111" y="1466"/>
                    <a:pt x="2168" y="1466"/>
                  </a:cubicBezTo>
                  <a:close/>
                  <a:moveTo>
                    <a:pt x="2168" y="2458"/>
                  </a:moveTo>
                  <a:cubicBezTo>
                    <a:pt x="2226" y="2458"/>
                    <a:pt x="2272" y="2504"/>
                    <a:pt x="2272" y="2561"/>
                  </a:cubicBezTo>
                  <a:lnTo>
                    <a:pt x="2272" y="2726"/>
                  </a:lnTo>
                  <a:cubicBezTo>
                    <a:pt x="2272" y="2784"/>
                    <a:pt x="2226" y="2830"/>
                    <a:pt x="2168" y="2830"/>
                  </a:cubicBezTo>
                  <a:cubicBezTo>
                    <a:pt x="2111" y="2830"/>
                    <a:pt x="2065" y="2784"/>
                    <a:pt x="2065" y="2726"/>
                  </a:cubicBezTo>
                  <a:lnTo>
                    <a:pt x="2065" y="2561"/>
                  </a:lnTo>
                  <a:cubicBezTo>
                    <a:pt x="2065" y="2504"/>
                    <a:pt x="2111" y="2458"/>
                    <a:pt x="2168" y="2458"/>
                  </a:cubicBezTo>
                  <a:close/>
                  <a:moveTo>
                    <a:pt x="2168" y="3449"/>
                  </a:moveTo>
                  <a:cubicBezTo>
                    <a:pt x="2226" y="3449"/>
                    <a:pt x="2272" y="3495"/>
                    <a:pt x="2272" y="3552"/>
                  </a:cubicBezTo>
                  <a:lnTo>
                    <a:pt x="2272" y="3717"/>
                  </a:lnTo>
                  <a:cubicBezTo>
                    <a:pt x="2272" y="3775"/>
                    <a:pt x="2226" y="3821"/>
                    <a:pt x="2168" y="3821"/>
                  </a:cubicBezTo>
                  <a:cubicBezTo>
                    <a:pt x="2111" y="3821"/>
                    <a:pt x="2065" y="3775"/>
                    <a:pt x="2065" y="3717"/>
                  </a:cubicBezTo>
                  <a:lnTo>
                    <a:pt x="2065" y="3552"/>
                  </a:lnTo>
                  <a:cubicBezTo>
                    <a:pt x="2065" y="3495"/>
                    <a:pt x="2111" y="3449"/>
                    <a:pt x="2168" y="3449"/>
                  </a:cubicBezTo>
                  <a:close/>
                  <a:moveTo>
                    <a:pt x="2168" y="4440"/>
                  </a:moveTo>
                  <a:cubicBezTo>
                    <a:pt x="2226" y="4440"/>
                    <a:pt x="2272" y="4486"/>
                    <a:pt x="2272" y="4544"/>
                  </a:cubicBezTo>
                  <a:lnTo>
                    <a:pt x="2272" y="4709"/>
                  </a:lnTo>
                  <a:cubicBezTo>
                    <a:pt x="2272" y="4766"/>
                    <a:pt x="2226" y="4812"/>
                    <a:pt x="2168" y="4812"/>
                  </a:cubicBezTo>
                  <a:cubicBezTo>
                    <a:pt x="2111" y="4812"/>
                    <a:pt x="2065" y="4766"/>
                    <a:pt x="2065" y="4709"/>
                  </a:cubicBezTo>
                  <a:lnTo>
                    <a:pt x="2065" y="4544"/>
                  </a:lnTo>
                  <a:cubicBezTo>
                    <a:pt x="2065" y="4486"/>
                    <a:pt x="2111" y="4440"/>
                    <a:pt x="2168" y="4440"/>
                  </a:cubicBezTo>
                  <a:close/>
                  <a:moveTo>
                    <a:pt x="2168" y="5431"/>
                  </a:moveTo>
                  <a:cubicBezTo>
                    <a:pt x="2226" y="5431"/>
                    <a:pt x="2272" y="5477"/>
                    <a:pt x="2272" y="5534"/>
                  </a:cubicBezTo>
                  <a:lnTo>
                    <a:pt x="2272" y="5700"/>
                  </a:lnTo>
                  <a:cubicBezTo>
                    <a:pt x="2272" y="5757"/>
                    <a:pt x="2226" y="5803"/>
                    <a:pt x="2168" y="5803"/>
                  </a:cubicBezTo>
                  <a:cubicBezTo>
                    <a:pt x="2111" y="5803"/>
                    <a:pt x="2065" y="5757"/>
                    <a:pt x="2065" y="5700"/>
                  </a:cubicBezTo>
                  <a:lnTo>
                    <a:pt x="2065" y="5534"/>
                  </a:lnTo>
                  <a:cubicBezTo>
                    <a:pt x="2065" y="5477"/>
                    <a:pt x="2111" y="5431"/>
                    <a:pt x="2168" y="5431"/>
                  </a:cubicBezTo>
                  <a:close/>
                  <a:moveTo>
                    <a:pt x="2168" y="6423"/>
                  </a:moveTo>
                  <a:cubicBezTo>
                    <a:pt x="2191" y="6423"/>
                    <a:pt x="2213" y="6430"/>
                    <a:pt x="2230" y="6443"/>
                  </a:cubicBezTo>
                  <a:lnTo>
                    <a:pt x="2313" y="6443"/>
                  </a:lnTo>
                  <a:cubicBezTo>
                    <a:pt x="2370" y="6443"/>
                    <a:pt x="2416" y="6489"/>
                    <a:pt x="2416" y="6546"/>
                  </a:cubicBezTo>
                  <a:cubicBezTo>
                    <a:pt x="2416" y="6604"/>
                    <a:pt x="2370" y="6650"/>
                    <a:pt x="2313" y="6650"/>
                  </a:cubicBezTo>
                  <a:lnTo>
                    <a:pt x="2168" y="6650"/>
                  </a:lnTo>
                  <a:cubicBezTo>
                    <a:pt x="2111" y="6650"/>
                    <a:pt x="2065" y="6604"/>
                    <a:pt x="2065" y="6546"/>
                  </a:cubicBezTo>
                  <a:lnTo>
                    <a:pt x="2065" y="6526"/>
                  </a:lnTo>
                  <a:cubicBezTo>
                    <a:pt x="2065" y="6469"/>
                    <a:pt x="2111" y="6423"/>
                    <a:pt x="2168" y="6423"/>
                  </a:cubicBezTo>
                  <a:close/>
                  <a:moveTo>
                    <a:pt x="3304" y="6443"/>
                  </a:moveTo>
                  <a:cubicBezTo>
                    <a:pt x="3361" y="6443"/>
                    <a:pt x="3407" y="6489"/>
                    <a:pt x="3407" y="6546"/>
                  </a:cubicBezTo>
                  <a:cubicBezTo>
                    <a:pt x="3407" y="6604"/>
                    <a:pt x="3361" y="6650"/>
                    <a:pt x="3304" y="6650"/>
                  </a:cubicBezTo>
                  <a:lnTo>
                    <a:pt x="3139" y="6650"/>
                  </a:lnTo>
                  <a:cubicBezTo>
                    <a:pt x="3081" y="6650"/>
                    <a:pt x="3035" y="6604"/>
                    <a:pt x="3035" y="6546"/>
                  </a:cubicBezTo>
                  <a:cubicBezTo>
                    <a:pt x="3035" y="6489"/>
                    <a:pt x="3081" y="6443"/>
                    <a:pt x="3139" y="6443"/>
                  </a:cubicBezTo>
                  <a:close/>
                  <a:moveTo>
                    <a:pt x="4294" y="6443"/>
                  </a:moveTo>
                  <a:cubicBezTo>
                    <a:pt x="4352" y="6443"/>
                    <a:pt x="4398" y="6489"/>
                    <a:pt x="4398" y="6546"/>
                  </a:cubicBezTo>
                  <a:cubicBezTo>
                    <a:pt x="4398" y="6604"/>
                    <a:pt x="4352" y="6650"/>
                    <a:pt x="4294" y="6650"/>
                  </a:cubicBezTo>
                  <a:lnTo>
                    <a:pt x="4129" y="6650"/>
                  </a:lnTo>
                  <a:cubicBezTo>
                    <a:pt x="4072" y="6650"/>
                    <a:pt x="4025" y="6604"/>
                    <a:pt x="4025" y="6546"/>
                  </a:cubicBezTo>
                  <a:cubicBezTo>
                    <a:pt x="4026" y="6489"/>
                    <a:pt x="4073" y="6443"/>
                    <a:pt x="4129" y="6443"/>
                  </a:cubicBezTo>
                  <a:close/>
                  <a:moveTo>
                    <a:pt x="5285" y="6443"/>
                  </a:moveTo>
                  <a:cubicBezTo>
                    <a:pt x="5342" y="6443"/>
                    <a:pt x="5388" y="6489"/>
                    <a:pt x="5388" y="6546"/>
                  </a:cubicBezTo>
                  <a:cubicBezTo>
                    <a:pt x="5388" y="6604"/>
                    <a:pt x="5342" y="6650"/>
                    <a:pt x="5285" y="6650"/>
                  </a:cubicBezTo>
                  <a:lnTo>
                    <a:pt x="5120" y="6650"/>
                  </a:lnTo>
                  <a:cubicBezTo>
                    <a:pt x="5063" y="6650"/>
                    <a:pt x="5017" y="6604"/>
                    <a:pt x="5017" y="6546"/>
                  </a:cubicBezTo>
                  <a:cubicBezTo>
                    <a:pt x="5018" y="6489"/>
                    <a:pt x="5064" y="6443"/>
                    <a:pt x="5120" y="6443"/>
                  </a:cubicBezTo>
                  <a:close/>
                  <a:moveTo>
                    <a:pt x="6276" y="6443"/>
                  </a:moveTo>
                  <a:cubicBezTo>
                    <a:pt x="6334" y="6443"/>
                    <a:pt x="6380" y="6489"/>
                    <a:pt x="6380" y="6546"/>
                  </a:cubicBezTo>
                  <a:cubicBezTo>
                    <a:pt x="6380" y="6604"/>
                    <a:pt x="6334" y="6650"/>
                    <a:pt x="6276" y="6650"/>
                  </a:cubicBezTo>
                  <a:lnTo>
                    <a:pt x="6112" y="6650"/>
                  </a:lnTo>
                  <a:cubicBezTo>
                    <a:pt x="6053" y="6650"/>
                    <a:pt x="6007" y="6604"/>
                    <a:pt x="6007" y="6546"/>
                  </a:cubicBezTo>
                  <a:cubicBezTo>
                    <a:pt x="6007" y="6489"/>
                    <a:pt x="6055" y="6443"/>
                    <a:pt x="6112" y="6443"/>
                  </a:cubicBezTo>
                  <a:close/>
                  <a:moveTo>
                    <a:pt x="7268" y="6443"/>
                  </a:moveTo>
                  <a:cubicBezTo>
                    <a:pt x="7325" y="6443"/>
                    <a:pt x="7371" y="6489"/>
                    <a:pt x="7371" y="6546"/>
                  </a:cubicBezTo>
                  <a:cubicBezTo>
                    <a:pt x="7371" y="6604"/>
                    <a:pt x="7325" y="6650"/>
                    <a:pt x="7268" y="6650"/>
                  </a:cubicBezTo>
                  <a:lnTo>
                    <a:pt x="7102" y="6650"/>
                  </a:lnTo>
                  <a:cubicBezTo>
                    <a:pt x="7045" y="6650"/>
                    <a:pt x="6999" y="6604"/>
                    <a:pt x="6999" y="6546"/>
                  </a:cubicBezTo>
                  <a:cubicBezTo>
                    <a:pt x="6999" y="6489"/>
                    <a:pt x="7046" y="6443"/>
                    <a:pt x="7102" y="6443"/>
                  </a:cubicBezTo>
                  <a:close/>
                  <a:moveTo>
                    <a:pt x="8258" y="6443"/>
                  </a:moveTo>
                  <a:cubicBezTo>
                    <a:pt x="8317" y="6443"/>
                    <a:pt x="8363" y="6489"/>
                    <a:pt x="8363" y="6546"/>
                  </a:cubicBezTo>
                  <a:cubicBezTo>
                    <a:pt x="8363" y="6604"/>
                    <a:pt x="8317" y="6650"/>
                    <a:pt x="8258" y="6650"/>
                  </a:cubicBezTo>
                  <a:lnTo>
                    <a:pt x="8094" y="6650"/>
                  </a:lnTo>
                  <a:cubicBezTo>
                    <a:pt x="8036" y="6650"/>
                    <a:pt x="7990" y="6604"/>
                    <a:pt x="7990" y="6546"/>
                  </a:cubicBezTo>
                  <a:cubicBezTo>
                    <a:pt x="7990" y="6489"/>
                    <a:pt x="8036" y="6443"/>
                    <a:pt x="8094" y="6443"/>
                  </a:cubicBezTo>
                  <a:close/>
                  <a:moveTo>
                    <a:pt x="9250" y="6443"/>
                  </a:moveTo>
                  <a:cubicBezTo>
                    <a:pt x="9307" y="6443"/>
                    <a:pt x="9353" y="6489"/>
                    <a:pt x="9353" y="6546"/>
                  </a:cubicBezTo>
                  <a:cubicBezTo>
                    <a:pt x="9353" y="6604"/>
                    <a:pt x="9307" y="6650"/>
                    <a:pt x="9250" y="6650"/>
                  </a:cubicBezTo>
                  <a:lnTo>
                    <a:pt x="9085" y="6650"/>
                  </a:lnTo>
                  <a:cubicBezTo>
                    <a:pt x="9028" y="6650"/>
                    <a:pt x="8982" y="6604"/>
                    <a:pt x="8982" y="6546"/>
                  </a:cubicBezTo>
                  <a:cubicBezTo>
                    <a:pt x="8982" y="6489"/>
                    <a:pt x="9028" y="6443"/>
                    <a:pt x="9085" y="6443"/>
                  </a:cubicBezTo>
                  <a:close/>
                  <a:moveTo>
                    <a:pt x="10241" y="6443"/>
                  </a:moveTo>
                  <a:cubicBezTo>
                    <a:pt x="10299" y="6443"/>
                    <a:pt x="10345" y="6489"/>
                    <a:pt x="10345" y="6546"/>
                  </a:cubicBezTo>
                  <a:cubicBezTo>
                    <a:pt x="10345" y="6604"/>
                    <a:pt x="10299" y="6650"/>
                    <a:pt x="10241" y="6650"/>
                  </a:cubicBezTo>
                  <a:lnTo>
                    <a:pt x="10077" y="6650"/>
                  </a:lnTo>
                  <a:cubicBezTo>
                    <a:pt x="10018" y="6650"/>
                    <a:pt x="9972" y="6604"/>
                    <a:pt x="9972" y="6546"/>
                  </a:cubicBezTo>
                  <a:cubicBezTo>
                    <a:pt x="9972" y="6489"/>
                    <a:pt x="10018" y="6443"/>
                    <a:pt x="10077" y="6443"/>
                  </a:cubicBezTo>
                  <a:close/>
                  <a:moveTo>
                    <a:pt x="11233" y="6443"/>
                  </a:moveTo>
                  <a:cubicBezTo>
                    <a:pt x="11290" y="6443"/>
                    <a:pt x="11336" y="6489"/>
                    <a:pt x="11336" y="6546"/>
                  </a:cubicBezTo>
                  <a:cubicBezTo>
                    <a:pt x="11336" y="6604"/>
                    <a:pt x="11290" y="6650"/>
                    <a:pt x="11233" y="6650"/>
                  </a:cubicBezTo>
                  <a:lnTo>
                    <a:pt x="11067" y="6650"/>
                  </a:lnTo>
                  <a:cubicBezTo>
                    <a:pt x="11010" y="6650"/>
                    <a:pt x="10964" y="6604"/>
                    <a:pt x="10964" y="6546"/>
                  </a:cubicBezTo>
                  <a:cubicBezTo>
                    <a:pt x="10964" y="6489"/>
                    <a:pt x="11010" y="6443"/>
                    <a:pt x="11067" y="6443"/>
                  </a:cubicBezTo>
                  <a:close/>
                  <a:moveTo>
                    <a:pt x="12223" y="6443"/>
                  </a:moveTo>
                  <a:cubicBezTo>
                    <a:pt x="12282" y="6443"/>
                    <a:pt x="12328" y="6489"/>
                    <a:pt x="12328" y="6546"/>
                  </a:cubicBezTo>
                  <a:cubicBezTo>
                    <a:pt x="12328" y="6604"/>
                    <a:pt x="12282" y="6650"/>
                    <a:pt x="12223" y="6650"/>
                  </a:cubicBezTo>
                  <a:lnTo>
                    <a:pt x="12059" y="6650"/>
                  </a:lnTo>
                  <a:cubicBezTo>
                    <a:pt x="12001" y="6650"/>
                    <a:pt x="11955" y="6604"/>
                    <a:pt x="11955" y="6546"/>
                  </a:cubicBezTo>
                  <a:cubicBezTo>
                    <a:pt x="11955" y="6489"/>
                    <a:pt x="12001" y="6443"/>
                    <a:pt x="12059" y="6443"/>
                  </a:cubicBezTo>
                  <a:close/>
                  <a:moveTo>
                    <a:pt x="13214" y="6443"/>
                  </a:moveTo>
                  <a:cubicBezTo>
                    <a:pt x="13271" y="6443"/>
                    <a:pt x="13317" y="6489"/>
                    <a:pt x="13317" y="6546"/>
                  </a:cubicBezTo>
                  <a:cubicBezTo>
                    <a:pt x="13317" y="6604"/>
                    <a:pt x="13271" y="6650"/>
                    <a:pt x="13214" y="6650"/>
                  </a:cubicBezTo>
                  <a:lnTo>
                    <a:pt x="13049" y="6650"/>
                  </a:lnTo>
                  <a:cubicBezTo>
                    <a:pt x="12991" y="6650"/>
                    <a:pt x="12945" y="6604"/>
                    <a:pt x="12945" y="6546"/>
                  </a:cubicBezTo>
                  <a:cubicBezTo>
                    <a:pt x="12947" y="6489"/>
                    <a:pt x="12993" y="6443"/>
                    <a:pt x="13049" y="6443"/>
                  </a:cubicBezTo>
                  <a:close/>
                  <a:moveTo>
                    <a:pt x="14184" y="6443"/>
                  </a:moveTo>
                  <a:cubicBezTo>
                    <a:pt x="14242" y="6443"/>
                    <a:pt x="14288" y="6489"/>
                    <a:pt x="14288" y="6546"/>
                  </a:cubicBezTo>
                  <a:lnTo>
                    <a:pt x="14288" y="6567"/>
                  </a:lnTo>
                  <a:cubicBezTo>
                    <a:pt x="14288" y="6624"/>
                    <a:pt x="14242" y="6670"/>
                    <a:pt x="14184" y="6670"/>
                  </a:cubicBezTo>
                  <a:cubicBezTo>
                    <a:pt x="14161" y="6670"/>
                    <a:pt x="14140" y="6663"/>
                    <a:pt x="14123" y="6650"/>
                  </a:cubicBezTo>
                  <a:lnTo>
                    <a:pt x="14039" y="6650"/>
                  </a:lnTo>
                  <a:cubicBezTo>
                    <a:pt x="13982" y="6650"/>
                    <a:pt x="13936" y="6604"/>
                    <a:pt x="13936" y="6546"/>
                  </a:cubicBezTo>
                  <a:cubicBezTo>
                    <a:pt x="13937" y="6489"/>
                    <a:pt x="13983" y="6443"/>
                    <a:pt x="14039" y="6443"/>
                  </a:cubicBezTo>
                  <a:close/>
                  <a:moveTo>
                    <a:pt x="14185" y="7289"/>
                  </a:moveTo>
                  <a:cubicBezTo>
                    <a:pt x="14242" y="7289"/>
                    <a:pt x="14288" y="7335"/>
                    <a:pt x="14288" y="7394"/>
                  </a:cubicBezTo>
                  <a:lnTo>
                    <a:pt x="14288" y="7558"/>
                  </a:lnTo>
                  <a:cubicBezTo>
                    <a:pt x="14288" y="7616"/>
                    <a:pt x="14242" y="7662"/>
                    <a:pt x="14185" y="7662"/>
                  </a:cubicBezTo>
                  <a:cubicBezTo>
                    <a:pt x="14126" y="7662"/>
                    <a:pt x="14080" y="7616"/>
                    <a:pt x="14080" y="7558"/>
                  </a:cubicBezTo>
                  <a:lnTo>
                    <a:pt x="14080" y="7394"/>
                  </a:lnTo>
                  <a:cubicBezTo>
                    <a:pt x="14080" y="7335"/>
                    <a:pt x="14126" y="7289"/>
                    <a:pt x="14185" y="7289"/>
                  </a:cubicBezTo>
                  <a:close/>
                  <a:moveTo>
                    <a:pt x="14185" y="8281"/>
                  </a:moveTo>
                  <a:cubicBezTo>
                    <a:pt x="14242" y="8281"/>
                    <a:pt x="14288" y="8327"/>
                    <a:pt x="14288" y="8384"/>
                  </a:cubicBezTo>
                  <a:lnTo>
                    <a:pt x="14288" y="8550"/>
                  </a:lnTo>
                  <a:cubicBezTo>
                    <a:pt x="14288" y="8607"/>
                    <a:pt x="14242" y="8653"/>
                    <a:pt x="14185" y="8653"/>
                  </a:cubicBezTo>
                  <a:cubicBezTo>
                    <a:pt x="14126" y="8653"/>
                    <a:pt x="14080" y="8607"/>
                    <a:pt x="14080" y="8550"/>
                  </a:cubicBezTo>
                  <a:lnTo>
                    <a:pt x="14080" y="8384"/>
                  </a:lnTo>
                  <a:cubicBezTo>
                    <a:pt x="14080" y="8327"/>
                    <a:pt x="14126" y="8281"/>
                    <a:pt x="14185" y="8281"/>
                  </a:cubicBezTo>
                  <a:close/>
                  <a:moveTo>
                    <a:pt x="14185" y="9272"/>
                  </a:moveTo>
                  <a:cubicBezTo>
                    <a:pt x="14242" y="9272"/>
                    <a:pt x="14288" y="9318"/>
                    <a:pt x="14288" y="9375"/>
                  </a:cubicBezTo>
                  <a:lnTo>
                    <a:pt x="14288" y="9540"/>
                  </a:lnTo>
                  <a:cubicBezTo>
                    <a:pt x="14288" y="9599"/>
                    <a:pt x="14242" y="9645"/>
                    <a:pt x="14185" y="9645"/>
                  </a:cubicBezTo>
                  <a:cubicBezTo>
                    <a:pt x="14126" y="9645"/>
                    <a:pt x="14080" y="9599"/>
                    <a:pt x="14080" y="9540"/>
                  </a:cubicBezTo>
                  <a:lnTo>
                    <a:pt x="14080" y="9375"/>
                  </a:lnTo>
                  <a:cubicBezTo>
                    <a:pt x="14080" y="9318"/>
                    <a:pt x="14126" y="9272"/>
                    <a:pt x="14185" y="9272"/>
                  </a:cubicBezTo>
                  <a:close/>
                  <a:moveTo>
                    <a:pt x="14185" y="10264"/>
                  </a:moveTo>
                  <a:cubicBezTo>
                    <a:pt x="14242" y="10264"/>
                    <a:pt x="14288" y="10310"/>
                    <a:pt x="14288" y="10367"/>
                  </a:cubicBezTo>
                  <a:lnTo>
                    <a:pt x="14288" y="10532"/>
                  </a:lnTo>
                  <a:cubicBezTo>
                    <a:pt x="14288" y="10589"/>
                    <a:pt x="14242" y="10635"/>
                    <a:pt x="14185" y="10635"/>
                  </a:cubicBezTo>
                  <a:cubicBezTo>
                    <a:pt x="14126" y="10635"/>
                    <a:pt x="14080" y="10589"/>
                    <a:pt x="14080" y="10532"/>
                  </a:cubicBezTo>
                  <a:lnTo>
                    <a:pt x="14080" y="10367"/>
                  </a:lnTo>
                  <a:cubicBezTo>
                    <a:pt x="14080" y="10310"/>
                    <a:pt x="14126" y="10264"/>
                    <a:pt x="14185" y="10264"/>
                  </a:cubicBezTo>
                  <a:close/>
                  <a:moveTo>
                    <a:pt x="14185" y="11254"/>
                  </a:moveTo>
                  <a:cubicBezTo>
                    <a:pt x="14242" y="11254"/>
                    <a:pt x="14288" y="11300"/>
                    <a:pt x="14288" y="11358"/>
                  </a:cubicBezTo>
                  <a:lnTo>
                    <a:pt x="14288" y="11523"/>
                  </a:lnTo>
                  <a:cubicBezTo>
                    <a:pt x="14288" y="11580"/>
                    <a:pt x="14242" y="11626"/>
                    <a:pt x="14185" y="11626"/>
                  </a:cubicBezTo>
                  <a:cubicBezTo>
                    <a:pt x="14126" y="11626"/>
                    <a:pt x="14080" y="11580"/>
                    <a:pt x="14080" y="11523"/>
                  </a:cubicBezTo>
                  <a:lnTo>
                    <a:pt x="14080" y="11358"/>
                  </a:lnTo>
                  <a:cubicBezTo>
                    <a:pt x="14080" y="11300"/>
                    <a:pt x="14126" y="11254"/>
                    <a:pt x="14185" y="11254"/>
                  </a:cubicBezTo>
                  <a:close/>
                  <a:moveTo>
                    <a:pt x="4831" y="11811"/>
                  </a:moveTo>
                  <a:cubicBezTo>
                    <a:pt x="4889" y="11811"/>
                    <a:pt x="4935" y="11857"/>
                    <a:pt x="4935" y="11914"/>
                  </a:cubicBezTo>
                  <a:cubicBezTo>
                    <a:pt x="4935" y="11972"/>
                    <a:pt x="4889" y="12018"/>
                    <a:pt x="4831" y="12018"/>
                  </a:cubicBezTo>
                  <a:lnTo>
                    <a:pt x="4666" y="12018"/>
                  </a:lnTo>
                  <a:cubicBezTo>
                    <a:pt x="4609" y="12018"/>
                    <a:pt x="4563" y="11972"/>
                    <a:pt x="4563" y="11914"/>
                  </a:cubicBezTo>
                  <a:cubicBezTo>
                    <a:pt x="4563" y="11857"/>
                    <a:pt x="4609" y="11811"/>
                    <a:pt x="4666" y="11811"/>
                  </a:cubicBezTo>
                  <a:close/>
                  <a:moveTo>
                    <a:pt x="5822" y="11811"/>
                  </a:moveTo>
                  <a:cubicBezTo>
                    <a:pt x="5879" y="11811"/>
                    <a:pt x="5926" y="11857"/>
                    <a:pt x="5926" y="11914"/>
                  </a:cubicBezTo>
                  <a:cubicBezTo>
                    <a:pt x="5926" y="11972"/>
                    <a:pt x="5879" y="12018"/>
                    <a:pt x="5822" y="12018"/>
                  </a:cubicBezTo>
                  <a:lnTo>
                    <a:pt x="5657" y="12018"/>
                  </a:lnTo>
                  <a:cubicBezTo>
                    <a:pt x="5600" y="12018"/>
                    <a:pt x="5554" y="11972"/>
                    <a:pt x="5554" y="11914"/>
                  </a:cubicBezTo>
                  <a:cubicBezTo>
                    <a:pt x="5554" y="11857"/>
                    <a:pt x="5600" y="11811"/>
                    <a:pt x="5657" y="11811"/>
                  </a:cubicBezTo>
                  <a:close/>
                  <a:moveTo>
                    <a:pt x="6814" y="11811"/>
                  </a:moveTo>
                  <a:cubicBezTo>
                    <a:pt x="6871" y="11811"/>
                    <a:pt x="6917" y="11857"/>
                    <a:pt x="6917" y="11914"/>
                  </a:cubicBezTo>
                  <a:cubicBezTo>
                    <a:pt x="6917" y="11972"/>
                    <a:pt x="6871" y="12018"/>
                    <a:pt x="6814" y="12018"/>
                  </a:cubicBezTo>
                  <a:lnTo>
                    <a:pt x="6649" y="12018"/>
                  </a:lnTo>
                  <a:cubicBezTo>
                    <a:pt x="6591" y="12018"/>
                    <a:pt x="6545" y="11972"/>
                    <a:pt x="6545" y="11914"/>
                  </a:cubicBezTo>
                  <a:cubicBezTo>
                    <a:pt x="6545" y="11857"/>
                    <a:pt x="6591" y="11811"/>
                    <a:pt x="6649" y="11811"/>
                  </a:cubicBezTo>
                  <a:close/>
                  <a:moveTo>
                    <a:pt x="7805" y="11811"/>
                  </a:moveTo>
                  <a:cubicBezTo>
                    <a:pt x="7862" y="11811"/>
                    <a:pt x="7908" y="11857"/>
                    <a:pt x="7908" y="11914"/>
                  </a:cubicBezTo>
                  <a:cubicBezTo>
                    <a:pt x="7908" y="11972"/>
                    <a:pt x="7862" y="12018"/>
                    <a:pt x="7805" y="12018"/>
                  </a:cubicBezTo>
                  <a:lnTo>
                    <a:pt x="7639" y="12018"/>
                  </a:lnTo>
                  <a:cubicBezTo>
                    <a:pt x="7582" y="12018"/>
                    <a:pt x="7536" y="11972"/>
                    <a:pt x="7536" y="11914"/>
                  </a:cubicBezTo>
                  <a:cubicBezTo>
                    <a:pt x="7536" y="11857"/>
                    <a:pt x="7582" y="11811"/>
                    <a:pt x="7639" y="11811"/>
                  </a:cubicBezTo>
                  <a:close/>
                  <a:moveTo>
                    <a:pt x="8796" y="11811"/>
                  </a:moveTo>
                  <a:cubicBezTo>
                    <a:pt x="8854" y="11811"/>
                    <a:pt x="8900" y="11857"/>
                    <a:pt x="8900" y="11914"/>
                  </a:cubicBezTo>
                  <a:cubicBezTo>
                    <a:pt x="8900" y="11972"/>
                    <a:pt x="8852" y="12018"/>
                    <a:pt x="8796" y="12018"/>
                  </a:cubicBezTo>
                  <a:lnTo>
                    <a:pt x="8631" y="12018"/>
                  </a:lnTo>
                  <a:cubicBezTo>
                    <a:pt x="8574" y="12018"/>
                    <a:pt x="8527" y="11972"/>
                    <a:pt x="8527" y="11914"/>
                  </a:cubicBezTo>
                  <a:cubicBezTo>
                    <a:pt x="8527" y="11857"/>
                    <a:pt x="8574" y="11811"/>
                    <a:pt x="8631" y="11811"/>
                  </a:cubicBezTo>
                  <a:close/>
                  <a:moveTo>
                    <a:pt x="9787" y="11811"/>
                  </a:moveTo>
                  <a:cubicBezTo>
                    <a:pt x="9844" y="11811"/>
                    <a:pt x="9890" y="11857"/>
                    <a:pt x="9890" y="11914"/>
                  </a:cubicBezTo>
                  <a:cubicBezTo>
                    <a:pt x="9889" y="11972"/>
                    <a:pt x="9843" y="12018"/>
                    <a:pt x="9787" y="12018"/>
                  </a:cubicBezTo>
                  <a:lnTo>
                    <a:pt x="9622" y="12018"/>
                  </a:lnTo>
                  <a:cubicBezTo>
                    <a:pt x="9565" y="12018"/>
                    <a:pt x="9519" y="11972"/>
                    <a:pt x="9519" y="11914"/>
                  </a:cubicBezTo>
                  <a:cubicBezTo>
                    <a:pt x="9519" y="11857"/>
                    <a:pt x="9565" y="11811"/>
                    <a:pt x="9622" y="11811"/>
                  </a:cubicBezTo>
                  <a:close/>
                  <a:moveTo>
                    <a:pt x="10779" y="11811"/>
                  </a:moveTo>
                  <a:cubicBezTo>
                    <a:pt x="10836" y="11811"/>
                    <a:pt x="10882" y="11857"/>
                    <a:pt x="10882" y="11914"/>
                  </a:cubicBezTo>
                  <a:cubicBezTo>
                    <a:pt x="10881" y="11972"/>
                    <a:pt x="10835" y="12018"/>
                    <a:pt x="10779" y="12018"/>
                  </a:cubicBezTo>
                  <a:lnTo>
                    <a:pt x="10614" y="12018"/>
                  </a:lnTo>
                  <a:cubicBezTo>
                    <a:pt x="10555" y="12018"/>
                    <a:pt x="10509" y="11972"/>
                    <a:pt x="10509" y="11914"/>
                  </a:cubicBezTo>
                  <a:cubicBezTo>
                    <a:pt x="10509" y="11857"/>
                    <a:pt x="10555" y="11811"/>
                    <a:pt x="10614" y="11811"/>
                  </a:cubicBezTo>
                  <a:close/>
                  <a:moveTo>
                    <a:pt x="11770" y="11811"/>
                  </a:moveTo>
                  <a:cubicBezTo>
                    <a:pt x="11827" y="11811"/>
                    <a:pt x="11873" y="11857"/>
                    <a:pt x="11873" y="11914"/>
                  </a:cubicBezTo>
                  <a:cubicBezTo>
                    <a:pt x="11872" y="11972"/>
                    <a:pt x="11826" y="12018"/>
                    <a:pt x="11770" y="12018"/>
                  </a:cubicBezTo>
                  <a:lnTo>
                    <a:pt x="11604" y="12018"/>
                  </a:lnTo>
                  <a:cubicBezTo>
                    <a:pt x="11547" y="12018"/>
                    <a:pt x="11501" y="11972"/>
                    <a:pt x="11501" y="11914"/>
                  </a:cubicBezTo>
                  <a:cubicBezTo>
                    <a:pt x="11501" y="11857"/>
                    <a:pt x="11547" y="11811"/>
                    <a:pt x="11604" y="11811"/>
                  </a:cubicBezTo>
                  <a:close/>
                  <a:moveTo>
                    <a:pt x="12759" y="11811"/>
                  </a:moveTo>
                  <a:cubicBezTo>
                    <a:pt x="12817" y="11811"/>
                    <a:pt x="12863" y="11857"/>
                    <a:pt x="12863" y="11914"/>
                  </a:cubicBezTo>
                  <a:cubicBezTo>
                    <a:pt x="12863" y="11972"/>
                    <a:pt x="12817" y="12018"/>
                    <a:pt x="12759" y="12018"/>
                  </a:cubicBezTo>
                  <a:lnTo>
                    <a:pt x="12595" y="12018"/>
                  </a:lnTo>
                  <a:cubicBezTo>
                    <a:pt x="12537" y="12018"/>
                    <a:pt x="12491" y="11972"/>
                    <a:pt x="12491" y="11914"/>
                  </a:cubicBezTo>
                  <a:cubicBezTo>
                    <a:pt x="12491" y="11857"/>
                    <a:pt x="12537" y="11811"/>
                    <a:pt x="12595" y="11811"/>
                  </a:cubicBezTo>
                  <a:close/>
                  <a:moveTo>
                    <a:pt x="13751" y="11812"/>
                  </a:moveTo>
                  <a:cubicBezTo>
                    <a:pt x="13808" y="11812"/>
                    <a:pt x="13854" y="11858"/>
                    <a:pt x="13854" y="11916"/>
                  </a:cubicBezTo>
                  <a:cubicBezTo>
                    <a:pt x="13854" y="11973"/>
                    <a:pt x="13808" y="12019"/>
                    <a:pt x="13751" y="12019"/>
                  </a:cubicBezTo>
                  <a:lnTo>
                    <a:pt x="13586" y="12019"/>
                  </a:lnTo>
                  <a:cubicBezTo>
                    <a:pt x="13528" y="12019"/>
                    <a:pt x="13482" y="11973"/>
                    <a:pt x="13482" y="11916"/>
                  </a:cubicBezTo>
                  <a:cubicBezTo>
                    <a:pt x="13482" y="11858"/>
                    <a:pt x="13530" y="11812"/>
                    <a:pt x="13586" y="11812"/>
                  </a:cubicBezTo>
                  <a:close/>
                  <a:moveTo>
                    <a:pt x="4314" y="12286"/>
                  </a:moveTo>
                  <a:cubicBezTo>
                    <a:pt x="4372" y="12286"/>
                    <a:pt x="4418" y="12332"/>
                    <a:pt x="4418" y="12390"/>
                  </a:cubicBezTo>
                  <a:lnTo>
                    <a:pt x="4418" y="12556"/>
                  </a:lnTo>
                  <a:cubicBezTo>
                    <a:pt x="4418" y="12613"/>
                    <a:pt x="4372" y="12659"/>
                    <a:pt x="4314" y="12659"/>
                  </a:cubicBezTo>
                  <a:cubicBezTo>
                    <a:pt x="4257" y="12659"/>
                    <a:pt x="4211" y="12613"/>
                    <a:pt x="4211" y="12556"/>
                  </a:cubicBezTo>
                  <a:lnTo>
                    <a:pt x="4211" y="12390"/>
                  </a:lnTo>
                  <a:cubicBezTo>
                    <a:pt x="4211" y="12332"/>
                    <a:pt x="4257" y="12286"/>
                    <a:pt x="4314" y="12286"/>
                  </a:cubicBezTo>
                  <a:close/>
                  <a:moveTo>
                    <a:pt x="4314" y="13278"/>
                  </a:moveTo>
                  <a:cubicBezTo>
                    <a:pt x="4372" y="13278"/>
                    <a:pt x="4418" y="13324"/>
                    <a:pt x="4418" y="13381"/>
                  </a:cubicBezTo>
                  <a:lnTo>
                    <a:pt x="4418" y="13546"/>
                  </a:lnTo>
                  <a:cubicBezTo>
                    <a:pt x="4418" y="13604"/>
                    <a:pt x="4372" y="13650"/>
                    <a:pt x="4314" y="13650"/>
                  </a:cubicBezTo>
                  <a:cubicBezTo>
                    <a:pt x="4257" y="13650"/>
                    <a:pt x="4211" y="13604"/>
                    <a:pt x="4211" y="13546"/>
                  </a:cubicBezTo>
                  <a:lnTo>
                    <a:pt x="4211" y="13381"/>
                  </a:lnTo>
                  <a:cubicBezTo>
                    <a:pt x="4211" y="13324"/>
                    <a:pt x="4257" y="13278"/>
                    <a:pt x="4314" y="13278"/>
                  </a:cubicBezTo>
                  <a:close/>
                  <a:moveTo>
                    <a:pt x="4314" y="14267"/>
                  </a:moveTo>
                  <a:cubicBezTo>
                    <a:pt x="4372" y="14267"/>
                    <a:pt x="4418" y="14313"/>
                    <a:pt x="4418" y="14372"/>
                  </a:cubicBezTo>
                  <a:lnTo>
                    <a:pt x="4418" y="14536"/>
                  </a:lnTo>
                  <a:cubicBezTo>
                    <a:pt x="4418" y="14594"/>
                    <a:pt x="4372" y="14640"/>
                    <a:pt x="4314" y="14640"/>
                  </a:cubicBezTo>
                  <a:cubicBezTo>
                    <a:pt x="4257" y="14640"/>
                    <a:pt x="4211" y="14594"/>
                    <a:pt x="4211" y="14536"/>
                  </a:cubicBezTo>
                  <a:lnTo>
                    <a:pt x="4211" y="14372"/>
                  </a:lnTo>
                  <a:cubicBezTo>
                    <a:pt x="4211" y="14313"/>
                    <a:pt x="4257" y="14267"/>
                    <a:pt x="4314" y="14267"/>
                  </a:cubicBezTo>
                  <a:close/>
                  <a:moveTo>
                    <a:pt x="4314" y="15259"/>
                  </a:moveTo>
                  <a:cubicBezTo>
                    <a:pt x="4372" y="15259"/>
                    <a:pt x="4418" y="15305"/>
                    <a:pt x="4418" y="15362"/>
                  </a:cubicBezTo>
                  <a:lnTo>
                    <a:pt x="4418" y="15528"/>
                  </a:lnTo>
                  <a:cubicBezTo>
                    <a:pt x="4418" y="15585"/>
                    <a:pt x="4372" y="15631"/>
                    <a:pt x="4314" y="15631"/>
                  </a:cubicBezTo>
                  <a:cubicBezTo>
                    <a:pt x="4257" y="15631"/>
                    <a:pt x="4211" y="15585"/>
                    <a:pt x="4211" y="15528"/>
                  </a:cubicBezTo>
                  <a:lnTo>
                    <a:pt x="4211" y="15362"/>
                  </a:lnTo>
                  <a:cubicBezTo>
                    <a:pt x="4211" y="15305"/>
                    <a:pt x="4257" y="15259"/>
                    <a:pt x="4314" y="15259"/>
                  </a:cubicBezTo>
                  <a:close/>
                  <a:moveTo>
                    <a:pt x="4314" y="16250"/>
                  </a:moveTo>
                  <a:cubicBezTo>
                    <a:pt x="4372" y="16250"/>
                    <a:pt x="4418" y="16296"/>
                    <a:pt x="4418" y="16354"/>
                  </a:cubicBezTo>
                  <a:lnTo>
                    <a:pt x="4418" y="16518"/>
                  </a:lnTo>
                  <a:cubicBezTo>
                    <a:pt x="4418" y="16577"/>
                    <a:pt x="4372" y="16623"/>
                    <a:pt x="4314" y="16623"/>
                  </a:cubicBezTo>
                  <a:cubicBezTo>
                    <a:pt x="4257" y="16623"/>
                    <a:pt x="4211" y="16577"/>
                    <a:pt x="4211" y="16518"/>
                  </a:cubicBezTo>
                  <a:lnTo>
                    <a:pt x="4211" y="16354"/>
                  </a:lnTo>
                  <a:cubicBezTo>
                    <a:pt x="4211" y="16296"/>
                    <a:pt x="4257" y="16250"/>
                    <a:pt x="4314" y="16250"/>
                  </a:cubicBezTo>
                  <a:close/>
                  <a:moveTo>
                    <a:pt x="4314" y="17242"/>
                  </a:moveTo>
                  <a:cubicBezTo>
                    <a:pt x="4372" y="17242"/>
                    <a:pt x="4418" y="17288"/>
                    <a:pt x="4418" y="17345"/>
                  </a:cubicBezTo>
                  <a:lnTo>
                    <a:pt x="4418" y="17510"/>
                  </a:lnTo>
                  <a:cubicBezTo>
                    <a:pt x="4418" y="17567"/>
                    <a:pt x="4372" y="17613"/>
                    <a:pt x="4314" y="17613"/>
                  </a:cubicBezTo>
                  <a:cubicBezTo>
                    <a:pt x="4257" y="17613"/>
                    <a:pt x="4211" y="17567"/>
                    <a:pt x="4211" y="17510"/>
                  </a:cubicBezTo>
                  <a:lnTo>
                    <a:pt x="4211" y="17345"/>
                  </a:lnTo>
                  <a:cubicBezTo>
                    <a:pt x="4211" y="17288"/>
                    <a:pt x="4257" y="17242"/>
                    <a:pt x="4314" y="17242"/>
                  </a:cubicBezTo>
                  <a:close/>
                  <a:moveTo>
                    <a:pt x="4314" y="18232"/>
                  </a:moveTo>
                  <a:cubicBezTo>
                    <a:pt x="4372" y="18232"/>
                    <a:pt x="4418" y="18278"/>
                    <a:pt x="4418" y="18337"/>
                  </a:cubicBezTo>
                  <a:lnTo>
                    <a:pt x="4418" y="18501"/>
                  </a:lnTo>
                  <a:cubicBezTo>
                    <a:pt x="4418" y="18559"/>
                    <a:pt x="4372" y="18605"/>
                    <a:pt x="4314" y="18605"/>
                  </a:cubicBezTo>
                  <a:cubicBezTo>
                    <a:pt x="4257" y="18605"/>
                    <a:pt x="4211" y="18559"/>
                    <a:pt x="4211" y="18501"/>
                  </a:cubicBezTo>
                  <a:lnTo>
                    <a:pt x="4211" y="18337"/>
                  </a:lnTo>
                  <a:cubicBezTo>
                    <a:pt x="4211" y="18278"/>
                    <a:pt x="4257" y="18232"/>
                    <a:pt x="4314" y="18232"/>
                  </a:cubicBezTo>
                  <a:close/>
                  <a:moveTo>
                    <a:pt x="4314" y="19224"/>
                  </a:moveTo>
                  <a:cubicBezTo>
                    <a:pt x="4372" y="19224"/>
                    <a:pt x="4418" y="19270"/>
                    <a:pt x="4418" y="19327"/>
                  </a:cubicBezTo>
                  <a:lnTo>
                    <a:pt x="4418" y="19493"/>
                  </a:lnTo>
                  <a:cubicBezTo>
                    <a:pt x="4418" y="19550"/>
                    <a:pt x="4372" y="19596"/>
                    <a:pt x="4314" y="19596"/>
                  </a:cubicBezTo>
                  <a:cubicBezTo>
                    <a:pt x="4257" y="19596"/>
                    <a:pt x="4211" y="19550"/>
                    <a:pt x="4211" y="19493"/>
                  </a:cubicBezTo>
                  <a:lnTo>
                    <a:pt x="4211" y="19327"/>
                  </a:lnTo>
                  <a:cubicBezTo>
                    <a:pt x="4211" y="19270"/>
                    <a:pt x="4257" y="19224"/>
                    <a:pt x="4314" y="19224"/>
                  </a:cubicBezTo>
                  <a:close/>
                  <a:moveTo>
                    <a:pt x="5161" y="19534"/>
                  </a:moveTo>
                  <a:cubicBezTo>
                    <a:pt x="5219" y="19534"/>
                    <a:pt x="5265" y="19580"/>
                    <a:pt x="5265" y="19637"/>
                  </a:cubicBezTo>
                  <a:cubicBezTo>
                    <a:pt x="5265" y="19694"/>
                    <a:pt x="5219" y="19740"/>
                    <a:pt x="5161" y="19740"/>
                  </a:cubicBezTo>
                  <a:lnTo>
                    <a:pt x="4996" y="19740"/>
                  </a:lnTo>
                  <a:cubicBezTo>
                    <a:pt x="4938" y="19740"/>
                    <a:pt x="4892" y="19694"/>
                    <a:pt x="4892" y="19637"/>
                  </a:cubicBezTo>
                  <a:cubicBezTo>
                    <a:pt x="4892" y="19580"/>
                    <a:pt x="4938" y="19534"/>
                    <a:pt x="4996" y="19534"/>
                  </a:cubicBezTo>
                  <a:close/>
                  <a:moveTo>
                    <a:pt x="6153" y="19534"/>
                  </a:moveTo>
                  <a:cubicBezTo>
                    <a:pt x="6210" y="19534"/>
                    <a:pt x="6256" y="19580"/>
                    <a:pt x="6256" y="19637"/>
                  </a:cubicBezTo>
                  <a:cubicBezTo>
                    <a:pt x="6256" y="19694"/>
                    <a:pt x="6210" y="19740"/>
                    <a:pt x="6153" y="19740"/>
                  </a:cubicBezTo>
                  <a:lnTo>
                    <a:pt x="5987" y="19740"/>
                  </a:lnTo>
                  <a:cubicBezTo>
                    <a:pt x="5930" y="19740"/>
                    <a:pt x="5884" y="19694"/>
                    <a:pt x="5884" y="19637"/>
                  </a:cubicBezTo>
                  <a:cubicBezTo>
                    <a:pt x="5885" y="19580"/>
                    <a:pt x="5931" y="19534"/>
                    <a:pt x="5987" y="19534"/>
                  </a:cubicBezTo>
                  <a:close/>
                  <a:moveTo>
                    <a:pt x="7143" y="19534"/>
                  </a:moveTo>
                  <a:cubicBezTo>
                    <a:pt x="7201" y="19534"/>
                    <a:pt x="7247" y="19580"/>
                    <a:pt x="7247" y="19637"/>
                  </a:cubicBezTo>
                  <a:cubicBezTo>
                    <a:pt x="7247" y="19694"/>
                    <a:pt x="7201" y="19740"/>
                    <a:pt x="7143" y="19740"/>
                  </a:cubicBezTo>
                  <a:lnTo>
                    <a:pt x="6978" y="19740"/>
                  </a:lnTo>
                  <a:cubicBezTo>
                    <a:pt x="6921" y="19740"/>
                    <a:pt x="6875" y="19694"/>
                    <a:pt x="6875" y="19637"/>
                  </a:cubicBezTo>
                  <a:cubicBezTo>
                    <a:pt x="6876" y="19580"/>
                    <a:pt x="6922" y="19534"/>
                    <a:pt x="6978" y="19534"/>
                  </a:cubicBezTo>
                  <a:close/>
                  <a:moveTo>
                    <a:pt x="8135" y="19534"/>
                  </a:moveTo>
                  <a:cubicBezTo>
                    <a:pt x="8192" y="19534"/>
                    <a:pt x="8238" y="19580"/>
                    <a:pt x="8238" y="19637"/>
                  </a:cubicBezTo>
                  <a:cubicBezTo>
                    <a:pt x="8238" y="19694"/>
                    <a:pt x="8192" y="19740"/>
                    <a:pt x="8135" y="19740"/>
                  </a:cubicBezTo>
                  <a:lnTo>
                    <a:pt x="7970" y="19740"/>
                  </a:lnTo>
                  <a:cubicBezTo>
                    <a:pt x="7913" y="19740"/>
                    <a:pt x="7867" y="19694"/>
                    <a:pt x="7867" y="19637"/>
                  </a:cubicBezTo>
                  <a:cubicBezTo>
                    <a:pt x="7867" y="19580"/>
                    <a:pt x="7914" y="19534"/>
                    <a:pt x="7970" y="19534"/>
                  </a:cubicBezTo>
                  <a:close/>
                  <a:moveTo>
                    <a:pt x="9126" y="19534"/>
                  </a:moveTo>
                  <a:cubicBezTo>
                    <a:pt x="9183" y="19534"/>
                    <a:pt x="9229" y="19580"/>
                    <a:pt x="9229" y="19637"/>
                  </a:cubicBezTo>
                  <a:cubicBezTo>
                    <a:pt x="9229" y="19694"/>
                    <a:pt x="9183" y="19740"/>
                    <a:pt x="9126" y="19740"/>
                  </a:cubicBezTo>
                  <a:lnTo>
                    <a:pt x="8961" y="19740"/>
                  </a:lnTo>
                  <a:cubicBezTo>
                    <a:pt x="8903" y="19740"/>
                    <a:pt x="8857" y="19694"/>
                    <a:pt x="8857" y="19637"/>
                  </a:cubicBezTo>
                  <a:cubicBezTo>
                    <a:pt x="8857" y="19580"/>
                    <a:pt x="8903" y="19534"/>
                    <a:pt x="8961" y="19534"/>
                  </a:cubicBezTo>
                  <a:close/>
                  <a:moveTo>
                    <a:pt x="10118" y="19534"/>
                  </a:moveTo>
                  <a:cubicBezTo>
                    <a:pt x="10175" y="19534"/>
                    <a:pt x="10221" y="19580"/>
                    <a:pt x="10221" y="19637"/>
                  </a:cubicBezTo>
                  <a:cubicBezTo>
                    <a:pt x="10221" y="19694"/>
                    <a:pt x="10175" y="19740"/>
                    <a:pt x="10118" y="19740"/>
                  </a:cubicBezTo>
                  <a:lnTo>
                    <a:pt x="9952" y="19740"/>
                  </a:lnTo>
                  <a:cubicBezTo>
                    <a:pt x="9894" y="19740"/>
                    <a:pt x="9848" y="19694"/>
                    <a:pt x="9848" y="19637"/>
                  </a:cubicBezTo>
                  <a:cubicBezTo>
                    <a:pt x="9848" y="19580"/>
                    <a:pt x="9894" y="19534"/>
                    <a:pt x="9952" y="19534"/>
                  </a:cubicBezTo>
                  <a:close/>
                  <a:moveTo>
                    <a:pt x="11108" y="19534"/>
                  </a:moveTo>
                  <a:cubicBezTo>
                    <a:pt x="11166" y="19534"/>
                    <a:pt x="11212" y="19580"/>
                    <a:pt x="11212" y="19637"/>
                  </a:cubicBezTo>
                  <a:cubicBezTo>
                    <a:pt x="11212" y="19694"/>
                    <a:pt x="11166" y="19740"/>
                    <a:pt x="11108" y="19740"/>
                  </a:cubicBezTo>
                  <a:lnTo>
                    <a:pt x="10943" y="19740"/>
                  </a:lnTo>
                  <a:cubicBezTo>
                    <a:pt x="10886" y="19740"/>
                    <a:pt x="10840" y="19694"/>
                    <a:pt x="10840" y="19637"/>
                  </a:cubicBezTo>
                  <a:cubicBezTo>
                    <a:pt x="10840" y="19580"/>
                    <a:pt x="10886" y="19534"/>
                    <a:pt x="10943" y="19534"/>
                  </a:cubicBezTo>
                  <a:close/>
                  <a:moveTo>
                    <a:pt x="12099" y="19534"/>
                  </a:moveTo>
                  <a:cubicBezTo>
                    <a:pt x="12157" y="19534"/>
                    <a:pt x="12203" y="19580"/>
                    <a:pt x="12203" y="19637"/>
                  </a:cubicBezTo>
                  <a:cubicBezTo>
                    <a:pt x="12203" y="19694"/>
                    <a:pt x="12157" y="19740"/>
                    <a:pt x="12099" y="19740"/>
                  </a:cubicBezTo>
                  <a:lnTo>
                    <a:pt x="11935" y="19740"/>
                  </a:lnTo>
                  <a:cubicBezTo>
                    <a:pt x="11877" y="19740"/>
                    <a:pt x="11831" y="19694"/>
                    <a:pt x="11831" y="19637"/>
                  </a:cubicBezTo>
                  <a:cubicBezTo>
                    <a:pt x="11831" y="19580"/>
                    <a:pt x="11877" y="19534"/>
                    <a:pt x="11935" y="19534"/>
                  </a:cubicBezTo>
                  <a:close/>
                  <a:moveTo>
                    <a:pt x="13091" y="19534"/>
                  </a:moveTo>
                  <a:cubicBezTo>
                    <a:pt x="13148" y="19534"/>
                    <a:pt x="13194" y="19580"/>
                    <a:pt x="13194" y="19637"/>
                  </a:cubicBezTo>
                  <a:cubicBezTo>
                    <a:pt x="13194" y="19694"/>
                    <a:pt x="13148" y="19740"/>
                    <a:pt x="13091" y="19740"/>
                  </a:cubicBezTo>
                  <a:lnTo>
                    <a:pt x="12926" y="19740"/>
                  </a:lnTo>
                  <a:cubicBezTo>
                    <a:pt x="12868" y="19740"/>
                    <a:pt x="12822" y="19694"/>
                    <a:pt x="12822" y="19637"/>
                  </a:cubicBezTo>
                  <a:cubicBezTo>
                    <a:pt x="12822" y="19580"/>
                    <a:pt x="12868" y="19534"/>
                    <a:pt x="12926" y="19534"/>
                  </a:cubicBezTo>
                  <a:close/>
                  <a:moveTo>
                    <a:pt x="14080" y="19534"/>
                  </a:moveTo>
                  <a:cubicBezTo>
                    <a:pt x="14139" y="19534"/>
                    <a:pt x="14185" y="19580"/>
                    <a:pt x="14185" y="19637"/>
                  </a:cubicBezTo>
                  <a:cubicBezTo>
                    <a:pt x="14185" y="19694"/>
                    <a:pt x="14139" y="19740"/>
                    <a:pt x="14080" y="19740"/>
                  </a:cubicBezTo>
                  <a:lnTo>
                    <a:pt x="13916" y="19740"/>
                  </a:lnTo>
                  <a:cubicBezTo>
                    <a:pt x="13858" y="19740"/>
                    <a:pt x="13812" y="19694"/>
                    <a:pt x="13812" y="19637"/>
                  </a:cubicBezTo>
                  <a:cubicBezTo>
                    <a:pt x="13813" y="19580"/>
                    <a:pt x="13859" y="19534"/>
                    <a:pt x="13916" y="19534"/>
                  </a:cubicBezTo>
                  <a:close/>
                  <a:moveTo>
                    <a:pt x="15072" y="19534"/>
                  </a:moveTo>
                  <a:cubicBezTo>
                    <a:pt x="15129" y="19534"/>
                    <a:pt x="15175" y="19580"/>
                    <a:pt x="15175" y="19637"/>
                  </a:cubicBezTo>
                  <a:cubicBezTo>
                    <a:pt x="15175" y="19694"/>
                    <a:pt x="15129" y="19740"/>
                    <a:pt x="15072" y="19740"/>
                  </a:cubicBezTo>
                  <a:lnTo>
                    <a:pt x="14907" y="19740"/>
                  </a:lnTo>
                  <a:cubicBezTo>
                    <a:pt x="14850" y="19740"/>
                    <a:pt x="14804" y="19694"/>
                    <a:pt x="14804" y="19637"/>
                  </a:cubicBezTo>
                  <a:cubicBezTo>
                    <a:pt x="14805" y="19580"/>
                    <a:pt x="14851" y="19534"/>
                    <a:pt x="14907" y="19534"/>
                  </a:cubicBezTo>
                  <a:close/>
                  <a:moveTo>
                    <a:pt x="16063" y="19534"/>
                  </a:moveTo>
                  <a:cubicBezTo>
                    <a:pt x="16121" y="19534"/>
                    <a:pt x="16167" y="19580"/>
                    <a:pt x="16167" y="19637"/>
                  </a:cubicBezTo>
                  <a:cubicBezTo>
                    <a:pt x="16167" y="19694"/>
                    <a:pt x="16121" y="19740"/>
                    <a:pt x="16063" y="19740"/>
                  </a:cubicBezTo>
                  <a:lnTo>
                    <a:pt x="15899" y="19740"/>
                  </a:lnTo>
                  <a:cubicBezTo>
                    <a:pt x="15840" y="19740"/>
                    <a:pt x="15794" y="19694"/>
                    <a:pt x="15794" y="19637"/>
                  </a:cubicBezTo>
                  <a:cubicBezTo>
                    <a:pt x="15796" y="19580"/>
                    <a:pt x="15842" y="19534"/>
                    <a:pt x="15899" y="19534"/>
                  </a:cubicBezTo>
                  <a:close/>
                  <a:moveTo>
                    <a:pt x="17034" y="19534"/>
                  </a:moveTo>
                  <a:cubicBezTo>
                    <a:pt x="17092" y="19534"/>
                    <a:pt x="17138" y="19580"/>
                    <a:pt x="17138" y="19637"/>
                  </a:cubicBezTo>
                  <a:lnTo>
                    <a:pt x="17138" y="19657"/>
                  </a:lnTo>
                  <a:cubicBezTo>
                    <a:pt x="17138" y="19715"/>
                    <a:pt x="17092" y="19761"/>
                    <a:pt x="17034" y="19761"/>
                  </a:cubicBezTo>
                  <a:cubicBezTo>
                    <a:pt x="17011" y="19761"/>
                    <a:pt x="16989" y="19754"/>
                    <a:pt x="16973" y="19740"/>
                  </a:cubicBezTo>
                  <a:lnTo>
                    <a:pt x="16889" y="19740"/>
                  </a:lnTo>
                  <a:cubicBezTo>
                    <a:pt x="16832" y="19740"/>
                    <a:pt x="16786" y="19694"/>
                    <a:pt x="16786" y="19637"/>
                  </a:cubicBezTo>
                  <a:cubicBezTo>
                    <a:pt x="16786" y="19580"/>
                    <a:pt x="16833" y="19534"/>
                    <a:pt x="16889" y="19534"/>
                  </a:cubicBezTo>
                  <a:close/>
                  <a:moveTo>
                    <a:pt x="17034" y="20380"/>
                  </a:moveTo>
                  <a:cubicBezTo>
                    <a:pt x="17092" y="20380"/>
                    <a:pt x="17138" y="20426"/>
                    <a:pt x="17138" y="20483"/>
                  </a:cubicBezTo>
                  <a:lnTo>
                    <a:pt x="17138" y="20649"/>
                  </a:lnTo>
                  <a:cubicBezTo>
                    <a:pt x="17138" y="20706"/>
                    <a:pt x="17092" y="20752"/>
                    <a:pt x="17034" y="20752"/>
                  </a:cubicBezTo>
                  <a:cubicBezTo>
                    <a:pt x="16976" y="20752"/>
                    <a:pt x="16930" y="20706"/>
                    <a:pt x="16930" y="20649"/>
                  </a:cubicBezTo>
                  <a:lnTo>
                    <a:pt x="16930" y="20483"/>
                  </a:lnTo>
                  <a:cubicBezTo>
                    <a:pt x="16930" y="20426"/>
                    <a:pt x="16976" y="20380"/>
                    <a:pt x="17034" y="20380"/>
                  </a:cubicBezTo>
                  <a:close/>
                  <a:moveTo>
                    <a:pt x="17034" y="21371"/>
                  </a:moveTo>
                  <a:cubicBezTo>
                    <a:pt x="17092" y="21371"/>
                    <a:pt x="17138" y="21417"/>
                    <a:pt x="17138" y="21475"/>
                  </a:cubicBezTo>
                  <a:lnTo>
                    <a:pt x="17138" y="21639"/>
                  </a:lnTo>
                  <a:cubicBezTo>
                    <a:pt x="17138" y="21698"/>
                    <a:pt x="17092" y="21744"/>
                    <a:pt x="17034" y="21744"/>
                  </a:cubicBezTo>
                  <a:cubicBezTo>
                    <a:pt x="16976" y="21744"/>
                    <a:pt x="16930" y="21698"/>
                    <a:pt x="16930" y="21639"/>
                  </a:cubicBezTo>
                  <a:lnTo>
                    <a:pt x="16930" y="21475"/>
                  </a:lnTo>
                  <a:cubicBezTo>
                    <a:pt x="16930" y="21417"/>
                    <a:pt x="16976" y="21371"/>
                    <a:pt x="17034" y="21371"/>
                  </a:cubicBezTo>
                  <a:close/>
                  <a:moveTo>
                    <a:pt x="17034" y="22363"/>
                  </a:moveTo>
                  <a:cubicBezTo>
                    <a:pt x="17092" y="22363"/>
                    <a:pt x="17138" y="22409"/>
                    <a:pt x="17138" y="22466"/>
                  </a:cubicBezTo>
                  <a:lnTo>
                    <a:pt x="17138" y="22631"/>
                  </a:lnTo>
                  <a:cubicBezTo>
                    <a:pt x="17138" y="22688"/>
                    <a:pt x="17092" y="22734"/>
                    <a:pt x="17034" y="22734"/>
                  </a:cubicBezTo>
                  <a:cubicBezTo>
                    <a:pt x="16976" y="22734"/>
                    <a:pt x="16930" y="22688"/>
                    <a:pt x="16930" y="22631"/>
                  </a:cubicBezTo>
                  <a:lnTo>
                    <a:pt x="16930" y="22466"/>
                  </a:lnTo>
                  <a:cubicBezTo>
                    <a:pt x="16930" y="22409"/>
                    <a:pt x="16976" y="22363"/>
                    <a:pt x="17034" y="22363"/>
                  </a:cubicBezTo>
                  <a:close/>
                  <a:moveTo>
                    <a:pt x="17034" y="23353"/>
                  </a:moveTo>
                  <a:cubicBezTo>
                    <a:pt x="17092" y="23353"/>
                    <a:pt x="17138" y="23399"/>
                    <a:pt x="17138" y="23458"/>
                  </a:cubicBezTo>
                  <a:lnTo>
                    <a:pt x="17138" y="23622"/>
                  </a:lnTo>
                  <a:cubicBezTo>
                    <a:pt x="17138" y="23680"/>
                    <a:pt x="17092" y="23726"/>
                    <a:pt x="17034" y="23726"/>
                  </a:cubicBezTo>
                  <a:cubicBezTo>
                    <a:pt x="16976" y="23726"/>
                    <a:pt x="16930" y="23680"/>
                    <a:pt x="16930" y="23622"/>
                  </a:cubicBezTo>
                  <a:lnTo>
                    <a:pt x="16930" y="23458"/>
                  </a:lnTo>
                  <a:cubicBezTo>
                    <a:pt x="16930" y="23399"/>
                    <a:pt x="16976" y="23353"/>
                    <a:pt x="17034" y="23353"/>
                  </a:cubicBezTo>
                  <a:close/>
                  <a:moveTo>
                    <a:pt x="17034" y="24345"/>
                  </a:moveTo>
                  <a:cubicBezTo>
                    <a:pt x="17092" y="24345"/>
                    <a:pt x="17138" y="24391"/>
                    <a:pt x="17138" y="24448"/>
                  </a:cubicBezTo>
                  <a:lnTo>
                    <a:pt x="17138" y="24614"/>
                  </a:lnTo>
                  <a:cubicBezTo>
                    <a:pt x="17138" y="24671"/>
                    <a:pt x="17092" y="24717"/>
                    <a:pt x="17034" y="24717"/>
                  </a:cubicBezTo>
                  <a:cubicBezTo>
                    <a:pt x="16976" y="24717"/>
                    <a:pt x="16930" y="24671"/>
                    <a:pt x="16930" y="24614"/>
                  </a:cubicBezTo>
                  <a:lnTo>
                    <a:pt x="16930" y="24448"/>
                  </a:lnTo>
                  <a:cubicBezTo>
                    <a:pt x="16930" y="24391"/>
                    <a:pt x="16976" y="24345"/>
                    <a:pt x="17034" y="24345"/>
                  </a:cubicBezTo>
                  <a:close/>
                  <a:moveTo>
                    <a:pt x="17034" y="25335"/>
                  </a:moveTo>
                  <a:cubicBezTo>
                    <a:pt x="17092" y="25335"/>
                    <a:pt x="17138" y="25381"/>
                    <a:pt x="17138" y="25438"/>
                  </a:cubicBezTo>
                  <a:lnTo>
                    <a:pt x="17138" y="25603"/>
                  </a:lnTo>
                  <a:cubicBezTo>
                    <a:pt x="17138" y="25661"/>
                    <a:pt x="17092" y="25707"/>
                    <a:pt x="17034" y="25707"/>
                  </a:cubicBezTo>
                  <a:cubicBezTo>
                    <a:pt x="16976" y="25707"/>
                    <a:pt x="16930" y="25661"/>
                    <a:pt x="16930" y="25603"/>
                  </a:cubicBezTo>
                  <a:lnTo>
                    <a:pt x="16930" y="25438"/>
                  </a:lnTo>
                  <a:cubicBezTo>
                    <a:pt x="16930" y="25381"/>
                    <a:pt x="16976" y="25335"/>
                    <a:pt x="17034" y="25335"/>
                  </a:cubicBezTo>
                  <a:close/>
                  <a:moveTo>
                    <a:pt x="1362" y="25520"/>
                  </a:moveTo>
                  <a:cubicBezTo>
                    <a:pt x="1420" y="25520"/>
                    <a:pt x="1466" y="25566"/>
                    <a:pt x="1466" y="25624"/>
                  </a:cubicBezTo>
                  <a:cubicBezTo>
                    <a:pt x="1466" y="25681"/>
                    <a:pt x="1420" y="25727"/>
                    <a:pt x="1362" y="25727"/>
                  </a:cubicBezTo>
                  <a:lnTo>
                    <a:pt x="1197" y="25727"/>
                  </a:lnTo>
                  <a:cubicBezTo>
                    <a:pt x="1140" y="25727"/>
                    <a:pt x="1094" y="25681"/>
                    <a:pt x="1094" y="25624"/>
                  </a:cubicBezTo>
                  <a:cubicBezTo>
                    <a:pt x="1094" y="25566"/>
                    <a:pt x="1140" y="25520"/>
                    <a:pt x="1197" y="25520"/>
                  </a:cubicBezTo>
                  <a:close/>
                  <a:moveTo>
                    <a:pt x="2354" y="25520"/>
                  </a:moveTo>
                  <a:cubicBezTo>
                    <a:pt x="2411" y="25520"/>
                    <a:pt x="2457" y="25566"/>
                    <a:pt x="2457" y="25624"/>
                  </a:cubicBezTo>
                  <a:cubicBezTo>
                    <a:pt x="2457" y="25681"/>
                    <a:pt x="2411" y="25727"/>
                    <a:pt x="2354" y="25727"/>
                  </a:cubicBezTo>
                  <a:lnTo>
                    <a:pt x="2189" y="25727"/>
                  </a:lnTo>
                  <a:cubicBezTo>
                    <a:pt x="2132" y="25727"/>
                    <a:pt x="2086" y="25681"/>
                    <a:pt x="2086" y="25624"/>
                  </a:cubicBezTo>
                  <a:cubicBezTo>
                    <a:pt x="2086" y="25566"/>
                    <a:pt x="2132" y="25520"/>
                    <a:pt x="2189" y="25520"/>
                  </a:cubicBezTo>
                  <a:close/>
                  <a:moveTo>
                    <a:pt x="3345" y="25520"/>
                  </a:moveTo>
                  <a:cubicBezTo>
                    <a:pt x="3402" y="25520"/>
                    <a:pt x="3448" y="25566"/>
                    <a:pt x="3448" y="25624"/>
                  </a:cubicBezTo>
                  <a:cubicBezTo>
                    <a:pt x="3448" y="25681"/>
                    <a:pt x="3402" y="25727"/>
                    <a:pt x="3345" y="25727"/>
                  </a:cubicBezTo>
                  <a:lnTo>
                    <a:pt x="3180" y="25727"/>
                  </a:lnTo>
                  <a:cubicBezTo>
                    <a:pt x="3122" y="25727"/>
                    <a:pt x="3076" y="25681"/>
                    <a:pt x="3076" y="25624"/>
                  </a:cubicBezTo>
                  <a:cubicBezTo>
                    <a:pt x="3076" y="25566"/>
                    <a:pt x="3122" y="25520"/>
                    <a:pt x="3180" y="25520"/>
                  </a:cubicBezTo>
                  <a:close/>
                  <a:moveTo>
                    <a:pt x="4337" y="25520"/>
                  </a:moveTo>
                  <a:cubicBezTo>
                    <a:pt x="4394" y="25520"/>
                    <a:pt x="4440" y="25566"/>
                    <a:pt x="4440" y="25624"/>
                  </a:cubicBezTo>
                  <a:cubicBezTo>
                    <a:pt x="4440" y="25681"/>
                    <a:pt x="4393" y="25727"/>
                    <a:pt x="4337" y="25727"/>
                  </a:cubicBezTo>
                  <a:lnTo>
                    <a:pt x="4171" y="25727"/>
                  </a:lnTo>
                  <a:cubicBezTo>
                    <a:pt x="4113" y="25727"/>
                    <a:pt x="4067" y="25681"/>
                    <a:pt x="4067" y="25624"/>
                  </a:cubicBezTo>
                  <a:cubicBezTo>
                    <a:pt x="4067" y="25566"/>
                    <a:pt x="4113" y="25520"/>
                    <a:pt x="4171" y="25520"/>
                  </a:cubicBezTo>
                  <a:close/>
                  <a:moveTo>
                    <a:pt x="5327" y="25520"/>
                  </a:moveTo>
                  <a:cubicBezTo>
                    <a:pt x="5385" y="25520"/>
                    <a:pt x="5431" y="25566"/>
                    <a:pt x="5431" y="25624"/>
                  </a:cubicBezTo>
                  <a:cubicBezTo>
                    <a:pt x="5429" y="25681"/>
                    <a:pt x="5383" y="25727"/>
                    <a:pt x="5327" y="25727"/>
                  </a:cubicBezTo>
                  <a:lnTo>
                    <a:pt x="5162" y="25727"/>
                  </a:lnTo>
                  <a:cubicBezTo>
                    <a:pt x="5105" y="25727"/>
                    <a:pt x="5059" y="25681"/>
                    <a:pt x="5059" y="25624"/>
                  </a:cubicBezTo>
                  <a:cubicBezTo>
                    <a:pt x="5059" y="25566"/>
                    <a:pt x="5105" y="25520"/>
                    <a:pt x="5162" y="25520"/>
                  </a:cubicBezTo>
                  <a:close/>
                  <a:moveTo>
                    <a:pt x="6318" y="25520"/>
                  </a:moveTo>
                  <a:cubicBezTo>
                    <a:pt x="6376" y="25520"/>
                    <a:pt x="6422" y="25566"/>
                    <a:pt x="6422" y="25624"/>
                  </a:cubicBezTo>
                  <a:cubicBezTo>
                    <a:pt x="6421" y="25681"/>
                    <a:pt x="6375" y="25727"/>
                    <a:pt x="6318" y="25727"/>
                  </a:cubicBezTo>
                  <a:lnTo>
                    <a:pt x="6154" y="25727"/>
                  </a:lnTo>
                  <a:cubicBezTo>
                    <a:pt x="6096" y="25727"/>
                    <a:pt x="6050" y="25681"/>
                    <a:pt x="6050" y="25624"/>
                  </a:cubicBezTo>
                  <a:cubicBezTo>
                    <a:pt x="6050" y="25566"/>
                    <a:pt x="6096" y="25520"/>
                    <a:pt x="6154" y="25520"/>
                  </a:cubicBezTo>
                  <a:close/>
                  <a:moveTo>
                    <a:pt x="7310" y="25520"/>
                  </a:moveTo>
                  <a:cubicBezTo>
                    <a:pt x="7367" y="25520"/>
                    <a:pt x="7413" y="25566"/>
                    <a:pt x="7413" y="25624"/>
                  </a:cubicBezTo>
                  <a:cubicBezTo>
                    <a:pt x="7412" y="25681"/>
                    <a:pt x="7366" y="25727"/>
                    <a:pt x="7310" y="25727"/>
                  </a:cubicBezTo>
                  <a:lnTo>
                    <a:pt x="7145" y="25727"/>
                  </a:lnTo>
                  <a:cubicBezTo>
                    <a:pt x="7087" y="25727"/>
                    <a:pt x="7041" y="25681"/>
                    <a:pt x="7041" y="25624"/>
                  </a:cubicBezTo>
                  <a:cubicBezTo>
                    <a:pt x="7041" y="25566"/>
                    <a:pt x="7087" y="25520"/>
                    <a:pt x="7145" y="25520"/>
                  </a:cubicBezTo>
                  <a:close/>
                  <a:moveTo>
                    <a:pt x="8299" y="25520"/>
                  </a:moveTo>
                  <a:cubicBezTo>
                    <a:pt x="8358" y="25520"/>
                    <a:pt x="8404" y="25566"/>
                    <a:pt x="8404" y="25624"/>
                  </a:cubicBezTo>
                  <a:cubicBezTo>
                    <a:pt x="8404" y="25681"/>
                    <a:pt x="8358" y="25727"/>
                    <a:pt x="8299" y="25727"/>
                  </a:cubicBezTo>
                  <a:lnTo>
                    <a:pt x="8135" y="25727"/>
                  </a:lnTo>
                  <a:cubicBezTo>
                    <a:pt x="8077" y="25727"/>
                    <a:pt x="8031" y="25681"/>
                    <a:pt x="8031" y="25624"/>
                  </a:cubicBezTo>
                  <a:cubicBezTo>
                    <a:pt x="8031" y="25566"/>
                    <a:pt x="8077" y="25520"/>
                    <a:pt x="8135" y="25520"/>
                  </a:cubicBezTo>
                  <a:close/>
                  <a:moveTo>
                    <a:pt x="9291" y="25520"/>
                  </a:moveTo>
                  <a:cubicBezTo>
                    <a:pt x="9348" y="25520"/>
                    <a:pt x="9394" y="25566"/>
                    <a:pt x="9394" y="25624"/>
                  </a:cubicBezTo>
                  <a:cubicBezTo>
                    <a:pt x="9394" y="25681"/>
                    <a:pt x="9348" y="25727"/>
                    <a:pt x="9291" y="25727"/>
                  </a:cubicBezTo>
                  <a:lnTo>
                    <a:pt x="9126" y="25727"/>
                  </a:lnTo>
                  <a:cubicBezTo>
                    <a:pt x="9069" y="25727"/>
                    <a:pt x="9023" y="25681"/>
                    <a:pt x="9023" y="25624"/>
                  </a:cubicBezTo>
                  <a:cubicBezTo>
                    <a:pt x="9023" y="25566"/>
                    <a:pt x="9069" y="25520"/>
                    <a:pt x="9126" y="25520"/>
                  </a:cubicBezTo>
                  <a:close/>
                  <a:moveTo>
                    <a:pt x="10282" y="25520"/>
                  </a:moveTo>
                  <a:cubicBezTo>
                    <a:pt x="10340" y="25520"/>
                    <a:pt x="10386" y="25566"/>
                    <a:pt x="10386" y="25624"/>
                  </a:cubicBezTo>
                  <a:cubicBezTo>
                    <a:pt x="10386" y="25681"/>
                    <a:pt x="10340" y="25727"/>
                    <a:pt x="10282" y="25727"/>
                  </a:cubicBezTo>
                  <a:lnTo>
                    <a:pt x="10118" y="25727"/>
                  </a:lnTo>
                  <a:cubicBezTo>
                    <a:pt x="10059" y="25727"/>
                    <a:pt x="10013" y="25681"/>
                    <a:pt x="10013" y="25624"/>
                  </a:cubicBezTo>
                  <a:cubicBezTo>
                    <a:pt x="10013" y="25566"/>
                    <a:pt x="10059" y="25520"/>
                    <a:pt x="10118" y="25520"/>
                  </a:cubicBezTo>
                  <a:close/>
                  <a:moveTo>
                    <a:pt x="11274" y="25520"/>
                  </a:moveTo>
                  <a:cubicBezTo>
                    <a:pt x="11331" y="25520"/>
                    <a:pt x="11377" y="25566"/>
                    <a:pt x="11377" y="25624"/>
                  </a:cubicBezTo>
                  <a:cubicBezTo>
                    <a:pt x="11377" y="25681"/>
                    <a:pt x="11331" y="25727"/>
                    <a:pt x="11274" y="25727"/>
                  </a:cubicBezTo>
                  <a:lnTo>
                    <a:pt x="11108" y="25727"/>
                  </a:lnTo>
                  <a:cubicBezTo>
                    <a:pt x="11051" y="25727"/>
                    <a:pt x="11005" y="25681"/>
                    <a:pt x="11005" y="25624"/>
                  </a:cubicBezTo>
                  <a:cubicBezTo>
                    <a:pt x="11005" y="25566"/>
                    <a:pt x="11051" y="25520"/>
                    <a:pt x="11108" y="25520"/>
                  </a:cubicBezTo>
                  <a:close/>
                  <a:moveTo>
                    <a:pt x="12264" y="25520"/>
                  </a:moveTo>
                  <a:cubicBezTo>
                    <a:pt x="12322" y="25520"/>
                    <a:pt x="12369" y="25566"/>
                    <a:pt x="12369" y="25624"/>
                  </a:cubicBezTo>
                  <a:cubicBezTo>
                    <a:pt x="12369" y="25681"/>
                    <a:pt x="12322" y="25727"/>
                    <a:pt x="12264" y="25727"/>
                  </a:cubicBezTo>
                  <a:lnTo>
                    <a:pt x="12099" y="25727"/>
                  </a:lnTo>
                  <a:cubicBezTo>
                    <a:pt x="12042" y="25727"/>
                    <a:pt x="11996" y="25681"/>
                    <a:pt x="11996" y="25624"/>
                  </a:cubicBezTo>
                  <a:cubicBezTo>
                    <a:pt x="11996" y="25566"/>
                    <a:pt x="12042" y="25520"/>
                    <a:pt x="12099" y="25520"/>
                  </a:cubicBezTo>
                  <a:close/>
                  <a:moveTo>
                    <a:pt x="13256" y="25520"/>
                  </a:moveTo>
                  <a:cubicBezTo>
                    <a:pt x="13313" y="25520"/>
                    <a:pt x="13359" y="25566"/>
                    <a:pt x="13359" y="25624"/>
                  </a:cubicBezTo>
                  <a:cubicBezTo>
                    <a:pt x="13359" y="25681"/>
                    <a:pt x="13312" y="25727"/>
                    <a:pt x="13256" y="25727"/>
                  </a:cubicBezTo>
                  <a:lnTo>
                    <a:pt x="13091" y="25727"/>
                  </a:lnTo>
                  <a:cubicBezTo>
                    <a:pt x="13034" y="25727"/>
                    <a:pt x="12988" y="25681"/>
                    <a:pt x="12988" y="25624"/>
                  </a:cubicBezTo>
                  <a:cubicBezTo>
                    <a:pt x="12988" y="25566"/>
                    <a:pt x="13034" y="25520"/>
                    <a:pt x="13091" y="25520"/>
                  </a:cubicBezTo>
                  <a:close/>
                  <a:moveTo>
                    <a:pt x="14247" y="25520"/>
                  </a:moveTo>
                  <a:cubicBezTo>
                    <a:pt x="14304" y="25520"/>
                    <a:pt x="14350" y="25566"/>
                    <a:pt x="14350" y="25624"/>
                  </a:cubicBezTo>
                  <a:cubicBezTo>
                    <a:pt x="14350" y="25681"/>
                    <a:pt x="14303" y="25727"/>
                    <a:pt x="14247" y="25727"/>
                  </a:cubicBezTo>
                  <a:lnTo>
                    <a:pt x="14082" y="25727"/>
                  </a:lnTo>
                  <a:cubicBezTo>
                    <a:pt x="14024" y="25727"/>
                    <a:pt x="13978" y="25681"/>
                    <a:pt x="13978" y="25624"/>
                  </a:cubicBezTo>
                  <a:cubicBezTo>
                    <a:pt x="13978" y="25566"/>
                    <a:pt x="14024" y="25520"/>
                    <a:pt x="14082" y="25520"/>
                  </a:cubicBezTo>
                  <a:close/>
                  <a:moveTo>
                    <a:pt x="15239" y="25520"/>
                  </a:moveTo>
                  <a:cubicBezTo>
                    <a:pt x="15296" y="25520"/>
                    <a:pt x="15342" y="25566"/>
                    <a:pt x="15342" y="25624"/>
                  </a:cubicBezTo>
                  <a:cubicBezTo>
                    <a:pt x="15341" y="25681"/>
                    <a:pt x="15295" y="25727"/>
                    <a:pt x="15239" y="25727"/>
                  </a:cubicBezTo>
                  <a:lnTo>
                    <a:pt x="15073" y="25727"/>
                  </a:lnTo>
                  <a:cubicBezTo>
                    <a:pt x="15016" y="25727"/>
                    <a:pt x="14969" y="25681"/>
                    <a:pt x="14969" y="25624"/>
                  </a:cubicBezTo>
                  <a:cubicBezTo>
                    <a:pt x="14969" y="25566"/>
                    <a:pt x="15016" y="25520"/>
                    <a:pt x="15073" y="25520"/>
                  </a:cubicBezTo>
                  <a:close/>
                  <a:moveTo>
                    <a:pt x="16228" y="25521"/>
                  </a:moveTo>
                  <a:cubicBezTo>
                    <a:pt x="16285" y="25521"/>
                    <a:pt x="16331" y="25567"/>
                    <a:pt x="16331" y="25625"/>
                  </a:cubicBezTo>
                  <a:cubicBezTo>
                    <a:pt x="16331" y="25683"/>
                    <a:pt x="16285" y="25729"/>
                    <a:pt x="16228" y="25729"/>
                  </a:cubicBezTo>
                  <a:lnTo>
                    <a:pt x="16063" y="25729"/>
                  </a:lnTo>
                  <a:cubicBezTo>
                    <a:pt x="16006" y="25729"/>
                    <a:pt x="15960" y="25683"/>
                    <a:pt x="15960" y="25625"/>
                  </a:cubicBezTo>
                  <a:cubicBezTo>
                    <a:pt x="15960" y="25567"/>
                    <a:pt x="16006" y="25521"/>
                    <a:pt x="16063" y="25521"/>
                  </a:cubicBezTo>
                  <a:close/>
                  <a:moveTo>
                    <a:pt x="804" y="25955"/>
                  </a:moveTo>
                  <a:cubicBezTo>
                    <a:pt x="863" y="25955"/>
                    <a:pt x="909" y="26001"/>
                    <a:pt x="909" y="26059"/>
                  </a:cubicBezTo>
                  <a:lnTo>
                    <a:pt x="909" y="26223"/>
                  </a:lnTo>
                  <a:cubicBezTo>
                    <a:pt x="909" y="26282"/>
                    <a:pt x="863" y="26328"/>
                    <a:pt x="804" y="26328"/>
                  </a:cubicBezTo>
                  <a:cubicBezTo>
                    <a:pt x="747" y="26328"/>
                    <a:pt x="701" y="26282"/>
                    <a:pt x="701" y="26223"/>
                  </a:cubicBezTo>
                  <a:lnTo>
                    <a:pt x="701" y="26059"/>
                  </a:lnTo>
                  <a:cubicBezTo>
                    <a:pt x="701" y="26001"/>
                    <a:pt x="747" y="25955"/>
                    <a:pt x="804" y="25955"/>
                  </a:cubicBezTo>
                  <a:close/>
                  <a:moveTo>
                    <a:pt x="804" y="26947"/>
                  </a:moveTo>
                  <a:cubicBezTo>
                    <a:pt x="863" y="26947"/>
                    <a:pt x="909" y="26993"/>
                    <a:pt x="909" y="27050"/>
                  </a:cubicBezTo>
                  <a:lnTo>
                    <a:pt x="909" y="27215"/>
                  </a:lnTo>
                  <a:cubicBezTo>
                    <a:pt x="909" y="27272"/>
                    <a:pt x="863" y="27318"/>
                    <a:pt x="804" y="27318"/>
                  </a:cubicBezTo>
                  <a:cubicBezTo>
                    <a:pt x="747" y="27318"/>
                    <a:pt x="701" y="27272"/>
                    <a:pt x="701" y="27215"/>
                  </a:cubicBezTo>
                  <a:lnTo>
                    <a:pt x="701" y="27050"/>
                  </a:lnTo>
                  <a:cubicBezTo>
                    <a:pt x="701" y="26993"/>
                    <a:pt x="747" y="26947"/>
                    <a:pt x="804" y="26947"/>
                  </a:cubicBezTo>
                  <a:close/>
                  <a:moveTo>
                    <a:pt x="804" y="27937"/>
                  </a:moveTo>
                  <a:cubicBezTo>
                    <a:pt x="863" y="27937"/>
                    <a:pt x="909" y="27983"/>
                    <a:pt x="909" y="28041"/>
                  </a:cubicBezTo>
                  <a:lnTo>
                    <a:pt x="909" y="28206"/>
                  </a:lnTo>
                  <a:cubicBezTo>
                    <a:pt x="909" y="28264"/>
                    <a:pt x="863" y="28310"/>
                    <a:pt x="804" y="28310"/>
                  </a:cubicBezTo>
                  <a:cubicBezTo>
                    <a:pt x="747" y="28310"/>
                    <a:pt x="701" y="28264"/>
                    <a:pt x="701" y="28206"/>
                  </a:cubicBezTo>
                  <a:lnTo>
                    <a:pt x="701" y="28041"/>
                  </a:lnTo>
                  <a:cubicBezTo>
                    <a:pt x="701" y="27983"/>
                    <a:pt x="747" y="27937"/>
                    <a:pt x="804" y="27937"/>
                  </a:cubicBezTo>
                  <a:close/>
                  <a:moveTo>
                    <a:pt x="804" y="28928"/>
                  </a:moveTo>
                  <a:cubicBezTo>
                    <a:pt x="863" y="28928"/>
                    <a:pt x="909" y="28974"/>
                    <a:pt x="909" y="29031"/>
                  </a:cubicBezTo>
                  <a:lnTo>
                    <a:pt x="909" y="29196"/>
                  </a:lnTo>
                  <a:cubicBezTo>
                    <a:pt x="909" y="29254"/>
                    <a:pt x="863" y="29300"/>
                    <a:pt x="804" y="29300"/>
                  </a:cubicBezTo>
                  <a:cubicBezTo>
                    <a:pt x="747" y="29300"/>
                    <a:pt x="701" y="29254"/>
                    <a:pt x="701" y="29196"/>
                  </a:cubicBezTo>
                  <a:lnTo>
                    <a:pt x="701" y="29031"/>
                  </a:lnTo>
                  <a:cubicBezTo>
                    <a:pt x="701" y="28974"/>
                    <a:pt x="747" y="28928"/>
                    <a:pt x="804" y="28928"/>
                  </a:cubicBezTo>
                  <a:close/>
                  <a:moveTo>
                    <a:pt x="804" y="29919"/>
                  </a:moveTo>
                  <a:cubicBezTo>
                    <a:pt x="863" y="29919"/>
                    <a:pt x="909" y="29965"/>
                    <a:pt x="909" y="30022"/>
                  </a:cubicBezTo>
                  <a:lnTo>
                    <a:pt x="909" y="30187"/>
                  </a:lnTo>
                  <a:cubicBezTo>
                    <a:pt x="909" y="30244"/>
                    <a:pt x="863" y="30290"/>
                    <a:pt x="804" y="30290"/>
                  </a:cubicBezTo>
                  <a:cubicBezTo>
                    <a:pt x="747" y="30290"/>
                    <a:pt x="701" y="30244"/>
                    <a:pt x="701" y="30187"/>
                  </a:cubicBezTo>
                  <a:lnTo>
                    <a:pt x="701" y="30022"/>
                  </a:lnTo>
                  <a:cubicBezTo>
                    <a:pt x="701" y="29965"/>
                    <a:pt x="747" y="29919"/>
                    <a:pt x="804" y="29919"/>
                  </a:cubicBezTo>
                  <a:close/>
                  <a:moveTo>
                    <a:pt x="804" y="30909"/>
                  </a:moveTo>
                  <a:cubicBezTo>
                    <a:pt x="863" y="30909"/>
                    <a:pt x="909" y="30956"/>
                    <a:pt x="909" y="31014"/>
                  </a:cubicBezTo>
                  <a:lnTo>
                    <a:pt x="909" y="31179"/>
                  </a:lnTo>
                  <a:cubicBezTo>
                    <a:pt x="909" y="31236"/>
                    <a:pt x="863" y="31282"/>
                    <a:pt x="804" y="31282"/>
                  </a:cubicBezTo>
                  <a:cubicBezTo>
                    <a:pt x="747" y="31282"/>
                    <a:pt x="701" y="31236"/>
                    <a:pt x="701" y="31179"/>
                  </a:cubicBezTo>
                  <a:lnTo>
                    <a:pt x="701" y="31014"/>
                  </a:lnTo>
                  <a:cubicBezTo>
                    <a:pt x="701" y="30956"/>
                    <a:pt x="747" y="30909"/>
                    <a:pt x="804" y="30909"/>
                  </a:cubicBezTo>
                  <a:close/>
                  <a:moveTo>
                    <a:pt x="804" y="31901"/>
                  </a:moveTo>
                  <a:cubicBezTo>
                    <a:pt x="863" y="31901"/>
                    <a:pt x="909" y="31947"/>
                    <a:pt x="909" y="32004"/>
                  </a:cubicBezTo>
                  <a:lnTo>
                    <a:pt x="909" y="32170"/>
                  </a:lnTo>
                  <a:cubicBezTo>
                    <a:pt x="909" y="32227"/>
                    <a:pt x="863" y="32273"/>
                    <a:pt x="804" y="32273"/>
                  </a:cubicBezTo>
                  <a:cubicBezTo>
                    <a:pt x="747" y="32273"/>
                    <a:pt x="701" y="32227"/>
                    <a:pt x="701" y="32170"/>
                  </a:cubicBezTo>
                  <a:lnTo>
                    <a:pt x="701" y="32004"/>
                  </a:lnTo>
                  <a:cubicBezTo>
                    <a:pt x="701" y="31947"/>
                    <a:pt x="747" y="31901"/>
                    <a:pt x="804" y="31901"/>
                  </a:cubicBezTo>
                  <a:close/>
                  <a:moveTo>
                    <a:pt x="1362" y="1"/>
                  </a:moveTo>
                  <a:lnTo>
                    <a:pt x="1362" y="6525"/>
                  </a:lnTo>
                  <a:cubicBezTo>
                    <a:pt x="1362" y="6981"/>
                    <a:pt x="1733" y="7353"/>
                    <a:pt x="2189" y="7353"/>
                  </a:cubicBezTo>
                  <a:lnTo>
                    <a:pt x="13379" y="7353"/>
                  </a:lnTo>
                  <a:lnTo>
                    <a:pt x="13379" y="11069"/>
                  </a:lnTo>
                  <a:lnTo>
                    <a:pt x="4337" y="11069"/>
                  </a:lnTo>
                  <a:cubicBezTo>
                    <a:pt x="3879" y="11069"/>
                    <a:pt x="3510" y="11438"/>
                    <a:pt x="3510" y="11896"/>
                  </a:cubicBezTo>
                  <a:lnTo>
                    <a:pt x="3510" y="19618"/>
                  </a:lnTo>
                  <a:cubicBezTo>
                    <a:pt x="3510" y="20074"/>
                    <a:pt x="3879" y="20444"/>
                    <a:pt x="4337" y="20444"/>
                  </a:cubicBezTo>
                  <a:lnTo>
                    <a:pt x="16229" y="20444"/>
                  </a:lnTo>
                  <a:lnTo>
                    <a:pt x="16229" y="24780"/>
                  </a:lnTo>
                  <a:lnTo>
                    <a:pt x="827" y="24780"/>
                  </a:lnTo>
                  <a:cubicBezTo>
                    <a:pt x="370" y="24780"/>
                    <a:pt x="0" y="25149"/>
                    <a:pt x="0" y="25606"/>
                  </a:cubicBezTo>
                  <a:lnTo>
                    <a:pt x="0" y="33040"/>
                  </a:lnTo>
                  <a:lnTo>
                    <a:pt x="702" y="33040"/>
                  </a:lnTo>
                  <a:lnTo>
                    <a:pt x="702" y="32999"/>
                  </a:lnTo>
                  <a:cubicBezTo>
                    <a:pt x="702" y="32941"/>
                    <a:pt x="748" y="32894"/>
                    <a:pt x="807" y="32894"/>
                  </a:cubicBezTo>
                  <a:cubicBezTo>
                    <a:pt x="864" y="32894"/>
                    <a:pt x="910" y="32941"/>
                    <a:pt x="910" y="32999"/>
                  </a:cubicBezTo>
                  <a:lnTo>
                    <a:pt x="910" y="33040"/>
                  </a:lnTo>
                  <a:lnTo>
                    <a:pt x="1653" y="33040"/>
                  </a:lnTo>
                  <a:lnTo>
                    <a:pt x="1653" y="26432"/>
                  </a:lnTo>
                  <a:lnTo>
                    <a:pt x="17055" y="26432"/>
                  </a:lnTo>
                  <a:cubicBezTo>
                    <a:pt x="17511" y="26432"/>
                    <a:pt x="17880" y="26063"/>
                    <a:pt x="17880" y="25606"/>
                  </a:cubicBezTo>
                  <a:lnTo>
                    <a:pt x="17880" y="19618"/>
                  </a:lnTo>
                  <a:cubicBezTo>
                    <a:pt x="17880" y="19161"/>
                    <a:pt x="17511" y="18792"/>
                    <a:pt x="17055" y="18792"/>
                  </a:cubicBezTo>
                  <a:lnTo>
                    <a:pt x="5161" y="18792"/>
                  </a:lnTo>
                  <a:lnTo>
                    <a:pt x="5161" y="12721"/>
                  </a:lnTo>
                  <a:lnTo>
                    <a:pt x="14205" y="12721"/>
                  </a:lnTo>
                  <a:cubicBezTo>
                    <a:pt x="14662" y="12721"/>
                    <a:pt x="15031" y="12352"/>
                    <a:pt x="15031" y="11895"/>
                  </a:cubicBezTo>
                  <a:lnTo>
                    <a:pt x="15031" y="6527"/>
                  </a:lnTo>
                  <a:cubicBezTo>
                    <a:pt x="15031" y="6071"/>
                    <a:pt x="14662" y="5701"/>
                    <a:pt x="14205" y="5701"/>
                  </a:cubicBezTo>
                  <a:lnTo>
                    <a:pt x="3014" y="5701"/>
                  </a:lnTo>
                  <a:lnTo>
                    <a:pt x="30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EC09156-90E0-6EA2-4365-3C55910E0154}"/>
              </a:ext>
            </a:extLst>
          </p:cNvPr>
          <p:cNvSpPr/>
          <p:nvPr/>
        </p:nvSpPr>
        <p:spPr>
          <a:xfrm>
            <a:off x="3009900" y="1020790"/>
            <a:ext cx="565404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2"/>
                </a:solidFill>
                <a:latin typeface="Franklin Gothic Demi" panose="020B0703020102020204" pitchFamily="34" charset="0"/>
              </a:rPr>
              <a:t>User Inputs Text Data (Natural Language)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DC6B79-AA85-4C06-C90F-9399D89D0158}"/>
              </a:ext>
            </a:extLst>
          </p:cNvPr>
          <p:cNvSpPr/>
          <p:nvPr/>
        </p:nvSpPr>
        <p:spPr>
          <a:xfrm>
            <a:off x="3009900" y="1992630"/>
            <a:ext cx="565404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solidFill>
                  <a:schemeClr val="tx2"/>
                </a:solidFill>
                <a:latin typeface="Franklin Gothic Demi" panose="020B0703020102020204" pitchFamily="34" charset="0"/>
              </a:rPr>
              <a:t>Tensorflow</a:t>
            </a:r>
            <a:r>
              <a:rPr lang="en-CA" dirty="0">
                <a:solidFill>
                  <a:schemeClr val="tx2"/>
                </a:solidFill>
                <a:latin typeface="Franklin Gothic Demi" panose="020B0703020102020204" pitchFamily="34" charset="0"/>
              </a:rPr>
              <a:t> Model Predicts Classification (51 categories)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5CFF50-C7D8-440C-01A5-D4D782877302}"/>
              </a:ext>
            </a:extLst>
          </p:cNvPr>
          <p:cNvSpPr/>
          <p:nvPr/>
        </p:nvSpPr>
        <p:spPr>
          <a:xfrm>
            <a:off x="3009900" y="2964470"/>
            <a:ext cx="5654040" cy="60168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2"/>
                </a:solidFill>
                <a:latin typeface="Franklin Gothic Demi" panose="020B0703020102020204" pitchFamily="34" charset="0"/>
              </a:rPr>
              <a:t>User is Given Opportunity to Correct Classification and Add Additional Parameters (Optional)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F464D8-D622-57CB-863D-A8C6B591FB36}"/>
              </a:ext>
            </a:extLst>
          </p:cNvPr>
          <p:cNvSpPr/>
          <p:nvPr/>
        </p:nvSpPr>
        <p:spPr>
          <a:xfrm>
            <a:off x="3009900" y="4122710"/>
            <a:ext cx="565404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err="1">
                <a:solidFill>
                  <a:schemeClr val="tx2"/>
                </a:solidFill>
                <a:latin typeface="Franklin Gothic Demi" panose="020B0703020102020204" pitchFamily="34" charset="0"/>
              </a:rPr>
              <a:t>XGBoost</a:t>
            </a:r>
            <a:r>
              <a:rPr lang="en-CA" dirty="0">
                <a:solidFill>
                  <a:schemeClr val="tx2"/>
                </a:solidFill>
                <a:latin typeface="Franklin Gothic Demi" panose="020B0703020102020204" pitchFamily="34" charset="0"/>
              </a:rPr>
              <a:t> Model Predicts Response Time</a:t>
            </a:r>
          </a:p>
        </p:txBody>
      </p:sp>
    </p:spTree>
    <p:extLst>
      <p:ext uri="{BB962C8B-B14F-4D97-AF65-F5344CB8AC3E}">
        <p14:creationId xmlns:p14="http://schemas.microsoft.com/office/powerpoint/2010/main" val="294140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24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WEB APP WALKTHROUGH</a:t>
            </a:r>
            <a:endParaRPr sz="2800" b="1" dirty="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" name="Google Shape;2598;p24">
            <a:extLst>
              <a:ext uri="{FF2B5EF4-FFF2-40B4-BE49-F238E27FC236}">
                <a16:creationId xmlns:a16="http://schemas.microsoft.com/office/drawing/2014/main" id="{075126BC-CAC0-99B4-DF6D-770B3F300BF6}"/>
              </a:ext>
            </a:extLst>
          </p:cNvPr>
          <p:cNvSpPr/>
          <p:nvPr/>
        </p:nvSpPr>
        <p:spPr>
          <a:xfrm>
            <a:off x="3016996" y="2161401"/>
            <a:ext cx="3110007" cy="2759590"/>
          </a:xfrm>
          <a:custGeom>
            <a:avLst/>
            <a:gdLst/>
            <a:ahLst/>
            <a:cxnLst/>
            <a:rect l="l" t="t" r="r" b="b"/>
            <a:pathLst>
              <a:path w="25241" h="22397" extrusionOk="0">
                <a:moveTo>
                  <a:pt x="12512" y="1"/>
                </a:moveTo>
                <a:cubicBezTo>
                  <a:pt x="11695" y="1"/>
                  <a:pt x="10877" y="59"/>
                  <a:pt x="10068" y="166"/>
                </a:cubicBezTo>
                <a:cubicBezTo>
                  <a:pt x="7335" y="527"/>
                  <a:pt x="4534" y="1521"/>
                  <a:pt x="2659" y="3748"/>
                </a:cubicBezTo>
                <a:cubicBezTo>
                  <a:pt x="650" y="6132"/>
                  <a:pt x="1" y="9626"/>
                  <a:pt x="344" y="12860"/>
                </a:cubicBezTo>
                <a:cubicBezTo>
                  <a:pt x="689" y="16094"/>
                  <a:pt x="1918" y="19128"/>
                  <a:pt x="3271" y="22022"/>
                </a:cubicBezTo>
                <a:lnTo>
                  <a:pt x="23012" y="22396"/>
                </a:lnTo>
                <a:cubicBezTo>
                  <a:pt x="23805" y="19849"/>
                  <a:pt x="24600" y="17278"/>
                  <a:pt x="24920" y="14608"/>
                </a:cubicBezTo>
                <a:cubicBezTo>
                  <a:pt x="25241" y="11933"/>
                  <a:pt x="25053" y="9119"/>
                  <a:pt x="23959" y="6712"/>
                </a:cubicBezTo>
                <a:cubicBezTo>
                  <a:pt x="22754" y="4062"/>
                  <a:pt x="20510" y="2087"/>
                  <a:pt x="18000" y="1038"/>
                </a:cubicBezTo>
                <a:cubicBezTo>
                  <a:pt x="16253" y="308"/>
                  <a:pt x="14385" y="1"/>
                  <a:pt x="1251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604;p24">
            <a:extLst>
              <a:ext uri="{FF2B5EF4-FFF2-40B4-BE49-F238E27FC236}">
                <a16:creationId xmlns:a16="http://schemas.microsoft.com/office/drawing/2014/main" id="{75882AC1-17AD-B0F0-F59E-F8121D844A10}"/>
              </a:ext>
            </a:extLst>
          </p:cNvPr>
          <p:cNvSpPr/>
          <p:nvPr/>
        </p:nvSpPr>
        <p:spPr>
          <a:xfrm>
            <a:off x="5439097" y="4153859"/>
            <a:ext cx="394896" cy="540656"/>
          </a:xfrm>
          <a:custGeom>
            <a:avLst/>
            <a:gdLst/>
            <a:ahLst/>
            <a:cxnLst/>
            <a:rect l="l" t="t" r="r" b="b"/>
            <a:pathLst>
              <a:path w="3205" h="4388" extrusionOk="0">
                <a:moveTo>
                  <a:pt x="2622" y="0"/>
                </a:moveTo>
                <a:lnTo>
                  <a:pt x="858" y="760"/>
                </a:lnTo>
                <a:lnTo>
                  <a:pt x="0" y="3777"/>
                </a:lnTo>
                <a:lnTo>
                  <a:pt x="1377" y="4388"/>
                </a:lnTo>
                <a:lnTo>
                  <a:pt x="3205" y="1905"/>
                </a:lnTo>
                <a:lnTo>
                  <a:pt x="26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2605;p24">
            <a:extLst>
              <a:ext uri="{FF2B5EF4-FFF2-40B4-BE49-F238E27FC236}">
                <a16:creationId xmlns:a16="http://schemas.microsoft.com/office/drawing/2014/main" id="{CDD8731F-7D69-B580-8EBF-EDEC2731028B}"/>
              </a:ext>
            </a:extLst>
          </p:cNvPr>
          <p:cNvSpPr/>
          <p:nvPr/>
        </p:nvSpPr>
        <p:spPr>
          <a:xfrm>
            <a:off x="5575862" y="4300604"/>
            <a:ext cx="176194" cy="91793"/>
          </a:xfrm>
          <a:custGeom>
            <a:avLst/>
            <a:gdLst/>
            <a:ahLst/>
            <a:cxnLst/>
            <a:rect l="l" t="t" r="r" b="b"/>
            <a:pathLst>
              <a:path w="1430" h="745" extrusionOk="0">
                <a:moveTo>
                  <a:pt x="62" y="0"/>
                </a:moveTo>
                <a:lnTo>
                  <a:pt x="0" y="138"/>
                </a:lnTo>
                <a:lnTo>
                  <a:pt x="1368" y="744"/>
                </a:lnTo>
                <a:lnTo>
                  <a:pt x="1430" y="606"/>
                </a:lnTo>
                <a:lnTo>
                  <a:pt x="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606;p24">
            <a:extLst>
              <a:ext uri="{FF2B5EF4-FFF2-40B4-BE49-F238E27FC236}">
                <a16:creationId xmlns:a16="http://schemas.microsoft.com/office/drawing/2014/main" id="{853B6C86-13B9-0B15-D87B-28129E58F72E}"/>
              </a:ext>
            </a:extLst>
          </p:cNvPr>
          <p:cNvSpPr/>
          <p:nvPr/>
        </p:nvSpPr>
        <p:spPr>
          <a:xfrm>
            <a:off x="5559722" y="4336459"/>
            <a:ext cx="176194" cy="91917"/>
          </a:xfrm>
          <a:custGeom>
            <a:avLst/>
            <a:gdLst/>
            <a:ahLst/>
            <a:cxnLst/>
            <a:rect l="l" t="t" r="r" b="b"/>
            <a:pathLst>
              <a:path w="1430" h="746" extrusionOk="0">
                <a:moveTo>
                  <a:pt x="62" y="1"/>
                </a:moveTo>
                <a:lnTo>
                  <a:pt x="0" y="139"/>
                </a:lnTo>
                <a:lnTo>
                  <a:pt x="1368" y="746"/>
                </a:lnTo>
                <a:lnTo>
                  <a:pt x="1430" y="608"/>
                </a:lnTo>
                <a:lnTo>
                  <a:pt x="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607;p24">
            <a:extLst>
              <a:ext uri="{FF2B5EF4-FFF2-40B4-BE49-F238E27FC236}">
                <a16:creationId xmlns:a16="http://schemas.microsoft.com/office/drawing/2014/main" id="{989E671A-6374-4C2E-AFF7-C163AFB0E7AA}"/>
              </a:ext>
            </a:extLst>
          </p:cNvPr>
          <p:cNvSpPr/>
          <p:nvPr/>
        </p:nvSpPr>
        <p:spPr>
          <a:xfrm>
            <a:off x="5654964" y="4446487"/>
            <a:ext cx="39921" cy="39798"/>
          </a:xfrm>
          <a:custGeom>
            <a:avLst/>
            <a:gdLst/>
            <a:ahLst/>
            <a:cxnLst/>
            <a:rect l="l" t="t" r="r" b="b"/>
            <a:pathLst>
              <a:path w="324" h="323" extrusionOk="0">
                <a:moveTo>
                  <a:pt x="100" y="0"/>
                </a:moveTo>
                <a:lnTo>
                  <a:pt x="1" y="223"/>
                </a:lnTo>
                <a:lnTo>
                  <a:pt x="224" y="322"/>
                </a:lnTo>
                <a:lnTo>
                  <a:pt x="323" y="99"/>
                </a:lnTo>
                <a:lnTo>
                  <a:pt x="10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08;p24">
            <a:extLst>
              <a:ext uri="{FF2B5EF4-FFF2-40B4-BE49-F238E27FC236}">
                <a16:creationId xmlns:a16="http://schemas.microsoft.com/office/drawing/2014/main" id="{812F6F25-4E97-E3BC-1830-9E0E6A789791}"/>
              </a:ext>
            </a:extLst>
          </p:cNvPr>
          <p:cNvSpPr/>
          <p:nvPr/>
        </p:nvSpPr>
        <p:spPr>
          <a:xfrm>
            <a:off x="5600382" y="4422337"/>
            <a:ext cx="39921" cy="39798"/>
          </a:xfrm>
          <a:custGeom>
            <a:avLst/>
            <a:gdLst/>
            <a:ahLst/>
            <a:cxnLst/>
            <a:rect l="l" t="t" r="r" b="b"/>
            <a:pathLst>
              <a:path w="324" h="323" extrusionOk="0">
                <a:moveTo>
                  <a:pt x="100" y="1"/>
                </a:moveTo>
                <a:lnTo>
                  <a:pt x="1" y="224"/>
                </a:lnTo>
                <a:lnTo>
                  <a:pt x="224" y="323"/>
                </a:lnTo>
                <a:lnTo>
                  <a:pt x="323" y="100"/>
                </a:lnTo>
                <a:lnTo>
                  <a:pt x="1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09;p24">
            <a:extLst>
              <a:ext uri="{FF2B5EF4-FFF2-40B4-BE49-F238E27FC236}">
                <a16:creationId xmlns:a16="http://schemas.microsoft.com/office/drawing/2014/main" id="{05E36CE3-75E0-476E-B308-A3524FF430C8}"/>
              </a:ext>
            </a:extLst>
          </p:cNvPr>
          <p:cNvSpPr/>
          <p:nvPr/>
        </p:nvSpPr>
        <p:spPr>
          <a:xfrm>
            <a:off x="5547647" y="4398927"/>
            <a:ext cx="39798" cy="39798"/>
          </a:xfrm>
          <a:custGeom>
            <a:avLst/>
            <a:gdLst/>
            <a:ahLst/>
            <a:cxnLst/>
            <a:rect l="l" t="t" r="r" b="b"/>
            <a:pathLst>
              <a:path w="323" h="323" extrusionOk="0">
                <a:moveTo>
                  <a:pt x="99" y="0"/>
                </a:moveTo>
                <a:lnTo>
                  <a:pt x="0" y="223"/>
                </a:lnTo>
                <a:lnTo>
                  <a:pt x="223" y="323"/>
                </a:lnTo>
                <a:lnTo>
                  <a:pt x="322" y="99"/>
                </a:lnTo>
                <a:lnTo>
                  <a:pt x="9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610;p24">
            <a:extLst>
              <a:ext uri="{FF2B5EF4-FFF2-40B4-BE49-F238E27FC236}">
                <a16:creationId xmlns:a16="http://schemas.microsoft.com/office/drawing/2014/main" id="{9DC6BBEB-A5AE-69E0-E26B-3C5103A3D43B}"/>
              </a:ext>
            </a:extLst>
          </p:cNvPr>
          <p:cNvSpPr/>
          <p:nvPr/>
        </p:nvSpPr>
        <p:spPr>
          <a:xfrm>
            <a:off x="4969043" y="4081287"/>
            <a:ext cx="289549" cy="547926"/>
          </a:xfrm>
          <a:custGeom>
            <a:avLst/>
            <a:gdLst/>
            <a:ahLst/>
            <a:cxnLst/>
            <a:rect l="l" t="t" r="r" b="b"/>
            <a:pathLst>
              <a:path w="2350" h="4447" extrusionOk="0">
                <a:moveTo>
                  <a:pt x="2350" y="1"/>
                </a:moveTo>
                <a:lnTo>
                  <a:pt x="1" y="1359"/>
                </a:lnTo>
                <a:lnTo>
                  <a:pt x="223" y="4266"/>
                </a:lnTo>
                <a:lnTo>
                  <a:pt x="1551" y="4447"/>
                </a:lnTo>
                <a:lnTo>
                  <a:pt x="235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611;p24">
            <a:extLst>
              <a:ext uri="{FF2B5EF4-FFF2-40B4-BE49-F238E27FC236}">
                <a16:creationId xmlns:a16="http://schemas.microsoft.com/office/drawing/2014/main" id="{08FE459E-3334-09D1-604E-B767D361FF16}"/>
              </a:ext>
            </a:extLst>
          </p:cNvPr>
          <p:cNvSpPr/>
          <p:nvPr/>
        </p:nvSpPr>
        <p:spPr>
          <a:xfrm>
            <a:off x="5049624" y="4268076"/>
            <a:ext cx="21562" cy="158205"/>
          </a:xfrm>
          <a:custGeom>
            <a:avLst/>
            <a:gdLst/>
            <a:ahLst/>
            <a:cxnLst/>
            <a:rect l="l" t="t" r="r" b="b"/>
            <a:pathLst>
              <a:path w="175" h="1284" extrusionOk="0">
                <a:moveTo>
                  <a:pt x="17" y="0"/>
                </a:moveTo>
                <a:lnTo>
                  <a:pt x="0" y="1281"/>
                </a:lnTo>
                <a:lnTo>
                  <a:pt x="158" y="1283"/>
                </a:lnTo>
                <a:lnTo>
                  <a:pt x="174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12;p24">
            <a:extLst>
              <a:ext uri="{FF2B5EF4-FFF2-40B4-BE49-F238E27FC236}">
                <a16:creationId xmlns:a16="http://schemas.microsoft.com/office/drawing/2014/main" id="{4EACA564-64EC-FA6E-C674-958562408476}"/>
              </a:ext>
            </a:extLst>
          </p:cNvPr>
          <p:cNvSpPr/>
          <p:nvPr/>
        </p:nvSpPr>
        <p:spPr>
          <a:xfrm>
            <a:off x="5088436" y="4268569"/>
            <a:ext cx="21562" cy="158328"/>
          </a:xfrm>
          <a:custGeom>
            <a:avLst/>
            <a:gdLst/>
            <a:ahLst/>
            <a:cxnLst/>
            <a:rect l="l" t="t" r="r" b="b"/>
            <a:pathLst>
              <a:path w="175" h="1285" extrusionOk="0">
                <a:moveTo>
                  <a:pt x="17" y="0"/>
                </a:moveTo>
                <a:lnTo>
                  <a:pt x="1" y="1282"/>
                </a:lnTo>
                <a:lnTo>
                  <a:pt x="157" y="1284"/>
                </a:lnTo>
                <a:lnTo>
                  <a:pt x="175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613;p24">
            <a:extLst>
              <a:ext uri="{FF2B5EF4-FFF2-40B4-BE49-F238E27FC236}">
                <a16:creationId xmlns:a16="http://schemas.microsoft.com/office/drawing/2014/main" id="{F43AA40D-B8DD-F1C0-63AD-D712F4A3A47B}"/>
              </a:ext>
            </a:extLst>
          </p:cNvPr>
          <p:cNvSpPr/>
          <p:nvPr/>
        </p:nvSpPr>
        <p:spPr>
          <a:xfrm>
            <a:off x="5127371" y="4269185"/>
            <a:ext cx="21562" cy="158205"/>
          </a:xfrm>
          <a:custGeom>
            <a:avLst/>
            <a:gdLst/>
            <a:ahLst/>
            <a:cxnLst/>
            <a:rect l="l" t="t" r="r" b="b"/>
            <a:pathLst>
              <a:path w="175" h="1284" extrusionOk="0">
                <a:moveTo>
                  <a:pt x="17" y="0"/>
                </a:moveTo>
                <a:lnTo>
                  <a:pt x="1" y="1281"/>
                </a:lnTo>
                <a:lnTo>
                  <a:pt x="157" y="1283"/>
                </a:lnTo>
                <a:lnTo>
                  <a:pt x="175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614;p24">
            <a:extLst>
              <a:ext uri="{FF2B5EF4-FFF2-40B4-BE49-F238E27FC236}">
                <a16:creationId xmlns:a16="http://schemas.microsoft.com/office/drawing/2014/main" id="{5E178899-593C-1D71-BA9B-88E650B79122}"/>
              </a:ext>
            </a:extLst>
          </p:cNvPr>
          <p:cNvSpPr/>
          <p:nvPr/>
        </p:nvSpPr>
        <p:spPr>
          <a:xfrm>
            <a:off x="4443668" y="4076975"/>
            <a:ext cx="438636" cy="585999"/>
          </a:xfrm>
          <a:custGeom>
            <a:avLst/>
            <a:gdLst/>
            <a:ahLst/>
            <a:cxnLst/>
            <a:rect l="l" t="t" r="r" b="b"/>
            <a:pathLst>
              <a:path w="3560" h="4756" extrusionOk="0">
                <a:moveTo>
                  <a:pt x="210" y="0"/>
                </a:moveTo>
                <a:lnTo>
                  <a:pt x="0" y="4210"/>
                </a:lnTo>
                <a:lnTo>
                  <a:pt x="2100" y="4756"/>
                </a:lnTo>
                <a:lnTo>
                  <a:pt x="3560" y="740"/>
                </a:lnTo>
                <a:lnTo>
                  <a:pt x="21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615;p24">
            <a:extLst>
              <a:ext uri="{FF2B5EF4-FFF2-40B4-BE49-F238E27FC236}">
                <a16:creationId xmlns:a16="http://schemas.microsoft.com/office/drawing/2014/main" id="{9AFE50DE-3F53-1E69-F9AE-C6E5AB64E05A}"/>
              </a:ext>
            </a:extLst>
          </p:cNvPr>
          <p:cNvSpPr/>
          <p:nvPr/>
        </p:nvSpPr>
        <p:spPr>
          <a:xfrm>
            <a:off x="4738760" y="4188604"/>
            <a:ext cx="51626" cy="51749"/>
          </a:xfrm>
          <a:custGeom>
            <a:avLst/>
            <a:gdLst/>
            <a:ahLst/>
            <a:cxnLst/>
            <a:rect l="l" t="t" r="r" b="b"/>
            <a:pathLst>
              <a:path w="419" h="420" extrusionOk="0">
                <a:moveTo>
                  <a:pt x="67" y="1"/>
                </a:moveTo>
                <a:lnTo>
                  <a:pt x="0" y="353"/>
                </a:lnTo>
                <a:lnTo>
                  <a:pt x="352" y="419"/>
                </a:lnTo>
                <a:lnTo>
                  <a:pt x="419" y="67"/>
                </a:lnTo>
                <a:lnTo>
                  <a:pt x="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616;p24">
            <a:extLst>
              <a:ext uri="{FF2B5EF4-FFF2-40B4-BE49-F238E27FC236}">
                <a16:creationId xmlns:a16="http://schemas.microsoft.com/office/drawing/2014/main" id="{E12F44E6-35C5-2D23-972A-2B7095CB65BD}"/>
              </a:ext>
            </a:extLst>
          </p:cNvPr>
          <p:cNvSpPr/>
          <p:nvPr/>
        </p:nvSpPr>
        <p:spPr>
          <a:xfrm>
            <a:off x="4650540" y="4171971"/>
            <a:ext cx="51626" cy="51749"/>
          </a:xfrm>
          <a:custGeom>
            <a:avLst/>
            <a:gdLst/>
            <a:ahLst/>
            <a:cxnLst/>
            <a:rect l="l" t="t" r="r" b="b"/>
            <a:pathLst>
              <a:path w="419" h="420" extrusionOk="0">
                <a:moveTo>
                  <a:pt x="67" y="1"/>
                </a:moveTo>
                <a:lnTo>
                  <a:pt x="0" y="353"/>
                </a:lnTo>
                <a:lnTo>
                  <a:pt x="352" y="419"/>
                </a:lnTo>
                <a:lnTo>
                  <a:pt x="419" y="68"/>
                </a:lnTo>
                <a:lnTo>
                  <a:pt x="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617;p24">
            <a:extLst>
              <a:ext uri="{FF2B5EF4-FFF2-40B4-BE49-F238E27FC236}">
                <a16:creationId xmlns:a16="http://schemas.microsoft.com/office/drawing/2014/main" id="{75A0EA6F-1765-9A70-94E9-6B726741C03C}"/>
              </a:ext>
            </a:extLst>
          </p:cNvPr>
          <p:cNvSpPr/>
          <p:nvPr/>
        </p:nvSpPr>
        <p:spPr>
          <a:xfrm>
            <a:off x="4562197" y="4155214"/>
            <a:ext cx="51749" cy="51626"/>
          </a:xfrm>
          <a:custGeom>
            <a:avLst/>
            <a:gdLst/>
            <a:ahLst/>
            <a:cxnLst/>
            <a:rect l="l" t="t" r="r" b="b"/>
            <a:pathLst>
              <a:path w="420" h="419" extrusionOk="0">
                <a:moveTo>
                  <a:pt x="67" y="0"/>
                </a:moveTo>
                <a:lnTo>
                  <a:pt x="1" y="352"/>
                </a:lnTo>
                <a:lnTo>
                  <a:pt x="353" y="419"/>
                </a:lnTo>
                <a:lnTo>
                  <a:pt x="419" y="68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18;p24">
            <a:extLst>
              <a:ext uri="{FF2B5EF4-FFF2-40B4-BE49-F238E27FC236}">
                <a16:creationId xmlns:a16="http://schemas.microsoft.com/office/drawing/2014/main" id="{5F15E38E-9269-9AA4-CAE3-8B8354601720}"/>
              </a:ext>
            </a:extLst>
          </p:cNvPr>
          <p:cNvSpPr/>
          <p:nvPr/>
        </p:nvSpPr>
        <p:spPr>
          <a:xfrm>
            <a:off x="4721880" y="4277194"/>
            <a:ext cx="51626" cy="51872"/>
          </a:xfrm>
          <a:custGeom>
            <a:avLst/>
            <a:gdLst/>
            <a:ahLst/>
            <a:cxnLst/>
            <a:rect l="l" t="t" r="r" b="b"/>
            <a:pathLst>
              <a:path w="419" h="421" extrusionOk="0">
                <a:moveTo>
                  <a:pt x="67" y="1"/>
                </a:moveTo>
                <a:lnTo>
                  <a:pt x="0" y="353"/>
                </a:lnTo>
                <a:lnTo>
                  <a:pt x="352" y="420"/>
                </a:lnTo>
                <a:lnTo>
                  <a:pt x="419" y="68"/>
                </a:lnTo>
                <a:lnTo>
                  <a:pt x="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619;p24">
            <a:extLst>
              <a:ext uri="{FF2B5EF4-FFF2-40B4-BE49-F238E27FC236}">
                <a16:creationId xmlns:a16="http://schemas.microsoft.com/office/drawing/2014/main" id="{37197BFB-2AC2-E080-395E-C698EF158EDA}"/>
              </a:ext>
            </a:extLst>
          </p:cNvPr>
          <p:cNvSpPr/>
          <p:nvPr/>
        </p:nvSpPr>
        <p:spPr>
          <a:xfrm>
            <a:off x="4633660" y="4260437"/>
            <a:ext cx="51749" cy="51749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69" y="1"/>
                </a:moveTo>
                <a:lnTo>
                  <a:pt x="1" y="353"/>
                </a:lnTo>
                <a:lnTo>
                  <a:pt x="353" y="419"/>
                </a:lnTo>
                <a:lnTo>
                  <a:pt x="419" y="67"/>
                </a:lnTo>
                <a:lnTo>
                  <a:pt x="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620;p24">
            <a:extLst>
              <a:ext uri="{FF2B5EF4-FFF2-40B4-BE49-F238E27FC236}">
                <a16:creationId xmlns:a16="http://schemas.microsoft.com/office/drawing/2014/main" id="{75968E82-11DE-AE69-7AA1-C364CBCE3977}"/>
              </a:ext>
            </a:extLst>
          </p:cNvPr>
          <p:cNvSpPr/>
          <p:nvPr/>
        </p:nvSpPr>
        <p:spPr>
          <a:xfrm>
            <a:off x="4545317" y="4243680"/>
            <a:ext cx="51749" cy="51749"/>
          </a:xfrm>
          <a:custGeom>
            <a:avLst/>
            <a:gdLst/>
            <a:ahLst/>
            <a:cxnLst/>
            <a:rect l="l" t="t" r="r" b="b"/>
            <a:pathLst>
              <a:path w="420" h="420" extrusionOk="0">
                <a:moveTo>
                  <a:pt x="67" y="1"/>
                </a:moveTo>
                <a:lnTo>
                  <a:pt x="1" y="353"/>
                </a:lnTo>
                <a:lnTo>
                  <a:pt x="353" y="419"/>
                </a:lnTo>
                <a:lnTo>
                  <a:pt x="419" y="68"/>
                </a:lnTo>
                <a:lnTo>
                  <a:pt x="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621;p24">
            <a:extLst>
              <a:ext uri="{FF2B5EF4-FFF2-40B4-BE49-F238E27FC236}">
                <a16:creationId xmlns:a16="http://schemas.microsoft.com/office/drawing/2014/main" id="{D1DB4FE3-002E-9CFB-4E52-8DDFD2037893}"/>
              </a:ext>
            </a:extLst>
          </p:cNvPr>
          <p:cNvSpPr/>
          <p:nvPr/>
        </p:nvSpPr>
        <p:spPr>
          <a:xfrm>
            <a:off x="4705123" y="4366029"/>
            <a:ext cx="51626" cy="51626"/>
          </a:xfrm>
          <a:custGeom>
            <a:avLst/>
            <a:gdLst/>
            <a:ahLst/>
            <a:cxnLst/>
            <a:rect l="l" t="t" r="r" b="b"/>
            <a:pathLst>
              <a:path w="419" h="419" extrusionOk="0">
                <a:moveTo>
                  <a:pt x="67" y="0"/>
                </a:moveTo>
                <a:lnTo>
                  <a:pt x="0" y="352"/>
                </a:lnTo>
                <a:lnTo>
                  <a:pt x="352" y="419"/>
                </a:lnTo>
                <a:lnTo>
                  <a:pt x="419" y="67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622;p24">
            <a:extLst>
              <a:ext uri="{FF2B5EF4-FFF2-40B4-BE49-F238E27FC236}">
                <a16:creationId xmlns:a16="http://schemas.microsoft.com/office/drawing/2014/main" id="{C3B9405E-2351-8152-B2FD-34FA36F9D985}"/>
              </a:ext>
            </a:extLst>
          </p:cNvPr>
          <p:cNvSpPr/>
          <p:nvPr/>
        </p:nvSpPr>
        <p:spPr>
          <a:xfrm>
            <a:off x="4616780" y="4349273"/>
            <a:ext cx="51749" cy="51626"/>
          </a:xfrm>
          <a:custGeom>
            <a:avLst/>
            <a:gdLst/>
            <a:ahLst/>
            <a:cxnLst/>
            <a:rect l="l" t="t" r="r" b="b"/>
            <a:pathLst>
              <a:path w="420" h="419" extrusionOk="0">
                <a:moveTo>
                  <a:pt x="67" y="0"/>
                </a:moveTo>
                <a:lnTo>
                  <a:pt x="1" y="352"/>
                </a:lnTo>
                <a:lnTo>
                  <a:pt x="353" y="419"/>
                </a:lnTo>
                <a:lnTo>
                  <a:pt x="419" y="67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623;p24">
            <a:extLst>
              <a:ext uri="{FF2B5EF4-FFF2-40B4-BE49-F238E27FC236}">
                <a16:creationId xmlns:a16="http://schemas.microsoft.com/office/drawing/2014/main" id="{492C133D-499C-4425-2635-3240A393B45C}"/>
              </a:ext>
            </a:extLst>
          </p:cNvPr>
          <p:cNvSpPr/>
          <p:nvPr/>
        </p:nvSpPr>
        <p:spPr>
          <a:xfrm>
            <a:off x="4528561" y="4332516"/>
            <a:ext cx="51749" cy="51626"/>
          </a:xfrm>
          <a:custGeom>
            <a:avLst/>
            <a:gdLst/>
            <a:ahLst/>
            <a:cxnLst/>
            <a:rect l="l" t="t" r="r" b="b"/>
            <a:pathLst>
              <a:path w="420" h="419" extrusionOk="0">
                <a:moveTo>
                  <a:pt x="67" y="0"/>
                </a:moveTo>
                <a:lnTo>
                  <a:pt x="1" y="352"/>
                </a:lnTo>
                <a:lnTo>
                  <a:pt x="353" y="419"/>
                </a:lnTo>
                <a:lnTo>
                  <a:pt x="419" y="67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624;p24">
            <a:extLst>
              <a:ext uri="{FF2B5EF4-FFF2-40B4-BE49-F238E27FC236}">
                <a16:creationId xmlns:a16="http://schemas.microsoft.com/office/drawing/2014/main" id="{F59D6B20-0694-5C9B-FA73-00111E773071}"/>
              </a:ext>
            </a:extLst>
          </p:cNvPr>
          <p:cNvSpPr/>
          <p:nvPr/>
        </p:nvSpPr>
        <p:spPr>
          <a:xfrm>
            <a:off x="3507873" y="4014383"/>
            <a:ext cx="458474" cy="596349"/>
          </a:xfrm>
          <a:custGeom>
            <a:avLst/>
            <a:gdLst/>
            <a:ahLst/>
            <a:cxnLst/>
            <a:rect l="l" t="t" r="r" b="b"/>
            <a:pathLst>
              <a:path w="3721" h="4840" extrusionOk="0">
                <a:moveTo>
                  <a:pt x="3312" y="1"/>
                </a:moveTo>
                <a:lnTo>
                  <a:pt x="1" y="896"/>
                </a:lnTo>
                <a:lnTo>
                  <a:pt x="1649" y="4839"/>
                </a:lnTo>
                <a:lnTo>
                  <a:pt x="3720" y="4197"/>
                </a:lnTo>
                <a:lnTo>
                  <a:pt x="331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625;p24">
            <a:extLst>
              <a:ext uri="{FF2B5EF4-FFF2-40B4-BE49-F238E27FC236}">
                <a16:creationId xmlns:a16="http://schemas.microsoft.com/office/drawing/2014/main" id="{AA2FB096-69FB-3420-03F7-4BD35542FD4E}"/>
              </a:ext>
            </a:extLst>
          </p:cNvPr>
          <p:cNvSpPr/>
          <p:nvPr/>
        </p:nvSpPr>
        <p:spPr>
          <a:xfrm>
            <a:off x="3601144" y="4139320"/>
            <a:ext cx="53228" cy="53351"/>
          </a:xfrm>
          <a:custGeom>
            <a:avLst/>
            <a:gdLst/>
            <a:ahLst/>
            <a:cxnLst/>
            <a:rect l="l" t="t" r="r" b="b"/>
            <a:pathLst>
              <a:path w="432" h="433" extrusionOk="0">
                <a:moveTo>
                  <a:pt x="349" y="1"/>
                </a:moveTo>
                <a:lnTo>
                  <a:pt x="0" y="83"/>
                </a:lnTo>
                <a:lnTo>
                  <a:pt x="84" y="432"/>
                </a:lnTo>
                <a:lnTo>
                  <a:pt x="432" y="348"/>
                </a:lnTo>
                <a:lnTo>
                  <a:pt x="3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626;p24">
            <a:extLst>
              <a:ext uri="{FF2B5EF4-FFF2-40B4-BE49-F238E27FC236}">
                <a16:creationId xmlns:a16="http://schemas.microsoft.com/office/drawing/2014/main" id="{7DA9C9F8-2DBD-A4FA-892B-10718458F568}"/>
              </a:ext>
            </a:extLst>
          </p:cNvPr>
          <p:cNvSpPr/>
          <p:nvPr/>
        </p:nvSpPr>
        <p:spPr>
          <a:xfrm>
            <a:off x="3688501" y="4118374"/>
            <a:ext cx="53228" cy="53351"/>
          </a:xfrm>
          <a:custGeom>
            <a:avLst/>
            <a:gdLst/>
            <a:ahLst/>
            <a:cxnLst/>
            <a:rect l="l" t="t" r="r" b="b"/>
            <a:pathLst>
              <a:path w="432" h="433" extrusionOk="0">
                <a:moveTo>
                  <a:pt x="348" y="1"/>
                </a:moveTo>
                <a:lnTo>
                  <a:pt x="0" y="84"/>
                </a:lnTo>
                <a:lnTo>
                  <a:pt x="83" y="432"/>
                </a:lnTo>
                <a:lnTo>
                  <a:pt x="432" y="349"/>
                </a:lnTo>
                <a:lnTo>
                  <a:pt x="3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27;p24">
            <a:extLst>
              <a:ext uri="{FF2B5EF4-FFF2-40B4-BE49-F238E27FC236}">
                <a16:creationId xmlns:a16="http://schemas.microsoft.com/office/drawing/2014/main" id="{709C6012-345C-6221-6933-BA463957CED7}"/>
              </a:ext>
            </a:extLst>
          </p:cNvPr>
          <p:cNvSpPr/>
          <p:nvPr/>
        </p:nvSpPr>
        <p:spPr>
          <a:xfrm>
            <a:off x="3775982" y="4097551"/>
            <a:ext cx="53228" cy="53228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348" y="1"/>
                </a:moveTo>
                <a:lnTo>
                  <a:pt x="0" y="84"/>
                </a:lnTo>
                <a:lnTo>
                  <a:pt x="83" y="432"/>
                </a:lnTo>
                <a:lnTo>
                  <a:pt x="432" y="349"/>
                </a:lnTo>
                <a:lnTo>
                  <a:pt x="3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628;p24">
            <a:extLst>
              <a:ext uri="{FF2B5EF4-FFF2-40B4-BE49-F238E27FC236}">
                <a16:creationId xmlns:a16="http://schemas.microsoft.com/office/drawing/2014/main" id="{10D2FEED-58AD-FAD4-F62B-2725441B5884}"/>
              </a:ext>
            </a:extLst>
          </p:cNvPr>
          <p:cNvSpPr/>
          <p:nvPr/>
        </p:nvSpPr>
        <p:spPr>
          <a:xfrm>
            <a:off x="3622213" y="4227047"/>
            <a:ext cx="53228" cy="53228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349" y="1"/>
                </a:moveTo>
                <a:lnTo>
                  <a:pt x="1" y="84"/>
                </a:lnTo>
                <a:lnTo>
                  <a:pt x="84" y="431"/>
                </a:lnTo>
                <a:lnTo>
                  <a:pt x="432" y="349"/>
                </a:lnTo>
                <a:lnTo>
                  <a:pt x="3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629;p24">
            <a:extLst>
              <a:ext uri="{FF2B5EF4-FFF2-40B4-BE49-F238E27FC236}">
                <a16:creationId xmlns:a16="http://schemas.microsoft.com/office/drawing/2014/main" id="{6B175ABD-A08C-7E08-EC6F-FE1B066E9C32}"/>
              </a:ext>
            </a:extLst>
          </p:cNvPr>
          <p:cNvSpPr/>
          <p:nvPr/>
        </p:nvSpPr>
        <p:spPr>
          <a:xfrm>
            <a:off x="3709571" y="4206101"/>
            <a:ext cx="53228" cy="53228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348" y="1"/>
                </a:moveTo>
                <a:lnTo>
                  <a:pt x="0" y="84"/>
                </a:lnTo>
                <a:lnTo>
                  <a:pt x="83" y="432"/>
                </a:lnTo>
                <a:lnTo>
                  <a:pt x="432" y="349"/>
                </a:lnTo>
                <a:lnTo>
                  <a:pt x="3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630;p24">
            <a:extLst>
              <a:ext uri="{FF2B5EF4-FFF2-40B4-BE49-F238E27FC236}">
                <a16:creationId xmlns:a16="http://schemas.microsoft.com/office/drawing/2014/main" id="{D909763B-B8EA-C3EC-CA08-1D076BCB3563}"/>
              </a:ext>
            </a:extLst>
          </p:cNvPr>
          <p:cNvSpPr/>
          <p:nvPr/>
        </p:nvSpPr>
        <p:spPr>
          <a:xfrm>
            <a:off x="3797051" y="4185154"/>
            <a:ext cx="53228" cy="53351"/>
          </a:xfrm>
          <a:custGeom>
            <a:avLst/>
            <a:gdLst/>
            <a:ahLst/>
            <a:cxnLst/>
            <a:rect l="l" t="t" r="r" b="b"/>
            <a:pathLst>
              <a:path w="432" h="433" extrusionOk="0">
                <a:moveTo>
                  <a:pt x="348" y="1"/>
                </a:moveTo>
                <a:lnTo>
                  <a:pt x="0" y="85"/>
                </a:lnTo>
                <a:lnTo>
                  <a:pt x="83" y="433"/>
                </a:lnTo>
                <a:lnTo>
                  <a:pt x="432" y="350"/>
                </a:lnTo>
                <a:lnTo>
                  <a:pt x="3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631;p24">
            <a:extLst>
              <a:ext uri="{FF2B5EF4-FFF2-40B4-BE49-F238E27FC236}">
                <a16:creationId xmlns:a16="http://schemas.microsoft.com/office/drawing/2014/main" id="{C4AA3BE5-AA5A-3F0F-ED49-F05E6A007BBD}"/>
              </a:ext>
            </a:extLst>
          </p:cNvPr>
          <p:cNvSpPr/>
          <p:nvPr/>
        </p:nvSpPr>
        <p:spPr>
          <a:xfrm>
            <a:off x="3643159" y="4314650"/>
            <a:ext cx="53228" cy="53228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349" y="1"/>
                </a:moveTo>
                <a:lnTo>
                  <a:pt x="1" y="84"/>
                </a:lnTo>
                <a:lnTo>
                  <a:pt x="84" y="432"/>
                </a:lnTo>
                <a:lnTo>
                  <a:pt x="432" y="349"/>
                </a:lnTo>
                <a:lnTo>
                  <a:pt x="34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632;p24">
            <a:extLst>
              <a:ext uri="{FF2B5EF4-FFF2-40B4-BE49-F238E27FC236}">
                <a16:creationId xmlns:a16="http://schemas.microsoft.com/office/drawing/2014/main" id="{EB063F3E-6600-8D06-8EB6-D4A3747FF831}"/>
              </a:ext>
            </a:extLst>
          </p:cNvPr>
          <p:cNvSpPr/>
          <p:nvPr/>
        </p:nvSpPr>
        <p:spPr>
          <a:xfrm>
            <a:off x="3730517" y="4293704"/>
            <a:ext cx="53351" cy="53351"/>
          </a:xfrm>
          <a:custGeom>
            <a:avLst/>
            <a:gdLst/>
            <a:ahLst/>
            <a:cxnLst/>
            <a:rect l="l" t="t" r="r" b="b"/>
            <a:pathLst>
              <a:path w="433" h="433" extrusionOk="0">
                <a:moveTo>
                  <a:pt x="350" y="1"/>
                </a:moveTo>
                <a:lnTo>
                  <a:pt x="1" y="85"/>
                </a:lnTo>
                <a:lnTo>
                  <a:pt x="85" y="433"/>
                </a:lnTo>
                <a:lnTo>
                  <a:pt x="433" y="350"/>
                </a:lnTo>
                <a:lnTo>
                  <a:pt x="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633;p24">
            <a:extLst>
              <a:ext uri="{FF2B5EF4-FFF2-40B4-BE49-F238E27FC236}">
                <a16:creationId xmlns:a16="http://schemas.microsoft.com/office/drawing/2014/main" id="{E4F658B3-C23B-97D1-165A-17A96E87DFD5}"/>
              </a:ext>
            </a:extLst>
          </p:cNvPr>
          <p:cNvSpPr/>
          <p:nvPr/>
        </p:nvSpPr>
        <p:spPr>
          <a:xfrm>
            <a:off x="3817997" y="4273005"/>
            <a:ext cx="53351" cy="53228"/>
          </a:xfrm>
          <a:custGeom>
            <a:avLst/>
            <a:gdLst/>
            <a:ahLst/>
            <a:cxnLst/>
            <a:rect l="l" t="t" r="r" b="b"/>
            <a:pathLst>
              <a:path w="433" h="432" extrusionOk="0">
                <a:moveTo>
                  <a:pt x="350" y="0"/>
                </a:moveTo>
                <a:lnTo>
                  <a:pt x="1" y="83"/>
                </a:lnTo>
                <a:lnTo>
                  <a:pt x="84" y="432"/>
                </a:lnTo>
                <a:lnTo>
                  <a:pt x="433" y="348"/>
                </a:lnTo>
                <a:lnTo>
                  <a:pt x="3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634;p24">
            <a:extLst>
              <a:ext uri="{FF2B5EF4-FFF2-40B4-BE49-F238E27FC236}">
                <a16:creationId xmlns:a16="http://schemas.microsoft.com/office/drawing/2014/main" id="{493130AC-AA72-571B-2814-B6DA0F8B678F}"/>
              </a:ext>
            </a:extLst>
          </p:cNvPr>
          <p:cNvSpPr/>
          <p:nvPr/>
        </p:nvSpPr>
        <p:spPr>
          <a:xfrm>
            <a:off x="5197478" y="4074264"/>
            <a:ext cx="459336" cy="540040"/>
          </a:xfrm>
          <a:custGeom>
            <a:avLst/>
            <a:gdLst/>
            <a:ahLst/>
            <a:cxnLst/>
            <a:rect l="l" t="t" r="r" b="b"/>
            <a:pathLst>
              <a:path w="3728" h="4383" extrusionOk="0">
                <a:moveTo>
                  <a:pt x="781" y="1"/>
                </a:moveTo>
                <a:lnTo>
                  <a:pt x="1" y="3807"/>
                </a:lnTo>
                <a:lnTo>
                  <a:pt x="1886" y="4383"/>
                </a:lnTo>
                <a:lnTo>
                  <a:pt x="3727" y="1021"/>
                </a:lnTo>
                <a:lnTo>
                  <a:pt x="78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635;p24">
            <a:extLst>
              <a:ext uri="{FF2B5EF4-FFF2-40B4-BE49-F238E27FC236}">
                <a16:creationId xmlns:a16="http://schemas.microsoft.com/office/drawing/2014/main" id="{2CC3D56A-0049-738D-C702-2B087FD5DC71}"/>
              </a:ext>
            </a:extLst>
          </p:cNvPr>
          <p:cNvSpPr/>
          <p:nvPr/>
        </p:nvSpPr>
        <p:spPr>
          <a:xfrm>
            <a:off x="5337078" y="4140182"/>
            <a:ext cx="51872" cy="51996"/>
          </a:xfrm>
          <a:custGeom>
            <a:avLst/>
            <a:gdLst/>
            <a:ahLst/>
            <a:cxnLst/>
            <a:rect l="l" t="t" r="r" b="b"/>
            <a:pathLst>
              <a:path w="421" h="422" extrusionOk="0">
                <a:moveTo>
                  <a:pt x="116" y="1"/>
                </a:moveTo>
                <a:lnTo>
                  <a:pt x="0" y="306"/>
                </a:lnTo>
                <a:lnTo>
                  <a:pt x="305" y="421"/>
                </a:lnTo>
                <a:lnTo>
                  <a:pt x="421" y="116"/>
                </a:lnTo>
                <a:lnTo>
                  <a:pt x="11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636;p24">
            <a:extLst>
              <a:ext uri="{FF2B5EF4-FFF2-40B4-BE49-F238E27FC236}">
                <a16:creationId xmlns:a16="http://schemas.microsoft.com/office/drawing/2014/main" id="{9860C2F9-E66F-9BFC-BF14-73AA130008BB}"/>
              </a:ext>
            </a:extLst>
          </p:cNvPr>
          <p:cNvSpPr/>
          <p:nvPr/>
        </p:nvSpPr>
        <p:spPr>
          <a:xfrm>
            <a:off x="5413099" y="4169383"/>
            <a:ext cx="51872" cy="51872"/>
          </a:xfrm>
          <a:custGeom>
            <a:avLst/>
            <a:gdLst/>
            <a:ahLst/>
            <a:cxnLst/>
            <a:rect l="l" t="t" r="r" b="b"/>
            <a:pathLst>
              <a:path w="421" h="421" extrusionOk="0">
                <a:moveTo>
                  <a:pt x="116" y="0"/>
                </a:moveTo>
                <a:lnTo>
                  <a:pt x="0" y="305"/>
                </a:lnTo>
                <a:lnTo>
                  <a:pt x="304" y="421"/>
                </a:lnTo>
                <a:lnTo>
                  <a:pt x="421" y="116"/>
                </a:lnTo>
                <a:lnTo>
                  <a:pt x="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637;p24">
            <a:extLst>
              <a:ext uri="{FF2B5EF4-FFF2-40B4-BE49-F238E27FC236}">
                <a16:creationId xmlns:a16="http://schemas.microsoft.com/office/drawing/2014/main" id="{C2686290-7C53-9DA9-F931-FD2B19E59DD8}"/>
              </a:ext>
            </a:extLst>
          </p:cNvPr>
          <p:cNvSpPr/>
          <p:nvPr/>
        </p:nvSpPr>
        <p:spPr>
          <a:xfrm>
            <a:off x="5489491" y="4198338"/>
            <a:ext cx="51872" cy="51872"/>
          </a:xfrm>
          <a:custGeom>
            <a:avLst/>
            <a:gdLst/>
            <a:ahLst/>
            <a:cxnLst/>
            <a:rect l="l" t="t" r="r" b="b"/>
            <a:pathLst>
              <a:path w="421" h="421" extrusionOk="0">
                <a:moveTo>
                  <a:pt x="117" y="0"/>
                </a:moveTo>
                <a:lnTo>
                  <a:pt x="0" y="305"/>
                </a:lnTo>
                <a:lnTo>
                  <a:pt x="305" y="421"/>
                </a:lnTo>
                <a:lnTo>
                  <a:pt x="421" y="116"/>
                </a:lnTo>
                <a:lnTo>
                  <a:pt x="1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2638;p24">
            <a:extLst>
              <a:ext uri="{FF2B5EF4-FFF2-40B4-BE49-F238E27FC236}">
                <a16:creationId xmlns:a16="http://schemas.microsoft.com/office/drawing/2014/main" id="{0D849E86-5E84-EB4B-87AD-4635D57E1181}"/>
              </a:ext>
            </a:extLst>
          </p:cNvPr>
          <p:cNvSpPr/>
          <p:nvPr/>
        </p:nvSpPr>
        <p:spPr>
          <a:xfrm>
            <a:off x="5307753" y="4216820"/>
            <a:ext cx="51996" cy="52119"/>
          </a:xfrm>
          <a:custGeom>
            <a:avLst/>
            <a:gdLst/>
            <a:ahLst/>
            <a:cxnLst/>
            <a:rect l="l" t="t" r="r" b="b"/>
            <a:pathLst>
              <a:path w="422" h="423" extrusionOk="0">
                <a:moveTo>
                  <a:pt x="117" y="1"/>
                </a:moveTo>
                <a:lnTo>
                  <a:pt x="1" y="306"/>
                </a:lnTo>
                <a:lnTo>
                  <a:pt x="306" y="422"/>
                </a:lnTo>
                <a:lnTo>
                  <a:pt x="422" y="117"/>
                </a:lnTo>
                <a:lnTo>
                  <a:pt x="1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639;p24">
            <a:extLst>
              <a:ext uri="{FF2B5EF4-FFF2-40B4-BE49-F238E27FC236}">
                <a16:creationId xmlns:a16="http://schemas.microsoft.com/office/drawing/2014/main" id="{5959CE2D-86F9-2002-473B-71039D276866}"/>
              </a:ext>
            </a:extLst>
          </p:cNvPr>
          <p:cNvSpPr/>
          <p:nvPr/>
        </p:nvSpPr>
        <p:spPr>
          <a:xfrm>
            <a:off x="5383898" y="4245898"/>
            <a:ext cx="51996" cy="51996"/>
          </a:xfrm>
          <a:custGeom>
            <a:avLst/>
            <a:gdLst/>
            <a:ahLst/>
            <a:cxnLst/>
            <a:rect l="l" t="t" r="r" b="b"/>
            <a:pathLst>
              <a:path w="422" h="422" extrusionOk="0">
                <a:moveTo>
                  <a:pt x="117" y="0"/>
                </a:moveTo>
                <a:lnTo>
                  <a:pt x="1" y="305"/>
                </a:lnTo>
                <a:lnTo>
                  <a:pt x="306" y="422"/>
                </a:lnTo>
                <a:lnTo>
                  <a:pt x="422" y="117"/>
                </a:lnTo>
                <a:lnTo>
                  <a:pt x="1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640;p24">
            <a:extLst>
              <a:ext uri="{FF2B5EF4-FFF2-40B4-BE49-F238E27FC236}">
                <a16:creationId xmlns:a16="http://schemas.microsoft.com/office/drawing/2014/main" id="{610BD781-0500-9E98-1EC5-F61C8707081D}"/>
              </a:ext>
            </a:extLst>
          </p:cNvPr>
          <p:cNvSpPr/>
          <p:nvPr/>
        </p:nvSpPr>
        <p:spPr>
          <a:xfrm>
            <a:off x="5460413" y="4274976"/>
            <a:ext cx="51872" cy="51996"/>
          </a:xfrm>
          <a:custGeom>
            <a:avLst/>
            <a:gdLst/>
            <a:ahLst/>
            <a:cxnLst/>
            <a:rect l="l" t="t" r="r" b="b"/>
            <a:pathLst>
              <a:path w="421" h="422" extrusionOk="0">
                <a:moveTo>
                  <a:pt x="116" y="0"/>
                </a:moveTo>
                <a:lnTo>
                  <a:pt x="0" y="305"/>
                </a:lnTo>
                <a:lnTo>
                  <a:pt x="305" y="421"/>
                </a:lnTo>
                <a:lnTo>
                  <a:pt x="421" y="116"/>
                </a:lnTo>
                <a:lnTo>
                  <a:pt x="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641;p24">
            <a:extLst>
              <a:ext uri="{FF2B5EF4-FFF2-40B4-BE49-F238E27FC236}">
                <a16:creationId xmlns:a16="http://schemas.microsoft.com/office/drawing/2014/main" id="{A9288966-16CE-EAEA-8C17-F06E7A02D2F7}"/>
              </a:ext>
            </a:extLst>
          </p:cNvPr>
          <p:cNvSpPr/>
          <p:nvPr/>
        </p:nvSpPr>
        <p:spPr>
          <a:xfrm>
            <a:off x="5278059" y="4293827"/>
            <a:ext cx="52119" cy="51996"/>
          </a:xfrm>
          <a:custGeom>
            <a:avLst/>
            <a:gdLst/>
            <a:ahLst/>
            <a:cxnLst/>
            <a:rect l="l" t="t" r="r" b="b"/>
            <a:pathLst>
              <a:path w="423" h="422" extrusionOk="0">
                <a:moveTo>
                  <a:pt x="117" y="1"/>
                </a:moveTo>
                <a:lnTo>
                  <a:pt x="0" y="306"/>
                </a:lnTo>
                <a:lnTo>
                  <a:pt x="305" y="421"/>
                </a:lnTo>
                <a:lnTo>
                  <a:pt x="422" y="117"/>
                </a:lnTo>
                <a:lnTo>
                  <a:pt x="1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2642;p24">
            <a:extLst>
              <a:ext uri="{FF2B5EF4-FFF2-40B4-BE49-F238E27FC236}">
                <a16:creationId xmlns:a16="http://schemas.microsoft.com/office/drawing/2014/main" id="{8C105F1B-0625-269B-E02E-DD5D72F5CC72}"/>
              </a:ext>
            </a:extLst>
          </p:cNvPr>
          <p:cNvSpPr/>
          <p:nvPr/>
        </p:nvSpPr>
        <p:spPr>
          <a:xfrm>
            <a:off x="5354820" y="4322536"/>
            <a:ext cx="51996" cy="51872"/>
          </a:xfrm>
          <a:custGeom>
            <a:avLst/>
            <a:gdLst/>
            <a:ahLst/>
            <a:cxnLst/>
            <a:rect l="l" t="t" r="r" b="b"/>
            <a:pathLst>
              <a:path w="422" h="421" extrusionOk="0">
                <a:moveTo>
                  <a:pt x="116" y="0"/>
                </a:moveTo>
                <a:lnTo>
                  <a:pt x="1" y="305"/>
                </a:lnTo>
                <a:lnTo>
                  <a:pt x="306" y="421"/>
                </a:lnTo>
                <a:lnTo>
                  <a:pt x="421" y="116"/>
                </a:lnTo>
                <a:lnTo>
                  <a:pt x="1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643;p24">
            <a:extLst>
              <a:ext uri="{FF2B5EF4-FFF2-40B4-BE49-F238E27FC236}">
                <a16:creationId xmlns:a16="http://schemas.microsoft.com/office/drawing/2014/main" id="{A4B6F178-5BF5-6C9F-0567-58991054E319}"/>
              </a:ext>
            </a:extLst>
          </p:cNvPr>
          <p:cNvSpPr/>
          <p:nvPr/>
        </p:nvSpPr>
        <p:spPr>
          <a:xfrm>
            <a:off x="5431335" y="4351490"/>
            <a:ext cx="52119" cy="51996"/>
          </a:xfrm>
          <a:custGeom>
            <a:avLst/>
            <a:gdLst/>
            <a:ahLst/>
            <a:cxnLst/>
            <a:rect l="l" t="t" r="r" b="b"/>
            <a:pathLst>
              <a:path w="423" h="422" extrusionOk="0">
                <a:moveTo>
                  <a:pt x="117" y="1"/>
                </a:moveTo>
                <a:lnTo>
                  <a:pt x="1" y="305"/>
                </a:lnTo>
                <a:lnTo>
                  <a:pt x="306" y="421"/>
                </a:lnTo>
                <a:lnTo>
                  <a:pt x="422" y="116"/>
                </a:lnTo>
                <a:lnTo>
                  <a:pt x="1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2644;p24">
            <a:extLst>
              <a:ext uri="{FF2B5EF4-FFF2-40B4-BE49-F238E27FC236}">
                <a16:creationId xmlns:a16="http://schemas.microsoft.com/office/drawing/2014/main" id="{93ED0FD8-1673-8627-6627-FE04A44BA2C6}"/>
              </a:ext>
            </a:extLst>
          </p:cNvPr>
          <p:cNvSpPr/>
          <p:nvPr/>
        </p:nvSpPr>
        <p:spPr>
          <a:xfrm>
            <a:off x="4166564" y="3983580"/>
            <a:ext cx="297065" cy="542874"/>
          </a:xfrm>
          <a:custGeom>
            <a:avLst/>
            <a:gdLst/>
            <a:ahLst/>
            <a:cxnLst/>
            <a:rect l="l" t="t" r="r" b="b"/>
            <a:pathLst>
              <a:path w="2411" h="4406" extrusionOk="0">
                <a:moveTo>
                  <a:pt x="0" y="1"/>
                </a:moveTo>
                <a:lnTo>
                  <a:pt x="1006" y="4406"/>
                </a:lnTo>
                <a:lnTo>
                  <a:pt x="2325" y="4161"/>
                </a:lnTo>
                <a:lnTo>
                  <a:pt x="2411" y="1247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645;p24">
            <a:extLst>
              <a:ext uri="{FF2B5EF4-FFF2-40B4-BE49-F238E27FC236}">
                <a16:creationId xmlns:a16="http://schemas.microsoft.com/office/drawing/2014/main" id="{F7E765A5-9221-11EE-F80E-F6479597958B}"/>
              </a:ext>
            </a:extLst>
          </p:cNvPr>
          <p:cNvSpPr/>
          <p:nvPr/>
        </p:nvSpPr>
        <p:spPr>
          <a:xfrm>
            <a:off x="4362594" y="4160389"/>
            <a:ext cx="28832" cy="158821"/>
          </a:xfrm>
          <a:custGeom>
            <a:avLst/>
            <a:gdLst/>
            <a:ahLst/>
            <a:cxnLst/>
            <a:rect l="l" t="t" r="r" b="b"/>
            <a:pathLst>
              <a:path w="234" h="1289" extrusionOk="0">
                <a:moveTo>
                  <a:pt x="157" y="0"/>
                </a:moveTo>
                <a:lnTo>
                  <a:pt x="0" y="10"/>
                </a:lnTo>
                <a:lnTo>
                  <a:pt x="77" y="1289"/>
                </a:lnTo>
                <a:lnTo>
                  <a:pt x="233" y="1279"/>
                </a:lnTo>
                <a:lnTo>
                  <a:pt x="1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646;p24">
            <a:extLst>
              <a:ext uri="{FF2B5EF4-FFF2-40B4-BE49-F238E27FC236}">
                <a16:creationId xmlns:a16="http://schemas.microsoft.com/office/drawing/2014/main" id="{C2EE1E15-CA1B-688D-DD16-C99652B34C23}"/>
              </a:ext>
            </a:extLst>
          </p:cNvPr>
          <p:cNvSpPr/>
          <p:nvPr/>
        </p:nvSpPr>
        <p:spPr>
          <a:xfrm>
            <a:off x="4323659" y="4162730"/>
            <a:ext cx="29078" cy="158944"/>
          </a:xfrm>
          <a:custGeom>
            <a:avLst/>
            <a:gdLst/>
            <a:ahLst/>
            <a:cxnLst/>
            <a:rect l="l" t="t" r="r" b="b"/>
            <a:pathLst>
              <a:path w="236" h="1290" extrusionOk="0">
                <a:moveTo>
                  <a:pt x="159" y="1"/>
                </a:moveTo>
                <a:lnTo>
                  <a:pt x="1" y="10"/>
                </a:lnTo>
                <a:lnTo>
                  <a:pt x="78" y="1289"/>
                </a:lnTo>
                <a:lnTo>
                  <a:pt x="235" y="1280"/>
                </a:lnTo>
                <a:lnTo>
                  <a:pt x="1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647;p24">
            <a:extLst>
              <a:ext uri="{FF2B5EF4-FFF2-40B4-BE49-F238E27FC236}">
                <a16:creationId xmlns:a16="http://schemas.microsoft.com/office/drawing/2014/main" id="{DF58F2C8-4855-E3A0-4E8E-0DEC16E6E15A}"/>
              </a:ext>
            </a:extLst>
          </p:cNvPr>
          <p:cNvSpPr/>
          <p:nvPr/>
        </p:nvSpPr>
        <p:spPr>
          <a:xfrm>
            <a:off x="4284971" y="4165071"/>
            <a:ext cx="28955" cy="158944"/>
          </a:xfrm>
          <a:custGeom>
            <a:avLst/>
            <a:gdLst/>
            <a:ahLst/>
            <a:cxnLst/>
            <a:rect l="l" t="t" r="r" b="b"/>
            <a:pathLst>
              <a:path w="235" h="1290" extrusionOk="0">
                <a:moveTo>
                  <a:pt x="157" y="0"/>
                </a:moveTo>
                <a:lnTo>
                  <a:pt x="1" y="10"/>
                </a:lnTo>
                <a:lnTo>
                  <a:pt x="78" y="1289"/>
                </a:lnTo>
                <a:lnTo>
                  <a:pt x="234" y="1280"/>
                </a:lnTo>
                <a:lnTo>
                  <a:pt x="15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648;p24">
            <a:extLst>
              <a:ext uri="{FF2B5EF4-FFF2-40B4-BE49-F238E27FC236}">
                <a16:creationId xmlns:a16="http://schemas.microsoft.com/office/drawing/2014/main" id="{0258A470-5887-631A-0748-3D30CD62BB0F}"/>
              </a:ext>
            </a:extLst>
          </p:cNvPr>
          <p:cNvSpPr/>
          <p:nvPr/>
        </p:nvSpPr>
        <p:spPr>
          <a:xfrm>
            <a:off x="5575370" y="4113938"/>
            <a:ext cx="454284" cy="667196"/>
          </a:xfrm>
          <a:custGeom>
            <a:avLst/>
            <a:gdLst/>
            <a:ahLst/>
            <a:cxnLst/>
            <a:rect l="l" t="t" r="r" b="b"/>
            <a:pathLst>
              <a:path w="3687" h="5415" extrusionOk="0">
                <a:moveTo>
                  <a:pt x="2582" y="1"/>
                </a:moveTo>
                <a:lnTo>
                  <a:pt x="0" y="4594"/>
                </a:lnTo>
                <a:lnTo>
                  <a:pt x="1330" y="5415"/>
                </a:lnTo>
                <a:lnTo>
                  <a:pt x="3687" y="2966"/>
                </a:lnTo>
                <a:lnTo>
                  <a:pt x="258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2649;p24">
            <a:extLst>
              <a:ext uri="{FF2B5EF4-FFF2-40B4-BE49-F238E27FC236}">
                <a16:creationId xmlns:a16="http://schemas.microsoft.com/office/drawing/2014/main" id="{2AEDF669-EA33-7E64-D437-2003A056D34E}"/>
              </a:ext>
            </a:extLst>
          </p:cNvPr>
          <p:cNvSpPr/>
          <p:nvPr/>
        </p:nvSpPr>
        <p:spPr>
          <a:xfrm>
            <a:off x="5807871" y="4421352"/>
            <a:ext cx="133069" cy="157835"/>
          </a:xfrm>
          <a:custGeom>
            <a:avLst/>
            <a:gdLst/>
            <a:ahLst/>
            <a:cxnLst/>
            <a:rect l="l" t="t" r="r" b="b"/>
            <a:pathLst>
              <a:path w="1080" h="1281" extrusionOk="0">
                <a:moveTo>
                  <a:pt x="936" y="0"/>
                </a:moveTo>
                <a:lnTo>
                  <a:pt x="1" y="1165"/>
                </a:lnTo>
                <a:lnTo>
                  <a:pt x="144" y="1280"/>
                </a:lnTo>
                <a:lnTo>
                  <a:pt x="1079" y="116"/>
                </a:lnTo>
                <a:lnTo>
                  <a:pt x="9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650;p24">
            <a:extLst>
              <a:ext uri="{FF2B5EF4-FFF2-40B4-BE49-F238E27FC236}">
                <a16:creationId xmlns:a16="http://schemas.microsoft.com/office/drawing/2014/main" id="{39C4D1A5-E7EF-71E0-4857-8BB3BC00B62F}"/>
              </a:ext>
            </a:extLst>
          </p:cNvPr>
          <p:cNvSpPr/>
          <p:nvPr/>
        </p:nvSpPr>
        <p:spPr>
          <a:xfrm>
            <a:off x="5772755" y="4393136"/>
            <a:ext cx="133069" cy="157835"/>
          </a:xfrm>
          <a:custGeom>
            <a:avLst/>
            <a:gdLst/>
            <a:ahLst/>
            <a:cxnLst/>
            <a:rect l="l" t="t" r="r" b="b"/>
            <a:pathLst>
              <a:path w="1080" h="1281" extrusionOk="0">
                <a:moveTo>
                  <a:pt x="937" y="0"/>
                </a:moveTo>
                <a:lnTo>
                  <a:pt x="0" y="1165"/>
                </a:lnTo>
                <a:lnTo>
                  <a:pt x="145" y="1280"/>
                </a:lnTo>
                <a:lnTo>
                  <a:pt x="1080" y="115"/>
                </a:lnTo>
                <a:lnTo>
                  <a:pt x="9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651;p24">
            <a:extLst>
              <a:ext uri="{FF2B5EF4-FFF2-40B4-BE49-F238E27FC236}">
                <a16:creationId xmlns:a16="http://schemas.microsoft.com/office/drawing/2014/main" id="{821A0BFF-178D-D3CB-8A72-F3E982B72A01}"/>
              </a:ext>
            </a:extLst>
          </p:cNvPr>
          <p:cNvSpPr/>
          <p:nvPr/>
        </p:nvSpPr>
        <p:spPr>
          <a:xfrm>
            <a:off x="5737270" y="4364551"/>
            <a:ext cx="133193" cy="157835"/>
          </a:xfrm>
          <a:custGeom>
            <a:avLst/>
            <a:gdLst/>
            <a:ahLst/>
            <a:cxnLst/>
            <a:rect l="l" t="t" r="r" b="b"/>
            <a:pathLst>
              <a:path w="1081" h="1281" extrusionOk="0">
                <a:moveTo>
                  <a:pt x="937" y="1"/>
                </a:moveTo>
                <a:lnTo>
                  <a:pt x="1" y="1165"/>
                </a:lnTo>
                <a:lnTo>
                  <a:pt x="145" y="1281"/>
                </a:lnTo>
                <a:lnTo>
                  <a:pt x="1080" y="117"/>
                </a:lnTo>
                <a:lnTo>
                  <a:pt x="9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652;p24">
            <a:extLst>
              <a:ext uri="{FF2B5EF4-FFF2-40B4-BE49-F238E27FC236}">
                <a16:creationId xmlns:a16="http://schemas.microsoft.com/office/drawing/2014/main" id="{7915D8D8-6E49-B724-9691-EEC54EC1D2AC}"/>
              </a:ext>
            </a:extLst>
          </p:cNvPr>
          <p:cNvSpPr/>
          <p:nvPr/>
        </p:nvSpPr>
        <p:spPr>
          <a:xfrm>
            <a:off x="4701181" y="3768575"/>
            <a:ext cx="457118" cy="816406"/>
          </a:xfrm>
          <a:custGeom>
            <a:avLst/>
            <a:gdLst/>
            <a:ahLst/>
            <a:cxnLst/>
            <a:rect l="l" t="t" r="r" b="b"/>
            <a:pathLst>
              <a:path w="3710" h="6626" extrusionOk="0">
                <a:moveTo>
                  <a:pt x="2284" y="0"/>
                </a:moveTo>
                <a:lnTo>
                  <a:pt x="0" y="1739"/>
                </a:lnTo>
                <a:lnTo>
                  <a:pt x="52" y="6181"/>
                </a:lnTo>
                <a:lnTo>
                  <a:pt x="2175" y="6625"/>
                </a:lnTo>
                <a:lnTo>
                  <a:pt x="3709" y="2372"/>
                </a:lnTo>
                <a:lnTo>
                  <a:pt x="228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2653;p24">
            <a:extLst>
              <a:ext uri="{FF2B5EF4-FFF2-40B4-BE49-F238E27FC236}">
                <a16:creationId xmlns:a16="http://schemas.microsoft.com/office/drawing/2014/main" id="{DED1A02D-28E7-7EBE-0C30-F01BADFB13DC}"/>
              </a:ext>
            </a:extLst>
          </p:cNvPr>
          <p:cNvSpPr/>
          <p:nvPr/>
        </p:nvSpPr>
        <p:spPr>
          <a:xfrm>
            <a:off x="4803693" y="4036807"/>
            <a:ext cx="265646" cy="80704"/>
          </a:xfrm>
          <a:custGeom>
            <a:avLst/>
            <a:gdLst/>
            <a:ahLst/>
            <a:cxnLst/>
            <a:rect l="l" t="t" r="r" b="b"/>
            <a:pathLst>
              <a:path w="2156" h="655" extrusionOk="0">
                <a:moveTo>
                  <a:pt x="44" y="1"/>
                </a:moveTo>
                <a:lnTo>
                  <a:pt x="0" y="214"/>
                </a:lnTo>
                <a:lnTo>
                  <a:pt x="2111" y="654"/>
                </a:lnTo>
                <a:lnTo>
                  <a:pt x="2155" y="442"/>
                </a:lnTo>
                <a:lnTo>
                  <a:pt x="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654;p24">
            <a:extLst>
              <a:ext uri="{FF2B5EF4-FFF2-40B4-BE49-F238E27FC236}">
                <a16:creationId xmlns:a16="http://schemas.microsoft.com/office/drawing/2014/main" id="{DA25D08F-3AF7-1A59-5A53-937D4CD20DB6}"/>
              </a:ext>
            </a:extLst>
          </p:cNvPr>
          <p:cNvSpPr/>
          <p:nvPr/>
        </p:nvSpPr>
        <p:spPr>
          <a:xfrm>
            <a:off x="4791988" y="4092499"/>
            <a:ext cx="265646" cy="80704"/>
          </a:xfrm>
          <a:custGeom>
            <a:avLst/>
            <a:gdLst/>
            <a:ahLst/>
            <a:cxnLst/>
            <a:rect l="l" t="t" r="r" b="b"/>
            <a:pathLst>
              <a:path w="2156" h="655" extrusionOk="0">
                <a:moveTo>
                  <a:pt x="45" y="1"/>
                </a:moveTo>
                <a:lnTo>
                  <a:pt x="0" y="214"/>
                </a:lnTo>
                <a:lnTo>
                  <a:pt x="2111" y="655"/>
                </a:lnTo>
                <a:lnTo>
                  <a:pt x="2156" y="442"/>
                </a:lnTo>
                <a:lnTo>
                  <a:pt x="4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2655;p24">
            <a:extLst>
              <a:ext uri="{FF2B5EF4-FFF2-40B4-BE49-F238E27FC236}">
                <a16:creationId xmlns:a16="http://schemas.microsoft.com/office/drawing/2014/main" id="{D64CD19B-2982-25C0-FBD1-C9CE454FA47B}"/>
              </a:ext>
            </a:extLst>
          </p:cNvPr>
          <p:cNvSpPr/>
          <p:nvPr/>
        </p:nvSpPr>
        <p:spPr>
          <a:xfrm>
            <a:off x="4796670" y="4182567"/>
            <a:ext cx="51626" cy="51503"/>
          </a:xfrm>
          <a:custGeom>
            <a:avLst/>
            <a:gdLst/>
            <a:ahLst/>
            <a:cxnLst/>
            <a:rect l="l" t="t" r="r" b="b"/>
            <a:pathLst>
              <a:path w="419" h="418" extrusionOk="0">
                <a:moveTo>
                  <a:pt x="74" y="0"/>
                </a:moveTo>
                <a:lnTo>
                  <a:pt x="1" y="345"/>
                </a:lnTo>
                <a:lnTo>
                  <a:pt x="347" y="418"/>
                </a:lnTo>
                <a:lnTo>
                  <a:pt x="418" y="72"/>
                </a:lnTo>
                <a:lnTo>
                  <a:pt x="7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656;p24">
            <a:extLst>
              <a:ext uri="{FF2B5EF4-FFF2-40B4-BE49-F238E27FC236}">
                <a16:creationId xmlns:a16="http://schemas.microsoft.com/office/drawing/2014/main" id="{45ADB1EF-6307-F1A3-37D2-5F7AD7621075}"/>
              </a:ext>
            </a:extLst>
          </p:cNvPr>
          <p:cNvSpPr/>
          <p:nvPr/>
        </p:nvSpPr>
        <p:spPr>
          <a:xfrm>
            <a:off x="4879592" y="4199817"/>
            <a:ext cx="51626" cy="51626"/>
          </a:xfrm>
          <a:custGeom>
            <a:avLst/>
            <a:gdLst/>
            <a:ahLst/>
            <a:cxnLst/>
            <a:rect l="l" t="t" r="r" b="b"/>
            <a:pathLst>
              <a:path w="419" h="419" extrusionOk="0">
                <a:moveTo>
                  <a:pt x="73" y="1"/>
                </a:moveTo>
                <a:lnTo>
                  <a:pt x="0" y="345"/>
                </a:lnTo>
                <a:lnTo>
                  <a:pt x="346" y="418"/>
                </a:lnTo>
                <a:lnTo>
                  <a:pt x="419" y="72"/>
                </a:lnTo>
                <a:lnTo>
                  <a:pt x="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2657;p24">
            <a:extLst>
              <a:ext uri="{FF2B5EF4-FFF2-40B4-BE49-F238E27FC236}">
                <a16:creationId xmlns:a16="http://schemas.microsoft.com/office/drawing/2014/main" id="{74E9CE59-17B6-1C2A-BFFE-EC940C7531AB}"/>
              </a:ext>
            </a:extLst>
          </p:cNvPr>
          <p:cNvSpPr/>
          <p:nvPr/>
        </p:nvSpPr>
        <p:spPr>
          <a:xfrm>
            <a:off x="4962267" y="4216327"/>
            <a:ext cx="51503" cy="51626"/>
          </a:xfrm>
          <a:custGeom>
            <a:avLst/>
            <a:gdLst/>
            <a:ahLst/>
            <a:cxnLst/>
            <a:rect l="l" t="t" r="r" b="b"/>
            <a:pathLst>
              <a:path w="418" h="419" extrusionOk="0">
                <a:moveTo>
                  <a:pt x="73" y="1"/>
                </a:moveTo>
                <a:lnTo>
                  <a:pt x="0" y="347"/>
                </a:lnTo>
                <a:lnTo>
                  <a:pt x="346" y="418"/>
                </a:lnTo>
                <a:lnTo>
                  <a:pt x="418" y="73"/>
                </a:lnTo>
                <a:lnTo>
                  <a:pt x="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658;p24">
            <a:extLst>
              <a:ext uri="{FF2B5EF4-FFF2-40B4-BE49-F238E27FC236}">
                <a16:creationId xmlns:a16="http://schemas.microsoft.com/office/drawing/2014/main" id="{0390474E-2BF2-A564-DE8E-4FC7A0DD1D3D}"/>
              </a:ext>
            </a:extLst>
          </p:cNvPr>
          <p:cNvSpPr/>
          <p:nvPr/>
        </p:nvSpPr>
        <p:spPr>
          <a:xfrm>
            <a:off x="3930736" y="4075989"/>
            <a:ext cx="289426" cy="548049"/>
          </a:xfrm>
          <a:custGeom>
            <a:avLst/>
            <a:gdLst/>
            <a:ahLst/>
            <a:cxnLst/>
            <a:rect l="l" t="t" r="r" b="b"/>
            <a:pathLst>
              <a:path w="2349" h="4448" extrusionOk="0">
                <a:moveTo>
                  <a:pt x="2349" y="1"/>
                </a:moveTo>
                <a:lnTo>
                  <a:pt x="1" y="1359"/>
                </a:lnTo>
                <a:lnTo>
                  <a:pt x="222" y="4267"/>
                </a:lnTo>
                <a:lnTo>
                  <a:pt x="1551" y="4448"/>
                </a:lnTo>
                <a:lnTo>
                  <a:pt x="23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2659;p24">
            <a:extLst>
              <a:ext uri="{FF2B5EF4-FFF2-40B4-BE49-F238E27FC236}">
                <a16:creationId xmlns:a16="http://schemas.microsoft.com/office/drawing/2014/main" id="{E47B5E4C-23C2-4237-90BC-F07D9AA32938}"/>
              </a:ext>
            </a:extLst>
          </p:cNvPr>
          <p:cNvSpPr/>
          <p:nvPr/>
        </p:nvSpPr>
        <p:spPr>
          <a:xfrm>
            <a:off x="4011194" y="4262778"/>
            <a:ext cx="21562" cy="158205"/>
          </a:xfrm>
          <a:custGeom>
            <a:avLst/>
            <a:gdLst/>
            <a:ahLst/>
            <a:cxnLst/>
            <a:rect l="l" t="t" r="r" b="b"/>
            <a:pathLst>
              <a:path w="175" h="1284" extrusionOk="0">
                <a:moveTo>
                  <a:pt x="17" y="0"/>
                </a:moveTo>
                <a:lnTo>
                  <a:pt x="0" y="1281"/>
                </a:lnTo>
                <a:lnTo>
                  <a:pt x="158" y="1283"/>
                </a:lnTo>
                <a:lnTo>
                  <a:pt x="174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660;p24">
            <a:extLst>
              <a:ext uri="{FF2B5EF4-FFF2-40B4-BE49-F238E27FC236}">
                <a16:creationId xmlns:a16="http://schemas.microsoft.com/office/drawing/2014/main" id="{EA3E373C-4EBD-D99E-7CC5-3001A60095F9}"/>
              </a:ext>
            </a:extLst>
          </p:cNvPr>
          <p:cNvSpPr/>
          <p:nvPr/>
        </p:nvSpPr>
        <p:spPr>
          <a:xfrm>
            <a:off x="4050129" y="4263271"/>
            <a:ext cx="21562" cy="158328"/>
          </a:xfrm>
          <a:custGeom>
            <a:avLst/>
            <a:gdLst/>
            <a:ahLst/>
            <a:cxnLst/>
            <a:rect l="l" t="t" r="r" b="b"/>
            <a:pathLst>
              <a:path w="175" h="1285" extrusionOk="0">
                <a:moveTo>
                  <a:pt x="17" y="0"/>
                </a:moveTo>
                <a:lnTo>
                  <a:pt x="1" y="1282"/>
                </a:lnTo>
                <a:lnTo>
                  <a:pt x="157" y="1284"/>
                </a:lnTo>
                <a:lnTo>
                  <a:pt x="175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2661;p24">
            <a:extLst>
              <a:ext uri="{FF2B5EF4-FFF2-40B4-BE49-F238E27FC236}">
                <a16:creationId xmlns:a16="http://schemas.microsoft.com/office/drawing/2014/main" id="{78EA1771-48C1-B223-5E79-7348CFB927BB}"/>
              </a:ext>
            </a:extLst>
          </p:cNvPr>
          <p:cNvSpPr/>
          <p:nvPr/>
        </p:nvSpPr>
        <p:spPr>
          <a:xfrm>
            <a:off x="4088940" y="4263887"/>
            <a:ext cx="21562" cy="158205"/>
          </a:xfrm>
          <a:custGeom>
            <a:avLst/>
            <a:gdLst/>
            <a:ahLst/>
            <a:cxnLst/>
            <a:rect l="l" t="t" r="r" b="b"/>
            <a:pathLst>
              <a:path w="175" h="1284" extrusionOk="0">
                <a:moveTo>
                  <a:pt x="17" y="0"/>
                </a:moveTo>
                <a:lnTo>
                  <a:pt x="1" y="1281"/>
                </a:lnTo>
                <a:lnTo>
                  <a:pt x="157" y="1284"/>
                </a:lnTo>
                <a:lnTo>
                  <a:pt x="175" y="2"/>
                </a:lnTo>
                <a:lnTo>
                  <a:pt x="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662;p24">
            <a:extLst>
              <a:ext uri="{FF2B5EF4-FFF2-40B4-BE49-F238E27FC236}">
                <a16:creationId xmlns:a16="http://schemas.microsoft.com/office/drawing/2014/main" id="{8A994DFF-5C89-2C6E-5F29-CDB00D019926}"/>
              </a:ext>
            </a:extLst>
          </p:cNvPr>
          <p:cNvSpPr/>
          <p:nvPr/>
        </p:nvSpPr>
        <p:spPr>
          <a:xfrm>
            <a:off x="3328230" y="4252675"/>
            <a:ext cx="325527" cy="510469"/>
          </a:xfrm>
          <a:custGeom>
            <a:avLst/>
            <a:gdLst/>
            <a:ahLst/>
            <a:cxnLst/>
            <a:rect l="l" t="t" r="r" b="b"/>
            <a:pathLst>
              <a:path w="2642" h="4143" extrusionOk="0">
                <a:moveTo>
                  <a:pt x="676" y="0"/>
                </a:moveTo>
                <a:lnTo>
                  <a:pt x="1" y="1617"/>
                </a:lnTo>
                <a:lnTo>
                  <a:pt x="1353" y="4142"/>
                </a:lnTo>
                <a:lnTo>
                  <a:pt x="2642" y="3670"/>
                </a:lnTo>
                <a:lnTo>
                  <a:pt x="2267" y="881"/>
                </a:lnTo>
                <a:lnTo>
                  <a:pt x="6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663;p24">
            <a:extLst>
              <a:ext uri="{FF2B5EF4-FFF2-40B4-BE49-F238E27FC236}">
                <a16:creationId xmlns:a16="http://schemas.microsoft.com/office/drawing/2014/main" id="{7110D561-901F-F339-6B54-7C88764EB85E}"/>
              </a:ext>
            </a:extLst>
          </p:cNvPr>
          <p:cNvSpPr/>
          <p:nvPr/>
        </p:nvSpPr>
        <p:spPr>
          <a:xfrm>
            <a:off x="3386509" y="4404595"/>
            <a:ext cx="163996" cy="73804"/>
          </a:xfrm>
          <a:custGeom>
            <a:avLst/>
            <a:gdLst/>
            <a:ahLst/>
            <a:cxnLst/>
            <a:rect l="l" t="t" r="r" b="b"/>
            <a:pathLst>
              <a:path w="1331" h="599" extrusionOk="0">
                <a:moveTo>
                  <a:pt x="1284" y="0"/>
                </a:moveTo>
                <a:lnTo>
                  <a:pt x="1" y="470"/>
                </a:lnTo>
                <a:lnTo>
                  <a:pt x="48" y="599"/>
                </a:lnTo>
                <a:lnTo>
                  <a:pt x="1331" y="129"/>
                </a:lnTo>
                <a:lnTo>
                  <a:pt x="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664;p24">
            <a:extLst>
              <a:ext uri="{FF2B5EF4-FFF2-40B4-BE49-F238E27FC236}">
                <a16:creationId xmlns:a16="http://schemas.microsoft.com/office/drawing/2014/main" id="{42CEDD75-8A24-E128-4E25-5D86D48367B7}"/>
              </a:ext>
            </a:extLst>
          </p:cNvPr>
          <p:cNvSpPr/>
          <p:nvPr/>
        </p:nvSpPr>
        <p:spPr>
          <a:xfrm>
            <a:off x="3398830" y="4438478"/>
            <a:ext cx="164119" cy="73928"/>
          </a:xfrm>
          <a:custGeom>
            <a:avLst/>
            <a:gdLst/>
            <a:ahLst/>
            <a:cxnLst/>
            <a:rect l="l" t="t" r="r" b="b"/>
            <a:pathLst>
              <a:path w="1332" h="600" extrusionOk="0">
                <a:moveTo>
                  <a:pt x="1284" y="1"/>
                </a:moveTo>
                <a:lnTo>
                  <a:pt x="1" y="470"/>
                </a:lnTo>
                <a:lnTo>
                  <a:pt x="49" y="599"/>
                </a:lnTo>
                <a:lnTo>
                  <a:pt x="1331" y="128"/>
                </a:lnTo>
                <a:lnTo>
                  <a:pt x="128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665;p24">
            <a:extLst>
              <a:ext uri="{FF2B5EF4-FFF2-40B4-BE49-F238E27FC236}">
                <a16:creationId xmlns:a16="http://schemas.microsoft.com/office/drawing/2014/main" id="{14AE53AE-63D8-DC7C-75F5-EC801C2D371F}"/>
              </a:ext>
            </a:extLst>
          </p:cNvPr>
          <p:cNvSpPr/>
          <p:nvPr/>
        </p:nvSpPr>
        <p:spPr>
          <a:xfrm>
            <a:off x="3533747" y="4495648"/>
            <a:ext cx="35608" cy="35362"/>
          </a:xfrm>
          <a:custGeom>
            <a:avLst/>
            <a:gdLst/>
            <a:ahLst/>
            <a:cxnLst/>
            <a:rect l="l" t="t" r="r" b="b"/>
            <a:pathLst>
              <a:path w="289" h="287" extrusionOk="0">
                <a:moveTo>
                  <a:pt x="210" y="0"/>
                </a:moveTo>
                <a:lnTo>
                  <a:pt x="1" y="77"/>
                </a:lnTo>
                <a:lnTo>
                  <a:pt x="77" y="287"/>
                </a:lnTo>
                <a:lnTo>
                  <a:pt x="288" y="210"/>
                </a:lnTo>
                <a:lnTo>
                  <a:pt x="2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666;p24">
            <a:extLst>
              <a:ext uri="{FF2B5EF4-FFF2-40B4-BE49-F238E27FC236}">
                <a16:creationId xmlns:a16="http://schemas.microsoft.com/office/drawing/2014/main" id="{423B0CD9-1113-4669-381E-120E25DBF389}"/>
              </a:ext>
            </a:extLst>
          </p:cNvPr>
          <p:cNvSpPr/>
          <p:nvPr/>
        </p:nvSpPr>
        <p:spPr>
          <a:xfrm>
            <a:off x="3483970" y="4513637"/>
            <a:ext cx="35608" cy="35485"/>
          </a:xfrm>
          <a:custGeom>
            <a:avLst/>
            <a:gdLst/>
            <a:ahLst/>
            <a:cxnLst/>
            <a:rect l="l" t="t" r="r" b="b"/>
            <a:pathLst>
              <a:path w="289" h="288" extrusionOk="0">
                <a:moveTo>
                  <a:pt x="211" y="0"/>
                </a:moveTo>
                <a:lnTo>
                  <a:pt x="1" y="77"/>
                </a:lnTo>
                <a:lnTo>
                  <a:pt x="78" y="288"/>
                </a:lnTo>
                <a:lnTo>
                  <a:pt x="288" y="210"/>
                </a:lnTo>
                <a:lnTo>
                  <a:pt x="2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667;p24">
            <a:extLst>
              <a:ext uri="{FF2B5EF4-FFF2-40B4-BE49-F238E27FC236}">
                <a16:creationId xmlns:a16="http://schemas.microsoft.com/office/drawing/2014/main" id="{88A843F3-250B-4181-4148-CD57DB40611F}"/>
              </a:ext>
            </a:extLst>
          </p:cNvPr>
          <p:cNvSpPr/>
          <p:nvPr/>
        </p:nvSpPr>
        <p:spPr>
          <a:xfrm>
            <a:off x="3433453" y="4532242"/>
            <a:ext cx="35362" cy="35485"/>
          </a:xfrm>
          <a:custGeom>
            <a:avLst/>
            <a:gdLst/>
            <a:ahLst/>
            <a:cxnLst/>
            <a:rect l="l" t="t" r="r" b="b"/>
            <a:pathLst>
              <a:path w="287" h="288" extrusionOk="0">
                <a:moveTo>
                  <a:pt x="210" y="1"/>
                </a:moveTo>
                <a:lnTo>
                  <a:pt x="0" y="78"/>
                </a:lnTo>
                <a:lnTo>
                  <a:pt x="77" y="287"/>
                </a:lnTo>
                <a:lnTo>
                  <a:pt x="287" y="211"/>
                </a:lnTo>
                <a:lnTo>
                  <a:pt x="21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668;p24">
            <a:extLst>
              <a:ext uri="{FF2B5EF4-FFF2-40B4-BE49-F238E27FC236}">
                <a16:creationId xmlns:a16="http://schemas.microsoft.com/office/drawing/2014/main" id="{F7AC2722-B76F-DC47-AC30-9AF9B38240A2}"/>
              </a:ext>
            </a:extLst>
          </p:cNvPr>
          <p:cNvSpPr/>
          <p:nvPr/>
        </p:nvSpPr>
        <p:spPr>
          <a:xfrm>
            <a:off x="2888856" y="4450060"/>
            <a:ext cx="3483341" cy="693440"/>
          </a:xfrm>
          <a:custGeom>
            <a:avLst/>
            <a:gdLst/>
            <a:ahLst/>
            <a:cxnLst/>
            <a:rect l="l" t="t" r="r" b="b"/>
            <a:pathLst>
              <a:path w="28271" h="5628" extrusionOk="0">
                <a:moveTo>
                  <a:pt x="12986" y="1"/>
                </a:moveTo>
                <a:cubicBezTo>
                  <a:pt x="7352" y="1"/>
                  <a:pt x="4000" y="1676"/>
                  <a:pt x="2117" y="3197"/>
                </a:cubicBezTo>
                <a:cubicBezTo>
                  <a:pt x="1938" y="3340"/>
                  <a:pt x="1773" y="3483"/>
                  <a:pt x="1621" y="3623"/>
                </a:cubicBezTo>
                <a:cubicBezTo>
                  <a:pt x="431" y="4715"/>
                  <a:pt x="0" y="5627"/>
                  <a:pt x="0" y="5627"/>
                </a:cubicBezTo>
                <a:lnTo>
                  <a:pt x="28271" y="5627"/>
                </a:lnTo>
                <a:cubicBezTo>
                  <a:pt x="28271" y="5627"/>
                  <a:pt x="27435" y="4679"/>
                  <a:pt x="25733" y="3559"/>
                </a:cubicBezTo>
                <a:cubicBezTo>
                  <a:pt x="25197" y="3206"/>
                  <a:pt x="24574" y="2837"/>
                  <a:pt x="23864" y="2475"/>
                </a:cubicBezTo>
                <a:cubicBezTo>
                  <a:pt x="21347" y="1190"/>
                  <a:pt x="17735" y="1"/>
                  <a:pt x="129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669;p24">
            <a:extLst>
              <a:ext uri="{FF2B5EF4-FFF2-40B4-BE49-F238E27FC236}">
                <a16:creationId xmlns:a16="http://schemas.microsoft.com/office/drawing/2014/main" id="{CD65B71F-0D27-18F8-5292-399CD5CA95FA}"/>
              </a:ext>
            </a:extLst>
          </p:cNvPr>
          <p:cNvSpPr/>
          <p:nvPr/>
        </p:nvSpPr>
        <p:spPr>
          <a:xfrm>
            <a:off x="3088459" y="4690076"/>
            <a:ext cx="2971269" cy="281171"/>
          </a:xfrm>
          <a:custGeom>
            <a:avLst/>
            <a:gdLst/>
            <a:ahLst/>
            <a:cxnLst/>
            <a:rect l="l" t="t" r="r" b="b"/>
            <a:pathLst>
              <a:path w="24115" h="2282" extrusionOk="0">
                <a:moveTo>
                  <a:pt x="12716" y="1"/>
                </a:moveTo>
                <a:cubicBezTo>
                  <a:pt x="10919" y="1"/>
                  <a:pt x="9104" y="458"/>
                  <a:pt x="7336" y="876"/>
                </a:cubicBezTo>
                <a:cubicBezTo>
                  <a:pt x="5854" y="1225"/>
                  <a:pt x="4311" y="1544"/>
                  <a:pt x="2798" y="1544"/>
                </a:cubicBezTo>
                <a:cubicBezTo>
                  <a:pt x="2019" y="1544"/>
                  <a:pt x="1248" y="1459"/>
                  <a:pt x="497" y="1250"/>
                </a:cubicBezTo>
                <a:cubicBezTo>
                  <a:pt x="318" y="1393"/>
                  <a:pt x="153" y="1536"/>
                  <a:pt x="1" y="1676"/>
                </a:cubicBezTo>
                <a:cubicBezTo>
                  <a:pt x="1100" y="2119"/>
                  <a:pt x="2275" y="2281"/>
                  <a:pt x="3469" y="2281"/>
                </a:cubicBezTo>
                <a:cubicBezTo>
                  <a:pt x="4652" y="2281"/>
                  <a:pt x="5853" y="2122"/>
                  <a:pt x="7016" y="1920"/>
                </a:cubicBezTo>
                <a:cubicBezTo>
                  <a:pt x="8919" y="1590"/>
                  <a:pt x="10842" y="1154"/>
                  <a:pt x="12759" y="1154"/>
                </a:cubicBezTo>
                <a:cubicBezTo>
                  <a:pt x="13274" y="1154"/>
                  <a:pt x="13790" y="1186"/>
                  <a:pt x="14304" y="1259"/>
                </a:cubicBezTo>
                <a:cubicBezTo>
                  <a:pt x="16055" y="1509"/>
                  <a:pt x="17751" y="2242"/>
                  <a:pt x="19506" y="2242"/>
                </a:cubicBezTo>
                <a:cubicBezTo>
                  <a:pt x="19632" y="2242"/>
                  <a:pt x="19759" y="2238"/>
                  <a:pt x="19885" y="2230"/>
                </a:cubicBezTo>
                <a:cubicBezTo>
                  <a:pt x="20840" y="2170"/>
                  <a:pt x="21761" y="1870"/>
                  <a:pt x="22702" y="1706"/>
                </a:cubicBezTo>
                <a:cubicBezTo>
                  <a:pt x="23061" y="1643"/>
                  <a:pt x="23432" y="1602"/>
                  <a:pt x="23800" y="1602"/>
                </a:cubicBezTo>
                <a:cubicBezTo>
                  <a:pt x="23905" y="1602"/>
                  <a:pt x="24010" y="1605"/>
                  <a:pt x="24114" y="1612"/>
                </a:cubicBezTo>
                <a:cubicBezTo>
                  <a:pt x="23578" y="1259"/>
                  <a:pt x="22955" y="889"/>
                  <a:pt x="22244" y="528"/>
                </a:cubicBezTo>
                <a:cubicBezTo>
                  <a:pt x="21173" y="907"/>
                  <a:pt x="20073" y="1233"/>
                  <a:pt x="18954" y="1233"/>
                </a:cubicBezTo>
                <a:cubicBezTo>
                  <a:pt x="18798" y="1233"/>
                  <a:pt x="18642" y="1227"/>
                  <a:pt x="18486" y="1213"/>
                </a:cubicBezTo>
                <a:cubicBezTo>
                  <a:pt x="17147" y="1098"/>
                  <a:pt x="15909" y="476"/>
                  <a:pt x="14598" y="191"/>
                </a:cubicBezTo>
                <a:cubicBezTo>
                  <a:pt x="13975" y="57"/>
                  <a:pt x="13347" y="1"/>
                  <a:pt x="1271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670;p24">
            <a:extLst>
              <a:ext uri="{FF2B5EF4-FFF2-40B4-BE49-F238E27FC236}">
                <a16:creationId xmlns:a16="http://schemas.microsoft.com/office/drawing/2014/main" id="{B2A0D9DA-9091-6AD0-E825-7215F6AF58A8}"/>
              </a:ext>
            </a:extLst>
          </p:cNvPr>
          <p:cNvSpPr/>
          <p:nvPr/>
        </p:nvSpPr>
        <p:spPr>
          <a:xfrm>
            <a:off x="3671129" y="4582636"/>
            <a:ext cx="149457" cy="65056"/>
          </a:xfrm>
          <a:custGeom>
            <a:avLst/>
            <a:gdLst/>
            <a:ahLst/>
            <a:cxnLst/>
            <a:rect l="l" t="t" r="r" b="b"/>
            <a:pathLst>
              <a:path w="1213" h="528" extrusionOk="0">
                <a:moveTo>
                  <a:pt x="842" y="0"/>
                </a:moveTo>
                <a:cubicBezTo>
                  <a:pt x="754" y="0"/>
                  <a:pt x="665" y="14"/>
                  <a:pt x="580" y="39"/>
                </a:cubicBezTo>
                <a:cubicBezTo>
                  <a:pt x="335" y="114"/>
                  <a:pt x="144" y="283"/>
                  <a:pt x="1" y="498"/>
                </a:cubicBezTo>
                <a:cubicBezTo>
                  <a:pt x="59" y="518"/>
                  <a:pt x="130" y="527"/>
                  <a:pt x="208" y="527"/>
                </a:cubicBezTo>
                <a:cubicBezTo>
                  <a:pt x="537" y="527"/>
                  <a:pt x="997" y="361"/>
                  <a:pt x="1212" y="94"/>
                </a:cubicBezTo>
                <a:cubicBezTo>
                  <a:pt x="1100" y="30"/>
                  <a:pt x="972" y="0"/>
                  <a:pt x="84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671;p24">
            <a:extLst>
              <a:ext uri="{FF2B5EF4-FFF2-40B4-BE49-F238E27FC236}">
                <a16:creationId xmlns:a16="http://schemas.microsoft.com/office/drawing/2014/main" id="{71529C87-0E6E-5BDB-FE72-6B46CC49AB63}"/>
              </a:ext>
            </a:extLst>
          </p:cNvPr>
          <p:cNvSpPr/>
          <p:nvPr/>
        </p:nvSpPr>
        <p:spPr>
          <a:xfrm>
            <a:off x="3715238" y="4541113"/>
            <a:ext cx="80335" cy="192211"/>
          </a:xfrm>
          <a:custGeom>
            <a:avLst/>
            <a:gdLst/>
            <a:ahLst/>
            <a:cxnLst/>
            <a:rect l="l" t="t" r="r" b="b"/>
            <a:pathLst>
              <a:path w="652" h="1560" extrusionOk="0">
                <a:moveTo>
                  <a:pt x="37" y="0"/>
                </a:moveTo>
                <a:cubicBezTo>
                  <a:pt x="34" y="0"/>
                  <a:pt x="31" y="1"/>
                  <a:pt x="28" y="1"/>
                </a:cubicBezTo>
                <a:cubicBezTo>
                  <a:pt x="10" y="7"/>
                  <a:pt x="0" y="25"/>
                  <a:pt x="5" y="43"/>
                </a:cubicBezTo>
                <a:lnTo>
                  <a:pt x="447" y="1490"/>
                </a:lnTo>
                <a:cubicBezTo>
                  <a:pt x="447" y="1492"/>
                  <a:pt x="448" y="1495"/>
                  <a:pt x="450" y="1497"/>
                </a:cubicBezTo>
                <a:cubicBezTo>
                  <a:pt x="464" y="1536"/>
                  <a:pt x="501" y="1560"/>
                  <a:pt x="540" y="1560"/>
                </a:cubicBezTo>
                <a:cubicBezTo>
                  <a:pt x="552" y="1560"/>
                  <a:pt x="564" y="1557"/>
                  <a:pt x="576" y="1553"/>
                </a:cubicBezTo>
                <a:cubicBezTo>
                  <a:pt x="627" y="1533"/>
                  <a:pt x="652" y="1476"/>
                  <a:pt x="631" y="1426"/>
                </a:cubicBezTo>
                <a:lnTo>
                  <a:pt x="70" y="22"/>
                </a:lnTo>
                <a:cubicBezTo>
                  <a:pt x="65" y="8"/>
                  <a:pt x="52" y="0"/>
                  <a:pt x="37" y="0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672;p24">
            <a:extLst>
              <a:ext uri="{FF2B5EF4-FFF2-40B4-BE49-F238E27FC236}">
                <a16:creationId xmlns:a16="http://schemas.microsoft.com/office/drawing/2014/main" id="{BA8B05EE-3E36-F1DB-55D4-E1D2465057C8}"/>
              </a:ext>
            </a:extLst>
          </p:cNvPr>
          <p:cNvSpPr/>
          <p:nvPr/>
        </p:nvSpPr>
        <p:spPr>
          <a:xfrm>
            <a:off x="3662011" y="4459794"/>
            <a:ext cx="162148" cy="184572"/>
          </a:xfrm>
          <a:custGeom>
            <a:avLst/>
            <a:gdLst/>
            <a:ahLst/>
            <a:cxnLst/>
            <a:rect l="l" t="t" r="r" b="b"/>
            <a:pathLst>
              <a:path w="1316" h="1498" extrusionOk="0">
                <a:moveTo>
                  <a:pt x="317" y="0"/>
                </a:moveTo>
                <a:cubicBezTo>
                  <a:pt x="290" y="0"/>
                  <a:pt x="263" y="6"/>
                  <a:pt x="240" y="21"/>
                </a:cubicBezTo>
                <a:cubicBezTo>
                  <a:pt x="177" y="59"/>
                  <a:pt x="161" y="142"/>
                  <a:pt x="149" y="215"/>
                </a:cubicBezTo>
                <a:cubicBezTo>
                  <a:pt x="95" y="581"/>
                  <a:pt x="51" y="949"/>
                  <a:pt x="9" y="1316"/>
                </a:cubicBezTo>
                <a:cubicBezTo>
                  <a:pt x="5" y="1351"/>
                  <a:pt x="0" y="1387"/>
                  <a:pt x="9" y="1420"/>
                </a:cubicBezTo>
                <a:cubicBezTo>
                  <a:pt x="18" y="1454"/>
                  <a:pt x="41" y="1486"/>
                  <a:pt x="75" y="1495"/>
                </a:cubicBezTo>
                <a:cubicBezTo>
                  <a:pt x="82" y="1497"/>
                  <a:pt x="88" y="1498"/>
                  <a:pt x="94" y="1498"/>
                </a:cubicBezTo>
                <a:cubicBezTo>
                  <a:pt x="142" y="1498"/>
                  <a:pt x="183" y="1455"/>
                  <a:pt x="217" y="1419"/>
                </a:cubicBezTo>
                <a:cubicBezTo>
                  <a:pt x="273" y="1359"/>
                  <a:pt x="342" y="1312"/>
                  <a:pt x="412" y="1270"/>
                </a:cubicBezTo>
                <a:cubicBezTo>
                  <a:pt x="483" y="1224"/>
                  <a:pt x="561" y="1189"/>
                  <a:pt x="643" y="1167"/>
                </a:cubicBezTo>
                <a:cubicBezTo>
                  <a:pt x="745" y="1137"/>
                  <a:pt x="847" y="1136"/>
                  <a:pt x="954" y="1134"/>
                </a:cubicBezTo>
                <a:cubicBezTo>
                  <a:pt x="1028" y="1133"/>
                  <a:pt x="1103" y="1132"/>
                  <a:pt x="1179" y="1131"/>
                </a:cubicBezTo>
                <a:cubicBezTo>
                  <a:pt x="1221" y="1129"/>
                  <a:pt x="1269" y="1126"/>
                  <a:pt x="1292" y="1090"/>
                </a:cubicBezTo>
                <a:cubicBezTo>
                  <a:pt x="1315" y="1051"/>
                  <a:pt x="1293" y="1001"/>
                  <a:pt x="1268" y="963"/>
                </a:cubicBezTo>
                <a:cubicBezTo>
                  <a:pt x="1067" y="637"/>
                  <a:pt x="813" y="344"/>
                  <a:pt x="519" y="99"/>
                </a:cubicBezTo>
                <a:cubicBezTo>
                  <a:pt x="479" y="65"/>
                  <a:pt x="438" y="32"/>
                  <a:pt x="389" y="14"/>
                </a:cubicBezTo>
                <a:cubicBezTo>
                  <a:pt x="366" y="5"/>
                  <a:pt x="342" y="0"/>
                  <a:pt x="3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673;p24">
            <a:extLst>
              <a:ext uri="{FF2B5EF4-FFF2-40B4-BE49-F238E27FC236}">
                <a16:creationId xmlns:a16="http://schemas.microsoft.com/office/drawing/2014/main" id="{AC57D333-2588-F22D-7460-A007C558EA98}"/>
              </a:ext>
            </a:extLst>
          </p:cNvPr>
          <p:cNvSpPr/>
          <p:nvPr/>
        </p:nvSpPr>
        <p:spPr>
          <a:xfrm>
            <a:off x="4426418" y="4422337"/>
            <a:ext cx="170526" cy="54830"/>
          </a:xfrm>
          <a:custGeom>
            <a:avLst/>
            <a:gdLst/>
            <a:ahLst/>
            <a:cxnLst/>
            <a:rect l="l" t="t" r="r" b="b"/>
            <a:pathLst>
              <a:path w="1384" h="445" extrusionOk="0">
                <a:moveTo>
                  <a:pt x="697" y="0"/>
                </a:moveTo>
                <a:cubicBezTo>
                  <a:pt x="443" y="0"/>
                  <a:pt x="208" y="98"/>
                  <a:pt x="1" y="251"/>
                </a:cubicBezTo>
                <a:cubicBezTo>
                  <a:pt x="152" y="372"/>
                  <a:pt x="440" y="445"/>
                  <a:pt x="734" y="445"/>
                </a:cubicBezTo>
                <a:cubicBezTo>
                  <a:pt x="969" y="445"/>
                  <a:pt x="1208" y="399"/>
                  <a:pt x="1383" y="294"/>
                </a:cubicBezTo>
                <a:cubicBezTo>
                  <a:pt x="1233" y="112"/>
                  <a:pt x="998" y="16"/>
                  <a:pt x="762" y="3"/>
                </a:cubicBezTo>
                <a:cubicBezTo>
                  <a:pt x="740" y="1"/>
                  <a:pt x="718" y="0"/>
                  <a:pt x="6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674;p24">
            <a:extLst>
              <a:ext uri="{FF2B5EF4-FFF2-40B4-BE49-F238E27FC236}">
                <a16:creationId xmlns:a16="http://schemas.microsoft.com/office/drawing/2014/main" id="{88668812-8E5D-5FC4-513E-8D30BE676FC2}"/>
              </a:ext>
            </a:extLst>
          </p:cNvPr>
          <p:cNvSpPr/>
          <p:nvPr/>
        </p:nvSpPr>
        <p:spPr>
          <a:xfrm>
            <a:off x="4496895" y="4366769"/>
            <a:ext cx="26244" cy="219441"/>
          </a:xfrm>
          <a:custGeom>
            <a:avLst/>
            <a:gdLst/>
            <a:ahLst/>
            <a:cxnLst/>
            <a:rect l="l" t="t" r="r" b="b"/>
            <a:pathLst>
              <a:path w="213" h="1781" extrusionOk="0">
                <a:moveTo>
                  <a:pt x="129" y="0"/>
                </a:moveTo>
                <a:cubicBezTo>
                  <a:pt x="111" y="0"/>
                  <a:pt x="94" y="15"/>
                  <a:pt x="93" y="35"/>
                </a:cubicBezTo>
                <a:lnTo>
                  <a:pt x="1" y="1669"/>
                </a:lnTo>
                <a:lnTo>
                  <a:pt x="1" y="1678"/>
                </a:lnTo>
                <a:cubicBezTo>
                  <a:pt x="2" y="1735"/>
                  <a:pt x="50" y="1781"/>
                  <a:pt x="107" y="1781"/>
                </a:cubicBezTo>
                <a:cubicBezTo>
                  <a:pt x="108" y="1781"/>
                  <a:pt x="109" y="1781"/>
                  <a:pt x="109" y="1781"/>
                </a:cubicBezTo>
                <a:cubicBezTo>
                  <a:pt x="167" y="1780"/>
                  <a:pt x="213" y="1731"/>
                  <a:pt x="212" y="1672"/>
                </a:cubicBezTo>
                <a:lnTo>
                  <a:pt x="166" y="35"/>
                </a:lnTo>
                <a:cubicBezTo>
                  <a:pt x="166" y="17"/>
                  <a:pt x="150" y="0"/>
                  <a:pt x="131" y="0"/>
                </a:cubicBezTo>
                <a:cubicBezTo>
                  <a:pt x="130" y="0"/>
                  <a:pt x="130" y="0"/>
                  <a:pt x="129" y="0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675;p24">
            <a:extLst>
              <a:ext uri="{FF2B5EF4-FFF2-40B4-BE49-F238E27FC236}">
                <a16:creationId xmlns:a16="http://schemas.microsoft.com/office/drawing/2014/main" id="{46CBF772-091B-05DC-0A94-001284341B19}"/>
              </a:ext>
            </a:extLst>
          </p:cNvPr>
          <p:cNvSpPr/>
          <p:nvPr/>
        </p:nvSpPr>
        <p:spPr>
          <a:xfrm>
            <a:off x="4421243" y="4275592"/>
            <a:ext cx="181246" cy="184572"/>
          </a:xfrm>
          <a:custGeom>
            <a:avLst/>
            <a:gdLst/>
            <a:ahLst/>
            <a:cxnLst/>
            <a:rect l="l" t="t" r="r" b="b"/>
            <a:pathLst>
              <a:path w="1471" h="1498" extrusionOk="0">
                <a:moveTo>
                  <a:pt x="790" y="1"/>
                </a:moveTo>
                <a:cubicBezTo>
                  <a:pt x="780" y="1"/>
                  <a:pt x="771" y="2"/>
                  <a:pt x="762" y="4"/>
                </a:cubicBezTo>
                <a:cubicBezTo>
                  <a:pt x="683" y="19"/>
                  <a:pt x="635" y="97"/>
                  <a:pt x="596" y="167"/>
                </a:cubicBezTo>
                <a:cubicBezTo>
                  <a:pt x="405" y="519"/>
                  <a:pt x="223" y="876"/>
                  <a:pt x="43" y="1235"/>
                </a:cubicBezTo>
                <a:cubicBezTo>
                  <a:pt x="26" y="1268"/>
                  <a:pt x="8" y="1303"/>
                  <a:pt x="5" y="1340"/>
                </a:cubicBezTo>
                <a:cubicBezTo>
                  <a:pt x="1" y="1379"/>
                  <a:pt x="12" y="1420"/>
                  <a:pt x="43" y="1441"/>
                </a:cubicBezTo>
                <a:cubicBezTo>
                  <a:pt x="59" y="1453"/>
                  <a:pt x="76" y="1457"/>
                  <a:pt x="94" y="1457"/>
                </a:cubicBezTo>
                <a:cubicBezTo>
                  <a:pt x="134" y="1457"/>
                  <a:pt x="178" y="1436"/>
                  <a:pt x="216" y="1417"/>
                </a:cubicBezTo>
                <a:cubicBezTo>
                  <a:pt x="294" y="1378"/>
                  <a:pt x="382" y="1355"/>
                  <a:pt x="472" y="1335"/>
                </a:cubicBezTo>
                <a:cubicBezTo>
                  <a:pt x="535" y="1320"/>
                  <a:pt x="600" y="1313"/>
                  <a:pt x="666" y="1313"/>
                </a:cubicBezTo>
                <a:cubicBezTo>
                  <a:pt x="692" y="1313"/>
                  <a:pt x="718" y="1314"/>
                  <a:pt x="745" y="1316"/>
                </a:cubicBezTo>
                <a:cubicBezTo>
                  <a:pt x="860" y="1325"/>
                  <a:pt x="965" y="1362"/>
                  <a:pt x="1072" y="1400"/>
                </a:cubicBezTo>
                <a:lnTo>
                  <a:pt x="1302" y="1481"/>
                </a:lnTo>
                <a:cubicBezTo>
                  <a:pt x="1327" y="1489"/>
                  <a:pt x="1354" y="1497"/>
                  <a:pt x="1380" y="1497"/>
                </a:cubicBezTo>
                <a:cubicBezTo>
                  <a:pt x="1399" y="1497"/>
                  <a:pt x="1417" y="1493"/>
                  <a:pt x="1431" y="1481"/>
                </a:cubicBezTo>
                <a:cubicBezTo>
                  <a:pt x="1470" y="1450"/>
                  <a:pt x="1465" y="1391"/>
                  <a:pt x="1455" y="1344"/>
                </a:cubicBezTo>
                <a:cubicBezTo>
                  <a:pt x="1372" y="938"/>
                  <a:pt x="1224" y="545"/>
                  <a:pt x="1016" y="186"/>
                </a:cubicBezTo>
                <a:cubicBezTo>
                  <a:pt x="988" y="138"/>
                  <a:pt x="959" y="90"/>
                  <a:pt x="917" y="53"/>
                </a:cubicBezTo>
                <a:cubicBezTo>
                  <a:pt x="882" y="23"/>
                  <a:pt x="835" y="1"/>
                  <a:pt x="79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676;p24">
            <a:extLst>
              <a:ext uri="{FF2B5EF4-FFF2-40B4-BE49-F238E27FC236}">
                <a16:creationId xmlns:a16="http://schemas.microsoft.com/office/drawing/2014/main" id="{96468BE2-EBB6-1F1F-976E-E545F352BC25}"/>
              </a:ext>
            </a:extLst>
          </p:cNvPr>
          <p:cNvSpPr/>
          <p:nvPr/>
        </p:nvSpPr>
        <p:spPr>
          <a:xfrm>
            <a:off x="5966444" y="4870212"/>
            <a:ext cx="166337" cy="83785"/>
          </a:xfrm>
          <a:custGeom>
            <a:avLst/>
            <a:gdLst/>
            <a:ahLst/>
            <a:cxnLst/>
            <a:rect l="l" t="t" r="r" b="b"/>
            <a:pathLst>
              <a:path w="1350" h="680" extrusionOk="0">
                <a:moveTo>
                  <a:pt x="343" y="1"/>
                </a:moveTo>
                <a:cubicBezTo>
                  <a:pt x="229" y="1"/>
                  <a:pt x="114" y="16"/>
                  <a:pt x="0" y="42"/>
                </a:cubicBezTo>
                <a:cubicBezTo>
                  <a:pt x="161" y="345"/>
                  <a:pt x="754" y="680"/>
                  <a:pt x="1230" y="680"/>
                </a:cubicBezTo>
                <a:cubicBezTo>
                  <a:pt x="1271" y="680"/>
                  <a:pt x="1311" y="677"/>
                  <a:pt x="1350" y="672"/>
                </a:cubicBezTo>
                <a:cubicBezTo>
                  <a:pt x="1278" y="430"/>
                  <a:pt x="1086" y="233"/>
                  <a:pt x="860" y="120"/>
                </a:cubicBezTo>
                <a:cubicBezTo>
                  <a:pt x="696" y="37"/>
                  <a:pt x="521" y="1"/>
                  <a:pt x="34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677;p24">
            <a:extLst>
              <a:ext uri="{FF2B5EF4-FFF2-40B4-BE49-F238E27FC236}">
                <a16:creationId xmlns:a16="http://schemas.microsoft.com/office/drawing/2014/main" id="{12A58FF4-ADCA-6BE7-C81D-D7DD8BB8BFF2}"/>
              </a:ext>
            </a:extLst>
          </p:cNvPr>
          <p:cNvSpPr/>
          <p:nvPr/>
        </p:nvSpPr>
        <p:spPr>
          <a:xfrm>
            <a:off x="5981846" y="4825856"/>
            <a:ext cx="110522" cy="217716"/>
          </a:xfrm>
          <a:custGeom>
            <a:avLst/>
            <a:gdLst/>
            <a:ahLst/>
            <a:cxnLst/>
            <a:rect l="l" t="t" r="r" b="b"/>
            <a:pathLst>
              <a:path w="897" h="1767" extrusionOk="0">
                <a:moveTo>
                  <a:pt x="851" y="1"/>
                </a:moveTo>
                <a:cubicBezTo>
                  <a:pt x="836" y="1"/>
                  <a:pt x="823" y="9"/>
                  <a:pt x="815" y="23"/>
                </a:cubicBezTo>
                <a:lnTo>
                  <a:pt x="28" y="1601"/>
                </a:lnTo>
                <a:cubicBezTo>
                  <a:pt x="27" y="1604"/>
                  <a:pt x="24" y="1608"/>
                  <a:pt x="23" y="1610"/>
                </a:cubicBezTo>
                <a:cubicBezTo>
                  <a:pt x="1" y="1670"/>
                  <a:pt x="29" y="1736"/>
                  <a:pt x="88" y="1759"/>
                </a:cubicBezTo>
                <a:cubicBezTo>
                  <a:pt x="102" y="1764"/>
                  <a:pt x="116" y="1767"/>
                  <a:pt x="130" y="1767"/>
                </a:cubicBezTo>
                <a:cubicBezTo>
                  <a:pt x="175" y="1767"/>
                  <a:pt x="218" y="1740"/>
                  <a:pt x="236" y="1695"/>
                </a:cubicBezTo>
                <a:lnTo>
                  <a:pt x="888" y="56"/>
                </a:lnTo>
                <a:cubicBezTo>
                  <a:pt x="896" y="37"/>
                  <a:pt x="888" y="15"/>
                  <a:pt x="869" y="5"/>
                </a:cubicBezTo>
                <a:cubicBezTo>
                  <a:pt x="863" y="2"/>
                  <a:pt x="857" y="1"/>
                  <a:pt x="851" y="1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678;p24">
            <a:extLst>
              <a:ext uri="{FF2B5EF4-FFF2-40B4-BE49-F238E27FC236}">
                <a16:creationId xmlns:a16="http://schemas.microsoft.com/office/drawing/2014/main" id="{04621A2E-2F89-3B53-AB35-62AF97EFB7E4}"/>
              </a:ext>
            </a:extLst>
          </p:cNvPr>
          <p:cNvSpPr/>
          <p:nvPr/>
        </p:nvSpPr>
        <p:spPr>
          <a:xfrm>
            <a:off x="5963610" y="4737513"/>
            <a:ext cx="193936" cy="216115"/>
          </a:xfrm>
          <a:custGeom>
            <a:avLst/>
            <a:gdLst/>
            <a:ahLst/>
            <a:cxnLst/>
            <a:rect l="l" t="t" r="r" b="b"/>
            <a:pathLst>
              <a:path w="1574" h="1754" extrusionOk="0">
                <a:moveTo>
                  <a:pt x="1314" y="0"/>
                </a:moveTo>
                <a:cubicBezTo>
                  <a:pt x="1241" y="0"/>
                  <a:pt x="1172" y="48"/>
                  <a:pt x="1113" y="96"/>
                </a:cubicBezTo>
                <a:cubicBezTo>
                  <a:pt x="773" y="362"/>
                  <a:pt x="442" y="639"/>
                  <a:pt x="110" y="915"/>
                </a:cubicBezTo>
                <a:cubicBezTo>
                  <a:pt x="79" y="941"/>
                  <a:pt x="48" y="967"/>
                  <a:pt x="27" y="1003"/>
                </a:cubicBezTo>
                <a:cubicBezTo>
                  <a:pt x="7" y="1039"/>
                  <a:pt x="1" y="1085"/>
                  <a:pt x="22" y="1120"/>
                </a:cubicBezTo>
                <a:cubicBezTo>
                  <a:pt x="50" y="1163"/>
                  <a:pt x="103" y="1170"/>
                  <a:pt x="156" y="1170"/>
                </a:cubicBezTo>
                <a:cubicBezTo>
                  <a:pt x="172" y="1170"/>
                  <a:pt x="188" y="1170"/>
                  <a:pt x="203" y="1169"/>
                </a:cubicBezTo>
                <a:cubicBezTo>
                  <a:pt x="218" y="1168"/>
                  <a:pt x="234" y="1167"/>
                  <a:pt x="249" y="1167"/>
                </a:cubicBezTo>
                <a:cubicBezTo>
                  <a:pt x="330" y="1167"/>
                  <a:pt x="410" y="1182"/>
                  <a:pt x="490" y="1197"/>
                </a:cubicBezTo>
                <a:cubicBezTo>
                  <a:pt x="587" y="1215"/>
                  <a:pt x="682" y="1248"/>
                  <a:pt x="769" y="1294"/>
                </a:cubicBezTo>
                <a:cubicBezTo>
                  <a:pt x="878" y="1351"/>
                  <a:pt x="968" y="1432"/>
                  <a:pt x="1058" y="1517"/>
                </a:cubicBezTo>
                <a:cubicBezTo>
                  <a:pt x="1122" y="1575"/>
                  <a:pt x="1187" y="1636"/>
                  <a:pt x="1251" y="1694"/>
                </a:cubicBezTo>
                <a:cubicBezTo>
                  <a:pt x="1281" y="1723"/>
                  <a:pt x="1319" y="1753"/>
                  <a:pt x="1358" y="1753"/>
                </a:cubicBezTo>
                <a:cubicBezTo>
                  <a:pt x="1365" y="1753"/>
                  <a:pt x="1372" y="1752"/>
                  <a:pt x="1379" y="1750"/>
                </a:cubicBezTo>
                <a:cubicBezTo>
                  <a:pt x="1430" y="1736"/>
                  <a:pt x="1450" y="1677"/>
                  <a:pt x="1461" y="1625"/>
                </a:cubicBezTo>
                <a:cubicBezTo>
                  <a:pt x="1553" y="1187"/>
                  <a:pt x="1573" y="736"/>
                  <a:pt x="1521" y="292"/>
                </a:cubicBezTo>
                <a:cubicBezTo>
                  <a:pt x="1513" y="232"/>
                  <a:pt x="1505" y="170"/>
                  <a:pt x="1479" y="117"/>
                </a:cubicBezTo>
                <a:cubicBezTo>
                  <a:pt x="1454" y="63"/>
                  <a:pt x="1405" y="16"/>
                  <a:pt x="1347" y="4"/>
                </a:cubicBezTo>
                <a:cubicBezTo>
                  <a:pt x="1336" y="1"/>
                  <a:pt x="1325" y="0"/>
                  <a:pt x="131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679;p24">
            <a:extLst>
              <a:ext uri="{FF2B5EF4-FFF2-40B4-BE49-F238E27FC236}">
                <a16:creationId xmlns:a16="http://schemas.microsoft.com/office/drawing/2014/main" id="{A47339EC-9EEB-860C-4C05-93C857DB982E}"/>
              </a:ext>
            </a:extLst>
          </p:cNvPr>
          <p:cNvSpPr/>
          <p:nvPr/>
        </p:nvSpPr>
        <p:spPr>
          <a:xfrm>
            <a:off x="5693776" y="4665927"/>
            <a:ext cx="106948" cy="56924"/>
          </a:xfrm>
          <a:custGeom>
            <a:avLst/>
            <a:gdLst/>
            <a:ahLst/>
            <a:cxnLst/>
            <a:rect l="l" t="t" r="r" b="b"/>
            <a:pathLst>
              <a:path w="868" h="462" extrusionOk="0">
                <a:moveTo>
                  <a:pt x="1" y="0"/>
                </a:moveTo>
                <a:lnTo>
                  <a:pt x="1" y="0"/>
                </a:lnTo>
                <a:cubicBezTo>
                  <a:pt x="14" y="111"/>
                  <a:pt x="45" y="227"/>
                  <a:pt x="119" y="311"/>
                </a:cubicBezTo>
                <a:cubicBezTo>
                  <a:pt x="205" y="413"/>
                  <a:pt x="343" y="462"/>
                  <a:pt x="478" y="462"/>
                </a:cubicBezTo>
                <a:cubicBezTo>
                  <a:pt x="479" y="462"/>
                  <a:pt x="480" y="462"/>
                  <a:pt x="482" y="462"/>
                </a:cubicBezTo>
                <a:cubicBezTo>
                  <a:pt x="617" y="459"/>
                  <a:pt x="748" y="412"/>
                  <a:pt x="868" y="349"/>
                </a:cubicBezTo>
                <a:cubicBezTo>
                  <a:pt x="625" y="152"/>
                  <a:pt x="314" y="12"/>
                  <a:pt x="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680;p24">
            <a:extLst>
              <a:ext uri="{FF2B5EF4-FFF2-40B4-BE49-F238E27FC236}">
                <a16:creationId xmlns:a16="http://schemas.microsoft.com/office/drawing/2014/main" id="{7A7F7CCB-610B-3272-5514-C75B870D84CF}"/>
              </a:ext>
            </a:extLst>
          </p:cNvPr>
          <p:cNvSpPr/>
          <p:nvPr/>
        </p:nvSpPr>
        <p:spPr>
          <a:xfrm>
            <a:off x="5693160" y="4656316"/>
            <a:ext cx="62099" cy="122227"/>
          </a:xfrm>
          <a:custGeom>
            <a:avLst/>
            <a:gdLst/>
            <a:ahLst/>
            <a:cxnLst/>
            <a:rect l="l" t="t" r="r" b="b"/>
            <a:pathLst>
              <a:path w="504" h="992" extrusionOk="0">
                <a:moveTo>
                  <a:pt x="478" y="0"/>
                </a:moveTo>
                <a:cubicBezTo>
                  <a:pt x="470" y="0"/>
                  <a:pt x="462" y="5"/>
                  <a:pt x="458" y="13"/>
                </a:cubicBezTo>
                <a:lnTo>
                  <a:pt x="16" y="899"/>
                </a:lnTo>
                <a:cubicBezTo>
                  <a:pt x="14" y="900"/>
                  <a:pt x="14" y="903"/>
                  <a:pt x="13" y="904"/>
                </a:cubicBezTo>
                <a:cubicBezTo>
                  <a:pt x="1" y="938"/>
                  <a:pt x="16" y="975"/>
                  <a:pt x="49" y="987"/>
                </a:cubicBezTo>
                <a:cubicBezTo>
                  <a:pt x="57" y="990"/>
                  <a:pt x="66" y="992"/>
                  <a:pt x="74" y="992"/>
                </a:cubicBezTo>
                <a:cubicBezTo>
                  <a:pt x="99" y="992"/>
                  <a:pt x="123" y="977"/>
                  <a:pt x="132" y="951"/>
                </a:cubicBezTo>
                <a:lnTo>
                  <a:pt x="498" y="31"/>
                </a:lnTo>
                <a:cubicBezTo>
                  <a:pt x="503" y="22"/>
                  <a:pt x="498" y="9"/>
                  <a:pt x="488" y="3"/>
                </a:cubicBezTo>
                <a:cubicBezTo>
                  <a:pt x="485" y="1"/>
                  <a:pt x="482" y="0"/>
                  <a:pt x="47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681;p24">
            <a:extLst>
              <a:ext uri="{FF2B5EF4-FFF2-40B4-BE49-F238E27FC236}">
                <a16:creationId xmlns:a16="http://schemas.microsoft.com/office/drawing/2014/main" id="{DE12CB6B-8407-6876-F016-03CF20D17AA7}"/>
              </a:ext>
            </a:extLst>
          </p:cNvPr>
          <p:cNvSpPr/>
          <p:nvPr/>
        </p:nvSpPr>
        <p:spPr>
          <a:xfrm>
            <a:off x="5690819" y="4589659"/>
            <a:ext cx="138244" cy="127525"/>
          </a:xfrm>
          <a:custGeom>
            <a:avLst/>
            <a:gdLst/>
            <a:ahLst/>
            <a:cxnLst/>
            <a:rect l="l" t="t" r="r" b="b"/>
            <a:pathLst>
              <a:path w="1122" h="1035" extrusionOk="0">
                <a:moveTo>
                  <a:pt x="669" y="1"/>
                </a:moveTo>
                <a:cubicBezTo>
                  <a:pt x="622" y="1"/>
                  <a:pt x="575" y="5"/>
                  <a:pt x="528" y="10"/>
                </a:cubicBezTo>
                <a:cubicBezTo>
                  <a:pt x="364" y="28"/>
                  <a:pt x="182" y="65"/>
                  <a:pt x="83" y="199"/>
                </a:cubicBezTo>
                <a:cubicBezTo>
                  <a:pt x="11" y="298"/>
                  <a:pt x="0" y="429"/>
                  <a:pt x="12" y="551"/>
                </a:cubicBezTo>
                <a:cubicBezTo>
                  <a:pt x="18" y="612"/>
                  <a:pt x="28" y="675"/>
                  <a:pt x="57" y="731"/>
                </a:cubicBezTo>
                <a:cubicBezTo>
                  <a:pt x="84" y="787"/>
                  <a:pt x="132" y="835"/>
                  <a:pt x="192" y="853"/>
                </a:cubicBezTo>
                <a:cubicBezTo>
                  <a:pt x="243" y="867"/>
                  <a:pt x="298" y="859"/>
                  <a:pt x="350" y="867"/>
                </a:cubicBezTo>
                <a:cubicBezTo>
                  <a:pt x="448" y="882"/>
                  <a:pt x="456" y="980"/>
                  <a:pt x="543" y="1012"/>
                </a:cubicBezTo>
                <a:cubicBezTo>
                  <a:pt x="583" y="1027"/>
                  <a:pt x="626" y="1034"/>
                  <a:pt x="670" y="1034"/>
                </a:cubicBezTo>
                <a:cubicBezTo>
                  <a:pt x="726" y="1034"/>
                  <a:pt x="783" y="1022"/>
                  <a:pt x="834" y="999"/>
                </a:cubicBezTo>
                <a:cubicBezTo>
                  <a:pt x="951" y="945"/>
                  <a:pt x="1038" y="840"/>
                  <a:pt x="1080" y="720"/>
                </a:cubicBezTo>
                <a:cubicBezTo>
                  <a:pt x="1122" y="600"/>
                  <a:pt x="1121" y="467"/>
                  <a:pt x="1090" y="344"/>
                </a:cubicBezTo>
                <a:cubicBezTo>
                  <a:pt x="1060" y="229"/>
                  <a:pt x="1002" y="114"/>
                  <a:pt x="900" y="54"/>
                </a:cubicBezTo>
                <a:cubicBezTo>
                  <a:pt x="830" y="13"/>
                  <a:pt x="750" y="1"/>
                  <a:pt x="6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682;p24">
            <a:extLst>
              <a:ext uri="{FF2B5EF4-FFF2-40B4-BE49-F238E27FC236}">
                <a16:creationId xmlns:a16="http://schemas.microsoft.com/office/drawing/2014/main" id="{0D325B75-7B4A-5D52-EC4E-1C4DFA2662DC}"/>
              </a:ext>
            </a:extLst>
          </p:cNvPr>
          <p:cNvSpPr/>
          <p:nvPr/>
        </p:nvSpPr>
        <p:spPr>
          <a:xfrm>
            <a:off x="3053713" y="4890049"/>
            <a:ext cx="103745" cy="65303"/>
          </a:xfrm>
          <a:custGeom>
            <a:avLst/>
            <a:gdLst/>
            <a:ahLst/>
            <a:cxnLst/>
            <a:rect l="l" t="t" r="r" b="b"/>
            <a:pathLst>
              <a:path w="842" h="530" extrusionOk="0">
                <a:moveTo>
                  <a:pt x="841" y="1"/>
                </a:moveTo>
                <a:cubicBezTo>
                  <a:pt x="532" y="49"/>
                  <a:pt x="219" y="183"/>
                  <a:pt x="0" y="407"/>
                </a:cubicBezTo>
                <a:cubicBezTo>
                  <a:pt x="92" y="471"/>
                  <a:pt x="198" y="526"/>
                  <a:pt x="310" y="530"/>
                </a:cubicBezTo>
                <a:cubicBezTo>
                  <a:pt x="315" y="530"/>
                  <a:pt x="319" y="530"/>
                  <a:pt x="324" y="530"/>
                </a:cubicBezTo>
                <a:cubicBezTo>
                  <a:pt x="454" y="530"/>
                  <a:pt x="578" y="460"/>
                  <a:pt x="664" y="362"/>
                </a:cubicBezTo>
                <a:cubicBezTo>
                  <a:pt x="754" y="261"/>
                  <a:pt x="807" y="132"/>
                  <a:pt x="84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683;p24">
            <a:extLst>
              <a:ext uri="{FF2B5EF4-FFF2-40B4-BE49-F238E27FC236}">
                <a16:creationId xmlns:a16="http://schemas.microsoft.com/office/drawing/2014/main" id="{7FAE6925-9181-3289-78D5-9233AE1AF688}"/>
              </a:ext>
            </a:extLst>
          </p:cNvPr>
          <p:cNvSpPr/>
          <p:nvPr/>
        </p:nvSpPr>
        <p:spPr>
          <a:xfrm>
            <a:off x="3085009" y="4889803"/>
            <a:ext cx="60867" cy="122720"/>
          </a:xfrm>
          <a:custGeom>
            <a:avLst/>
            <a:gdLst/>
            <a:ahLst/>
            <a:cxnLst/>
            <a:rect l="l" t="t" r="r" b="b"/>
            <a:pathLst>
              <a:path w="494" h="996" extrusionOk="0">
                <a:moveTo>
                  <a:pt x="24" y="0"/>
                </a:moveTo>
                <a:cubicBezTo>
                  <a:pt x="22" y="0"/>
                  <a:pt x="19" y="1"/>
                  <a:pt x="16" y="2"/>
                </a:cubicBezTo>
                <a:cubicBezTo>
                  <a:pt x="5" y="7"/>
                  <a:pt x="0" y="20"/>
                  <a:pt x="3" y="31"/>
                </a:cubicBezTo>
                <a:lnTo>
                  <a:pt x="360" y="954"/>
                </a:lnTo>
                <a:cubicBezTo>
                  <a:pt x="362" y="956"/>
                  <a:pt x="362" y="958"/>
                  <a:pt x="363" y="959"/>
                </a:cubicBezTo>
                <a:cubicBezTo>
                  <a:pt x="374" y="983"/>
                  <a:pt x="397" y="996"/>
                  <a:pt x="420" y="996"/>
                </a:cubicBezTo>
                <a:cubicBezTo>
                  <a:pt x="430" y="996"/>
                  <a:pt x="440" y="993"/>
                  <a:pt x="449" y="989"/>
                </a:cubicBezTo>
                <a:cubicBezTo>
                  <a:pt x="481" y="974"/>
                  <a:pt x="493" y="936"/>
                  <a:pt x="478" y="903"/>
                </a:cubicBezTo>
                <a:lnTo>
                  <a:pt x="45" y="13"/>
                </a:lnTo>
                <a:cubicBezTo>
                  <a:pt x="41" y="5"/>
                  <a:pt x="33" y="0"/>
                  <a:pt x="24" y="0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684;p24">
            <a:extLst>
              <a:ext uri="{FF2B5EF4-FFF2-40B4-BE49-F238E27FC236}">
                <a16:creationId xmlns:a16="http://schemas.microsoft.com/office/drawing/2014/main" id="{3AF93FDB-3113-55FF-DE52-860EB963DA9C}"/>
              </a:ext>
            </a:extLst>
          </p:cNvPr>
          <p:cNvSpPr/>
          <p:nvPr/>
        </p:nvSpPr>
        <p:spPr>
          <a:xfrm>
            <a:off x="3016257" y="4811810"/>
            <a:ext cx="143789" cy="136150"/>
          </a:xfrm>
          <a:custGeom>
            <a:avLst/>
            <a:gdLst/>
            <a:ahLst/>
            <a:cxnLst/>
            <a:rect l="l" t="t" r="r" b="b"/>
            <a:pathLst>
              <a:path w="1167" h="1105" extrusionOk="0">
                <a:moveTo>
                  <a:pt x="574" y="0"/>
                </a:moveTo>
                <a:cubicBezTo>
                  <a:pt x="540" y="0"/>
                  <a:pt x="507" y="5"/>
                  <a:pt x="475" y="15"/>
                </a:cubicBezTo>
                <a:cubicBezTo>
                  <a:pt x="355" y="51"/>
                  <a:pt x="268" y="157"/>
                  <a:pt x="194" y="259"/>
                </a:cubicBezTo>
                <a:cubicBezTo>
                  <a:pt x="97" y="393"/>
                  <a:pt x="0" y="553"/>
                  <a:pt x="33" y="715"/>
                </a:cubicBezTo>
                <a:cubicBezTo>
                  <a:pt x="58" y="835"/>
                  <a:pt x="149" y="931"/>
                  <a:pt x="246" y="1006"/>
                </a:cubicBezTo>
                <a:cubicBezTo>
                  <a:pt x="296" y="1043"/>
                  <a:pt x="349" y="1077"/>
                  <a:pt x="410" y="1094"/>
                </a:cubicBezTo>
                <a:cubicBezTo>
                  <a:pt x="433" y="1101"/>
                  <a:pt x="457" y="1104"/>
                  <a:pt x="481" y="1104"/>
                </a:cubicBezTo>
                <a:cubicBezTo>
                  <a:pt x="519" y="1104"/>
                  <a:pt x="557" y="1096"/>
                  <a:pt x="590" y="1076"/>
                </a:cubicBezTo>
                <a:cubicBezTo>
                  <a:pt x="636" y="1048"/>
                  <a:pt x="667" y="1002"/>
                  <a:pt x="708" y="968"/>
                </a:cubicBezTo>
                <a:cubicBezTo>
                  <a:pt x="739" y="943"/>
                  <a:pt x="770" y="938"/>
                  <a:pt x="801" y="938"/>
                </a:cubicBezTo>
                <a:cubicBezTo>
                  <a:pt x="823" y="938"/>
                  <a:pt x="844" y="941"/>
                  <a:pt x="866" y="941"/>
                </a:cubicBezTo>
                <a:cubicBezTo>
                  <a:pt x="891" y="941"/>
                  <a:pt x="916" y="937"/>
                  <a:pt x="942" y="924"/>
                </a:cubicBezTo>
                <a:cubicBezTo>
                  <a:pt x="1030" y="878"/>
                  <a:pt x="1097" y="793"/>
                  <a:pt x="1128" y="699"/>
                </a:cubicBezTo>
                <a:cubicBezTo>
                  <a:pt x="1167" y="578"/>
                  <a:pt x="1147" y="443"/>
                  <a:pt x="1087" y="330"/>
                </a:cubicBezTo>
                <a:cubicBezTo>
                  <a:pt x="1028" y="219"/>
                  <a:pt x="929" y="129"/>
                  <a:pt x="818" y="70"/>
                </a:cubicBezTo>
                <a:cubicBezTo>
                  <a:pt x="742" y="29"/>
                  <a:pt x="657" y="0"/>
                  <a:pt x="5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685;p24">
            <a:extLst>
              <a:ext uri="{FF2B5EF4-FFF2-40B4-BE49-F238E27FC236}">
                <a16:creationId xmlns:a16="http://schemas.microsoft.com/office/drawing/2014/main" id="{A1D74C82-562E-1025-F520-CA43AE4BEC9A}"/>
              </a:ext>
            </a:extLst>
          </p:cNvPr>
          <p:cNvSpPr/>
          <p:nvPr/>
        </p:nvSpPr>
        <p:spPr>
          <a:xfrm>
            <a:off x="3378130" y="4596682"/>
            <a:ext cx="143912" cy="99679"/>
          </a:xfrm>
          <a:custGeom>
            <a:avLst/>
            <a:gdLst/>
            <a:ahLst/>
            <a:cxnLst/>
            <a:rect l="l" t="t" r="r" b="b"/>
            <a:pathLst>
              <a:path w="1168" h="809" extrusionOk="0">
                <a:moveTo>
                  <a:pt x="1111" y="1"/>
                </a:moveTo>
                <a:cubicBezTo>
                  <a:pt x="987" y="1"/>
                  <a:pt x="866" y="47"/>
                  <a:pt x="754" y="102"/>
                </a:cubicBezTo>
                <a:cubicBezTo>
                  <a:pt x="476" y="237"/>
                  <a:pt x="217" y="425"/>
                  <a:pt x="0" y="650"/>
                </a:cubicBezTo>
                <a:cubicBezTo>
                  <a:pt x="47" y="719"/>
                  <a:pt x="129" y="760"/>
                  <a:pt x="212" y="760"/>
                </a:cubicBezTo>
                <a:cubicBezTo>
                  <a:pt x="229" y="760"/>
                  <a:pt x="246" y="758"/>
                  <a:pt x="263" y="755"/>
                </a:cubicBezTo>
                <a:cubicBezTo>
                  <a:pt x="292" y="749"/>
                  <a:pt x="320" y="737"/>
                  <a:pt x="349" y="737"/>
                </a:cubicBezTo>
                <a:cubicBezTo>
                  <a:pt x="352" y="737"/>
                  <a:pt x="354" y="737"/>
                  <a:pt x="356" y="737"/>
                </a:cubicBezTo>
                <a:cubicBezTo>
                  <a:pt x="397" y="739"/>
                  <a:pt x="432" y="767"/>
                  <a:pt x="468" y="784"/>
                </a:cubicBezTo>
                <a:cubicBezTo>
                  <a:pt x="502" y="801"/>
                  <a:pt x="540" y="809"/>
                  <a:pt x="578" y="809"/>
                </a:cubicBezTo>
                <a:cubicBezTo>
                  <a:pt x="663" y="809"/>
                  <a:pt x="747" y="770"/>
                  <a:pt x="798" y="703"/>
                </a:cubicBezTo>
                <a:cubicBezTo>
                  <a:pt x="825" y="667"/>
                  <a:pt x="842" y="622"/>
                  <a:pt x="877" y="594"/>
                </a:cubicBezTo>
                <a:cubicBezTo>
                  <a:pt x="936" y="545"/>
                  <a:pt x="1029" y="552"/>
                  <a:pt x="1085" y="498"/>
                </a:cubicBezTo>
                <a:cubicBezTo>
                  <a:pt x="1115" y="468"/>
                  <a:pt x="1128" y="427"/>
                  <a:pt x="1138" y="386"/>
                </a:cubicBezTo>
                <a:cubicBezTo>
                  <a:pt x="1167" y="261"/>
                  <a:pt x="1161" y="124"/>
                  <a:pt x="1122" y="1"/>
                </a:cubicBezTo>
                <a:cubicBezTo>
                  <a:pt x="1119" y="1"/>
                  <a:pt x="1115" y="1"/>
                  <a:pt x="11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686;p24">
            <a:extLst>
              <a:ext uri="{FF2B5EF4-FFF2-40B4-BE49-F238E27FC236}">
                <a16:creationId xmlns:a16="http://schemas.microsoft.com/office/drawing/2014/main" id="{836BCF5E-CCED-6167-3971-8945866D91B2}"/>
              </a:ext>
            </a:extLst>
          </p:cNvPr>
          <p:cNvSpPr/>
          <p:nvPr/>
        </p:nvSpPr>
        <p:spPr>
          <a:xfrm>
            <a:off x="3420762" y="4593725"/>
            <a:ext cx="111384" cy="204779"/>
          </a:xfrm>
          <a:custGeom>
            <a:avLst/>
            <a:gdLst/>
            <a:ahLst/>
            <a:cxnLst/>
            <a:rect l="l" t="t" r="r" b="b"/>
            <a:pathLst>
              <a:path w="904" h="1662" extrusionOk="0">
                <a:moveTo>
                  <a:pt x="44" y="1"/>
                </a:moveTo>
                <a:cubicBezTo>
                  <a:pt x="39" y="1"/>
                  <a:pt x="34" y="2"/>
                  <a:pt x="29" y="4"/>
                </a:cubicBezTo>
                <a:cubicBezTo>
                  <a:pt x="9" y="13"/>
                  <a:pt x="1" y="35"/>
                  <a:pt x="9" y="53"/>
                </a:cubicBezTo>
                <a:lnTo>
                  <a:pt x="679" y="1596"/>
                </a:lnTo>
                <a:lnTo>
                  <a:pt x="683" y="1604"/>
                </a:lnTo>
                <a:cubicBezTo>
                  <a:pt x="703" y="1641"/>
                  <a:pt x="741" y="1662"/>
                  <a:pt x="779" y="1662"/>
                </a:cubicBezTo>
                <a:cubicBezTo>
                  <a:pt x="797" y="1662"/>
                  <a:pt x="814" y="1657"/>
                  <a:pt x="831" y="1648"/>
                </a:cubicBezTo>
                <a:cubicBezTo>
                  <a:pt x="884" y="1621"/>
                  <a:pt x="903" y="1554"/>
                  <a:pt x="876" y="1502"/>
                </a:cubicBezTo>
                <a:lnTo>
                  <a:pt x="78" y="21"/>
                </a:lnTo>
                <a:cubicBezTo>
                  <a:pt x="71" y="9"/>
                  <a:pt x="58" y="1"/>
                  <a:pt x="44" y="1"/>
                </a:cubicBezTo>
                <a:close/>
              </a:path>
            </a:pathLst>
          </a:custGeom>
          <a:solidFill>
            <a:srgbClr val="E7C0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687;p24">
            <a:extLst>
              <a:ext uri="{FF2B5EF4-FFF2-40B4-BE49-F238E27FC236}">
                <a16:creationId xmlns:a16="http://schemas.microsoft.com/office/drawing/2014/main" id="{8F5BA299-A4C6-51C5-9A0B-A044C9C75BDF}"/>
              </a:ext>
            </a:extLst>
          </p:cNvPr>
          <p:cNvSpPr/>
          <p:nvPr/>
        </p:nvSpPr>
        <p:spPr>
          <a:xfrm>
            <a:off x="3299398" y="4472977"/>
            <a:ext cx="220304" cy="210201"/>
          </a:xfrm>
          <a:custGeom>
            <a:avLst/>
            <a:gdLst/>
            <a:ahLst/>
            <a:cxnLst/>
            <a:rect l="l" t="t" r="r" b="b"/>
            <a:pathLst>
              <a:path w="1788" h="1706" extrusionOk="0">
                <a:moveTo>
                  <a:pt x="1024" y="0"/>
                </a:moveTo>
                <a:cubicBezTo>
                  <a:pt x="934" y="0"/>
                  <a:pt x="843" y="23"/>
                  <a:pt x="761" y="63"/>
                </a:cubicBezTo>
                <a:cubicBezTo>
                  <a:pt x="639" y="122"/>
                  <a:pt x="537" y="216"/>
                  <a:pt x="457" y="321"/>
                </a:cubicBezTo>
                <a:cubicBezTo>
                  <a:pt x="400" y="400"/>
                  <a:pt x="354" y="485"/>
                  <a:pt x="279" y="550"/>
                </a:cubicBezTo>
                <a:cubicBezTo>
                  <a:pt x="237" y="587"/>
                  <a:pt x="186" y="617"/>
                  <a:pt x="143" y="656"/>
                </a:cubicBezTo>
                <a:cubicBezTo>
                  <a:pt x="69" y="719"/>
                  <a:pt x="21" y="810"/>
                  <a:pt x="11" y="902"/>
                </a:cubicBezTo>
                <a:cubicBezTo>
                  <a:pt x="1" y="994"/>
                  <a:pt x="27" y="1088"/>
                  <a:pt x="87" y="1158"/>
                </a:cubicBezTo>
                <a:cubicBezTo>
                  <a:pt x="184" y="1275"/>
                  <a:pt x="352" y="1321"/>
                  <a:pt x="454" y="1431"/>
                </a:cubicBezTo>
                <a:cubicBezTo>
                  <a:pt x="502" y="1484"/>
                  <a:pt x="533" y="1548"/>
                  <a:pt x="576" y="1603"/>
                </a:cubicBezTo>
                <a:cubicBezTo>
                  <a:pt x="620" y="1658"/>
                  <a:pt x="682" y="1706"/>
                  <a:pt x="758" y="1706"/>
                </a:cubicBezTo>
                <a:cubicBezTo>
                  <a:pt x="844" y="1703"/>
                  <a:pt x="917" y="1643"/>
                  <a:pt x="981" y="1584"/>
                </a:cubicBezTo>
                <a:cubicBezTo>
                  <a:pt x="1050" y="1518"/>
                  <a:pt x="1112" y="1465"/>
                  <a:pt x="1208" y="1456"/>
                </a:cubicBezTo>
                <a:cubicBezTo>
                  <a:pt x="1310" y="1449"/>
                  <a:pt x="1419" y="1425"/>
                  <a:pt x="1515" y="1384"/>
                </a:cubicBezTo>
                <a:cubicBezTo>
                  <a:pt x="1620" y="1341"/>
                  <a:pt x="1715" y="1263"/>
                  <a:pt x="1756" y="1162"/>
                </a:cubicBezTo>
                <a:cubicBezTo>
                  <a:pt x="1787" y="1083"/>
                  <a:pt x="1782" y="999"/>
                  <a:pt x="1754" y="923"/>
                </a:cubicBezTo>
                <a:cubicBezTo>
                  <a:pt x="1726" y="847"/>
                  <a:pt x="1675" y="782"/>
                  <a:pt x="1616" y="725"/>
                </a:cubicBezTo>
                <a:cubicBezTo>
                  <a:pt x="1569" y="679"/>
                  <a:pt x="1514" y="637"/>
                  <a:pt x="1482" y="579"/>
                </a:cubicBezTo>
                <a:cubicBezTo>
                  <a:pt x="1431" y="483"/>
                  <a:pt x="1451" y="362"/>
                  <a:pt x="1419" y="258"/>
                </a:cubicBezTo>
                <a:cubicBezTo>
                  <a:pt x="1382" y="139"/>
                  <a:pt x="1274" y="48"/>
                  <a:pt x="1150" y="16"/>
                </a:cubicBezTo>
                <a:cubicBezTo>
                  <a:pt x="1109" y="5"/>
                  <a:pt x="1066" y="0"/>
                  <a:pt x="10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688;p24">
            <a:extLst>
              <a:ext uri="{FF2B5EF4-FFF2-40B4-BE49-F238E27FC236}">
                <a16:creationId xmlns:a16="http://schemas.microsoft.com/office/drawing/2014/main" id="{55F6808B-D884-CF29-D800-90BB45FFB6A3}"/>
              </a:ext>
            </a:extLst>
          </p:cNvPr>
          <p:cNvSpPr/>
          <p:nvPr/>
        </p:nvSpPr>
        <p:spPr>
          <a:xfrm>
            <a:off x="5493680" y="4540374"/>
            <a:ext cx="156480" cy="83168"/>
          </a:xfrm>
          <a:custGeom>
            <a:avLst/>
            <a:gdLst/>
            <a:ahLst/>
            <a:cxnLst/>
            <a:rect l="l" t="t" r="r" b="b"/>
            <a:pathLst>
              <a:path w="1270" h="675" extrusionOk="0">
                <a:moveTo>
                  <a:pt x="21" y="0"/>
                </a:moveTo>
                <a:cubicBezTo>
                  <a:pt x="0" y="100"/>
                  <a:pt x="45" y="208"/>
                  <a:pt x="128" y="263"/>
                </a:cubicBezTo>
                <a:cubicBezTo>
                  <a:pt x="155" y="281"/>
                  <a:pt x="185" y="294"/>
                  <a:pt x="206" y="319"/>
                </a:cubicBezTo>
                <a:cubicBezTo>
                  <a:pt x="233" y="348"/>
                  <a:pt x="237" y="392"/>
                  <a:pt x="250" y="431"/>
                </a:cubicBezTo>
                <a:cubicBezTo>
                  <a:pt x="284" y="537"/>
                  <a:pt x="394" y="613"/>
                  <a:pt x="506" y="613"/>
                </a:cubicBezTo>
                <a:cubicBezTo>
                  <a:pt x="517" y="613"/>
                  <a:pt x="528" y="613"/>
                  <a:pt x="538" y="611"/>
                </a:cubicBezTo>
                <a:cubicBezTo>
                  <a:pt x="579" y="606"/>
                  <a:pt x="618" y="591"/>
                  <a:pt x="658" y="591"/>
                </a:cubicBezTo>
                <a:cubicBezTo>
                  <a:pt x="662" y="591"/>
                  <a:pt x="667" y="591"/>
                  <a:pt x="671" y="592"/>
                </a:cubicBezTo>
                <a:cubicBezTo>
                  <a:pt x="748" y="601"/>
                  <a:pt x="808" y="672"/>
                  <a:pt x="885" y="675"/>
                </a:cubicBezTo>
                <a:cubicBezTo>
                  <a:pt x="887" y="675"/>
                  <a:pt x="889" y="675"/>
                  <a:pt x="891" y="675"/>
                </a:cubicBezTo>
                <a:cubicBezTo>
                  <a:pt x="931" y="675"/>
                  <a:pt x="969" y="656"/>
                  <a:pt x="1003" y="636"/>
                </a:cubicBezTo>
                <a:cubicBezTo>
                  <a:pt x="1114" y="567"/>
                  <a:pt x="1208" y="470"/>
                  <a:pt x="1270" y="356"/>
                </a:cubicBezTo>
                <a:cubicBezTo>
                  <a:pt x="1183" y="263"/>
                  <a:pt x="1062" y="205"/>
                  <a:pt x="941" y="162"/>
                </a:cubicBezTo>
                <a:cubicBezTo>
                  <a:pt x="649" y="56"/>
                  <a:pt x="333" y="0"/>
                  <a:pt x="2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689;p24">
            <a:extLst>
              <a:ext uri="{FF2B5EF4-FFF2-40B4-BE49-F238E27FC236}">
                <a16:creationId xmlns:a16="http://schemas.microsoft.com/office/drawing/2014/main" id="{29762F8D-9841-6212-7B7E-19F297D3684A}"/>
              </a:ext>
            </a:extLst>
          </p:cNvPr>
          <p:cNvSpPr/>
          <p:nvPr/>
        </p:nvSpPr>
        <p:spPr>
          <a:xfrm>
            <a:off x="5499717" y="4515609"/>
            <a:ext cx="91547" cy="213281"/>
          </a:xfrm>
          <a:custGeom>
            <a:avLst/>
            <a:gdLst/>
            <a:ahLst/>
            <a:cxnLst/>
            <a:rect l="l" t="t" r="r" b="b"/>
            <a:pathLst>
              <a:path w="743" h="1731" extrusionOk="0">
                <a:moveTo>
                  <a:pt x="697" y="1"/>
                </a:moveTo>
                <a:cubicBezTo>
                  <a:pt x="682" y="1"/>
                  <a:pt x="668" y="10"/>
                  <a:pt x="662" y="24"/>
                </a:cubicBezTo>
                <a:lnTo>
                  <a:pt x="20" y="1580"/>
                </a:lnTo>
                <a:cubicBezTo>
                  <a:pt x="20" y="1582"/>
                  <a:pt x="19" y="1586"/>
                  <a:pt x="18" y="1589"/>
                </a:cubicBezTo>
                <a:cubicBezTo>
                  <a:pt x="0" y="1646"/>
                  <a:pt x="31" y="1707"/>
                  <a:pt x="88" y="1725"/>
                </a:cubicBezTo>
                <a:cubicBezTo>
                  <a:pt x="100" y="1728"/>
                  <a:pt x="111" y="1730"/>
                  <a:pt x="122" y="1730"/>
                </a:cubicBezTo>
                <a:cubicBezTo>
                  <a:pt x="168" y="1730"/>
                  <a:pt x="211" y="1701"/>
                  <a:pt x="225" y="1655"/>
                </a:cubicBezTo>
                <a:lnTo>
                  <a:pt x="735" y="52"/>
                </a:lnTo>
                <a:cubicBezTo>
                  <a:pt x="742" y="35"/>
                  <a:pt x="733" y="14"/>
                  <a:pt x="712" y="4"/>
                </a:cubicBezTo>
                <a:cubicBezTo>
                  <a:pt x="708" y="2"/>
                  <a:pt x="703" y="1"/>
                  <a:pt x="6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690;p24">
            <a:extLst>
              <a:ext uri="{FF2B5EF4-FFF2-40B4-BE49-F238E27FC236}">
                <a16:creationId xmlns:a16="http://schemas.microsoft.com/office/drawing/2014/main" id="{FD73767B-D449-21CC-A30C-ED3DD320675C}"/>
              </a:ext>
            </a:extLst>
          </p:cNvPr>
          <p:cNvSpPr/>
          <p:nvPr/>
        </p:nvSpPr>
        <p:spPr>
          <a:xfrm>
            <a:off x="5490846" y="4409400"/>
            <a:ext cx="203793" cy="191226"/>
          </a:xfrm>
          <a:custGeom>
            <a:avLst/>
            <a:gdLst/>
            <a:ahLst/>
            <a:cxnLst/>
            <a:rect l="l" t="t" r="r" b="b"/>
            <a:pathLst>
              <a:path w="1654" h="1552" extrusionOk="0">
                <a:moveTo>
                  <a:pt x="1001" y="0"/>
                </a:moveTo>
                <a:cubicBezTo>
                  <a:pt x="960" y="0"/>
                  <a:pt x="919" y="3"/>
                  <a:pt x="879" y="8"/>
                </a:cubicBezTo>
                <a:cubicBezTo>
                  <a:pt x="796" y="20"/>
                  <a:pt x="713" y="41"/>
                  <a:pt x="629" y="41"/>
                </a:cubicBezTo>
                <a:cubicBezTo>
                  <a:pt x="616" y="41"/>
                  <a:pt x="603" y="40"/>
                  <a:pt x="590" y="39"/>
                </a:cubicBezTo>
                <a:cubicBezTo>
                  <a:pt x="533" y="34"/>
                  <a:pt x="476" y="19"/>
                  <a:pt x="418" y="14"/>
                </a:cubicBezTo>
                <a:cubicBezTo>
                  <a:pt x="408" y="13"/>
                  <a:pt x="398" y="12"/>
                  <a:pt x="388" y="12"/>
                </a:cubicBezTo>
                <a:cubicBezTo>
                  <a:pt x="300" y="12"/>
                  <a:pt x="214" y="40"/>
                  <a:pt x="149" y="90"/>
                </a:cubicBezTo>
                <a:cubicBezTo>
                  <a:pt x="74" y="147"/>
                  <a:pt x="27" y="231"/>
                  <a:pt x="17" y="323"/>
                </a:cubicBezTo>
                <a:cubicBezTo>
                  <a:pt x="1" y="473"/>
                  <a:pt x="85" y="625"/>
                  <a:pt x="75" y="776"/>
                </a:cubicBezTo>
                <a:cubicBezTo>
                  <a:pt x="70" y="846"/>
                  <a:pt x="47" y="913"/>
                  <a:pt x="37" y="983"/>
                </a:cubicBezTo>
                <a:cubicBezTo>
                  <a:pt x="28" y="1054"/>
                  <a:pt x="37" y="1132"/>
                  <a:pt x="90" y="1185"/>
                </a:cubicBezTo>
                <a:cubicBezTo>
                  <a:pt x="150" y="1245"/>
                  <a:pt x="246" y="1257"/>
                  <a:pt x="331" y="1261"/>
                </a:cubicBezTo>
                <a:cubicBezTo>
                  <a:pt x="427" y="1266"/>
                  <a:pt x="509" y="1274"/>
                  <a:pt x="584" y="1336"/>
                </a:cubicBezTo>
                <a:cubicBezTo>
                  <a:pt x="662" y="1405"/>
                  <a:pt x="754" y="1466"/>
                  <a:pt x="850" y="1507"/>
                </a:cubicBezTo>
                <a:cubicBezTo>
                  <a:pt x="912" y="1534"/>
                  <a:pt x="982" y="1551"/>
                  <a:pt x="1049" y="1551"/>
                </a:cubicBezTo>
                <a:cubicBezTo>
                  <a:pt x="1094" y="1551"/>
                  <a:pt x="1138" y="1544"/>
                  <a:pt x="1178" y="1527"/>
                </a:cubicBezTo>
                <a:cubicBezTo>
                  <a:pt x="1255" y="1495"/>
                  <a:pt x="1313" y="1431"/>
                  <a:pt x="1348" y="1358"/>
                </a:cubicBezTo>
                <a:cubicBezTo>
                  <a:pt x="1382" y="1285"/>
                  <a:pt x="1393" y="1204"/>
                  <a:pt x="1393" y="1123"/>
                </a:cubicBezTo>
                <a:cubicBezTo>
                  <a:pt x="1392" y="1056"/>
                  <a:pt x="1384" y="988"/>
                  <a:pt x="1404" y="923"/>
                </a:cubicBezTo>
                <a:cubicBezTo>
                  <a:pt x="1438" y="820"/>
                  <a:pt x="1541" y="750"/>
                  <a:pt x="1593" y="655"/>
                </a:cubicBezTo>
                <a:cubicBezTo>
                  <a:pt x="1653" y="546"/>
                  <a:pt x="1643" y="405"/>
                  <a:pt x="1578" y="293"/>
                </a:cubicBezTo>
                <a:cubicBezTo>
                  <a:pt x="1515" y="180"/>
                  <a:pt x="1400" y="93"/>
                  <a:pt x="1275" y="47"/>
                </a:cubicBezTo>
                <a:cubicBezTo>
                  <a:pt x="1187" y="15"/>
                  <a:pt x="1093" y="0"/>
                  <a:pt x="10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693;p24">
            <a:extLst>
              <a:ext uri="{FF2B5EF4-FFF2-40B4-BE49-F238E27FC236}">
                <a16:creationId xmlns:a16="http://schemas.microsoft.com/office/drawing/2014/main" id="{CAA839D2-BB84-3CED-21FE-65ED66325FC3}"/>
              </a:ext>
            </a:extLst>
          </p:cNvPr>
          <p:cNvSpPr/>
          <p:nvPr/>
        </p:nvSpPr>
        <p:spPr>
          <a:xfrm>
            <a:off x="5019437" y="3436520"/>
            <a:ext cx="764164" cy="390953"/>
          </a:xfrm>
          <a:custGeom>
            <a:avLst/>
            <a:gdLst/>
            <a:ahLst/>
            <a:cxnLst/>
            <a:rect l="l" t="t" r="r" b="b"/>
            <a:pathLst>
              <a:path w="6202" h="3173" extrusionOk="0">
                <a:moveTo>
                  <a:pt x="2317" y="1"/>
                </a:moveTo>
                <a:cubicBezTo>
                  <a:pt x="2057" y="1"/>
                  <a:pt x="1796" y="85"/>
                  <a:pt x="1589" y="244"/>
                </a:cubicBezTo>
                <a:cubicBezTo>
                  <a:pt x="1279" y="484"/>
                  <a:pt x="1060" y="898"/>
                  <a:pt x="1095" y="1288"/>
                </a:cubicBezTo>
                <a:cubicBezTo>
                  <a:pt x="712" y="1302"/>
                  <a:pt x="358" y="1436"/>
                  <a:pt x="1" y="1573"/>
                </a:cubicBezTo>
                <a:cubicBezTo>
                  <a:pt x="3679" y="1669"/>
                  <a:pt x="6028" y="3076"/>
                  <a:pt x="6201" y="3172"/>
                </a:cubicBezTo>
                <a:cubicBezTo>
                  <a:pt x="6090" y="2829"/>
                  <a:pt x="5890" y="2506"/>
                  <a:pt x="5613" y="2276"/>
                </a:cubicBezTo>
                <a:cubicBezTo>
                  <a:pt x="5713" y="1886"/>
                  <a:pt x="5785" y="1474"/>
                  <a:pt x="5700" y="1079"/>
                </a:cubicBezTo>
                <a:cubicBezTo>
                  <a:pt x="5614" y="685"/>
                  <a:pt x="5339" y="309"/>
                  <a:pt x="4948" y="208"/>
                </a:cubicBezTo>
                <a:cubicBezTo>
                  <a:pt x="4873" y="188"/>
                  <a:pt x="4797" y="179"/>
                  <a:pt x="4720" y="179"/>
                </a:cubicBezTo>
                <a:cubicBezTo>
                  <a:pt x="4508" y="179"/>
                  <a:pt x="4295" y="249"/>
                  <a:pt x="4109" y="356"/>
                </a:cubicBezTo>
                <a:cubicBezTo>
                  <a:pt x="3856" y="501"/>
                  <a:pt x="3656" y="698"/>
                  <a:pt x="3454" y="908"/>
                </a:cubicBezTo>
                <a:cubicBezTo>
                  <a:pt x="3366" y="526"/>
                  <a:pt x="3073" y="198"/>
                  <a:pt x="2703" y="66"/>
                </a:cubicBezTo>
                <a:cubicBezTo>
                  <a:pt x="2579" y="22"/>
                  <a:pt x="2448" y="1"/>
                  <a:pt x="23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694;p24">
            <a:extLst>
              <a:ext uri="{FF2B5EF4-FFF2-40B4-BE49-F238E27FC236}">
                <a16:creationId xmlns:a16="http://schemas.microsoft.com/office/drawing/2014/main" id="{83A4DBA9-E65D-6B5B-5AEF-D227B9675E50}"/>
              </a:ext>
            </a:extLst>
          </p:cNvPr>
          <p:cNvSpPr/>
          <p:nvPr/>
        </p:nvSpPr>
        <p:spPr>
          <a:xfrm>
            <a:off x="3348436" y="3635507"/>
            <a:ext cx="401057" cy="216238"/>
          </a:xfrm>
          <a:custGeom>
            <a:avLst/>
            <a:gdLst/>
            <a:ahLst/>
            <a:cxnLst/>
            <a:rect l="l" t="t" r="r" b="b"/>
            <a:pathLst>
              <a:path w="3255" h="1755" extrusionOk="0">
                <a:moveTo>
                  <a:pt x="1797" y="1"/>
                </a:moveTo>
                <a:cubicBezTo>
                  <a:pt x="1596" y="1"/>
                  <a:pt x="1395" y="83"/>
                  <a:pt x="1253" y="225"/>
                </a:cubicBezTo>
                <a:cubicBezTo>
                  <a:pt x="1102" y="376"/>
                  <a:pt x="968" y="613"/>
                  <a:pt x="979" y="826"/>
                </a:cubicBezTo>
                <a:cubicBezTo>
                  <a:pt x="936" y="814"/>
                  <a:pt x="893" y="809"/>
                  <a:pt x="849" y="809"/>
                </a:cubicBezTo>
                <a:cubicBezTo>
                  <a:pt x="711" y="809"/>
                  <a:pt x="573" y="863"/>
                  <a:pt x="475" y="961"/>
                </a:cubicBezTo>
                <a:cubicBezTo>
                  <a:pt x="345" y="1089"/>
                  <a:pt x="291" y="1291"/>
                  <a:pt x="338" y="1467"/>
                </a:cubicBezTo>
                <a:cubicBezTo>
                  <a:pt x="230" y="1557"/>
                  <a:pt x="109" y="1664"/>
                  <a:pt x="1" y="1755"/>
                </a:cubicBezTo>
                <a:cubicBezTo>
                  <a:pt x="1" y="1755"/>
                  <a:pt x="1640" y="1032"/>
                  <a:pt x="3254" y="817"/>
                </a:cubicBezTo>
                <a:cubicBezTo>
                  <a:pt x="3086" y="787"/>
                  <a:pt x="2883" y="711"/>
                  <a:pt x="2713" y="680"/>
                </a:cubicBezTo>
                <a:cubicBezTo>
                  <a:pt x="2537" y="336"/>
                  <a:pt x="2222" y="24"/>
                  <a:pt x="1836" y="2"/>
                </a:cubicBezTo>
                <a:cubicBezTo>
                  <a:pt x="1823" y="1"/>
                  <a:pt x="1810" y="1"/>
                  <a:pt x="17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695;p24">
            <a:extLst>
              <a:ext uri="{FF2B5EF4-FFF2-40B4-BE49-F238E27FC236}">
                <a16:creationId xmlns:a16="http://schemas.microsoft.com/office/drawing/2014/main" id="{C639C3F2-EF2F-067B-5DF9-EA69816D2B5A}"/>
              </a:ext>
            </a:extLst>
          </p:cNvPr>
          <p:cNvSpPr/>
          <p:nvPr/>
        </p:nvSpPr>
        <p:spPr>
          <a:xfrm>
            <a:off x="3798776" y="3269937"/>
            <a:ext cx="509853" cy="258623"/>
          </a:xfrm>
          <a:custGeom>
            <a:avLst/>
            <a:gdLst/>
            <a:ahLst/>
            <a:cxnLst/>
            <a:rect l="l" t="t" r="r" b="b"/>
            <a:pathLst>
              <a:path w="4138" h="2099" extrusionOk="0">
                <a:moveTo>
                  <a:pt x="2433" y="0"/>
                </a:moveTo>
                <a:cubicBezTo>
                  <a:pt x="2428" y="0"/>
                  <a:pt x="2422" y="0"/>
                  <a:pt x="2417" y="1"/>
                </a:cubicBezTo>
                <a:cubicBezTo>
                  <a:pt x="2200" y="7"/>
                  <a:pt x="2006" y="148"/>
                  <a:pt x="1877" y="322"/>
                </a:cubicBezTo>
                <a:cubicBezTo>
                  <a:pt x="1748" y="496"/>
                  <a:pt x="1678" y="712"/>
                  <a:pt x="1609" y="916"/>
                </a:cubicBezTo>
                <a:cubicBezTo>
                  <a:pt x="1482" y="798"/>
                  <a:pt x="1309" y="737"/>
                  <a:pt x="1136" y="737"/>
                </a:cubicBezTo>
                <a:cubicBezTo>
                  <a:pt x="990" y="737"/>
                  <a:pt x="845" y="780"/>
                  <a:pt x="729" y="868"/>
                </a:cubicBezTo>
                <a:cubicBezTo>
                  <a:pt x="474" y="1060"/>
                  <a:pt x="348" y="1434"/>
                  <a:pt x="495" y="1719"/>
                </a:cubicBezTo>
                <a:cubicBezTo>
                  <a:pt x="307" y="1840"/>
                  <a:pt x="188" y="1976"/>
                  <a:pt x="0" y="2098"/>
                </a:cubicBezTo>
                <a:cubicBezTo>
                  <a:pt x="0" y="2098"/>
                  <a:pt x="2121" y="1473"/>
                  <a:pt x="4137" y="1447"/>
                </a:cubicBezTo>
                <a:cubicBezTo>
                  <a:pt x="3999" y="1393"/>
                  <a:pt x="3790" y="1340"/>
                  <a:pt x="3652" y="1289"/>
                </a:cubicBezTo>
                <a:cubicBezTo>
                  <a:pt x="3693" y="1161"/>
                  <a:pt x="3653" y="1012"/>
                  <a:pt x="3555" y="919"/>
                </a:cubicBezTo>
                <a:cubicBezTo>
                  <a:pt x="3489" y="858"/>
                  <a:pt x="3404" y="826"/>
                  <a:pt x="3316" y="826"/>
                </a:cubicBezTo>
                <a:cubicBezTo>
                  <a:pt x="3273" y="826"/>
                  <a:pt x="3229" y="834"/>
                  <a:pt x="3188" y="850"/>
                </a:cubicBezTo>
                <a:cubicBezTo>
                  <a:pt x="3150" y="644"/>
                  <a:pt x="3083" y="440"/>
                  <a:pt x="2954" y="276"/>
                </a:cubicBezTo>
                <a:cubicBezTo>
                  <a:pt x="2828" y="116"/>
                  <a:pt x="2635" y="0"/>
                  <a:pt x="2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05;p24">
            <a:extLst>
              <a:ext uri="{FF2B5EF4-FFF2-40B4-BE49-F238E27FC236}">
                <a16:creationId xmlns:a16="http://schemas.microsoft.com/office/drawing/2014/main" id="{C54397B5-5FFF-7EE0-A5D7-E1F12D100F46}"/>
              </a:ext>
            </a:extLst>
          </p:cNvPr>
          <p:cNvSpPr/>
          <p:nvPr/>
        </p:nvSpPr>
        <p:spPr>
          <a:xfrm>
            <a:off x="3639956" y="4721619"/>
            <a:ext cx="1745798" cy="276489"/>
          </a:xfrm>
          <a:custGeom>
            <a:avLst/>
            <a:gdLst/>
            <a:ahLst/>
            <a:cxnLst/>
            <a:rect l="l" t="t" r="r" b="b"/>
            <a:pathLst>
              <a:path w="14169" h="2244" extrusionOk="0">
                <a:moveTo>
                  <a:pt x="1881" y="1"/>
                </a:moveTo>
                <a:cubicBezTo>
                  <a:pt x="1715" y="1"/>
                  <a:pt x="1548" y="10"/>
                  <a:pt x="1380" y="31"/>
                </a:cubicBezTo>
                <a:cubicBezTo>
                  <a:pt x="885" y="93"/>
                  <a:pt x="343" y="313"/>
                  <a:pt x="181" y="783"/>
                </a:cubicBezTo>
                <a:cubicBezTo>
                  <a:pt x="0" y="1301"/>
                  <a:pt x="399" y="1877"/>
                  <a:pt x="905" y="2089"/>
                </a:cubicBezTo>
                <a:cubicBezTo>
                  <a:pt x="1183" y="2207"/>
                  <a:pt x="1481" y="2243"/>
                  <a:pt x="1784" y="2243"/>
                </a:cubicBezTo>
                <a:cubicBezTo>
                  <a:pt x="2032" y="2243"/>
                  <a:pt x="2284" y="2219"/>
                  <a:pt x="2530" y="2193"/>
                </a:cubicBezTo>
                <a:cubicBezTo>
                  <a:pt x="3295" y="2112"/>
                  <a:pt x="4062" y="2033"/>
                  <a:pt x="4829" y="1955"/>
                </a:cubicBezTo>
                <a:cubicBezTo>
                  <a:pt x="5497" y="1884"/>
                  <a:pt x="6163" y="1816"/>
                  <a:pt x="6830" y="1746"/>
                </a:cubicBezTo>
                <a:cubicBezTo>
                  <a:pt x="7076" y="1721"/>
                  <a:pt x="7305" y="1710"/>
                  <a:pt x="7530" y="1710"/>
                </a:cubicBezTo>
                <a:cubicBezTo>
                  <a:pt x="7903" y="1710"/>
                  <a:pt x="8264" y="1740"/>
                  <a:pt x="8669" y="1781"/>
                </a:cubicBezTo>
                <a:lnTo>
                  <a:pt x="12728" y="2195"/>
                </a:lnTo>
                <a:cubicBezTo>
                  <a:pt x="12850" y="2208"/>
                  <a:pt x="12978" y="2218"/>
                  <a:pt x="13105" y="2218"/>
                </a:cubicBezTo>
                <a:cubicBezTo>
                  <a:pt x="13391" y="2218"/>
                  <a:pt x="13670" y="2165"/>
                  <a:pt x="13858" y="1963"/>
                </a:cubicBezTo>
                <a:cubicBezTo>
                  <a:pt x="14168" y="1632"/>
                  <a:pt x="14035" y="1053"/>
                  <a:pt x="13690" y="759"/>
                </a:cubicBezTo>
                <a:cubicBezTo>
                  <a:pt x="13347" y="465"/>
                  <a:pt x="12867" y="394"/>
                  <a:pt x="12415" y="380"/>
                </a:cubicBezTo>
                <a:cubicBezTo>
                  <a:pt x="12350" y="378"/>
                  <a:pt x="12286" y="378"/>
                  <a:pt x="12222" y="378"/>
                </a:cubicBezTo>
                <a:cubicBezTo>
                  <a:pt x="10498" y="378"/>
                  <a:pt x="8800" y="1013"/>
                  <a:pt x="7089" y="1013"/>
                </a:cubicBezTo>
                <a:cubicBezTo>
                  <a:pt x="6867" y="1013"/>
                  <a:pt x="6645" y="1002"/>
                  <a:pt x="6423" y="978"/>
                </a:cubicBezTo>
                <a:cubicBezTo>
                  <a:pt x="4880" y="809"/>
                  <a:pt x="3408" y="1"/>
                  <a:pt x="188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06;p24">
            <a:extLst>
              <a:ext uri="{FF2B5EF4-FFF2-40B4-BE49-F238E27FC236}">
                <a16:creationId xmlns:a16="http://schemas.microsoft.com/office/drawing/2014/main" id="{96486E5A-5A25-DE2E-19A5-D3C8220FB796}"/>
              </a:ext>
            </a:extLst>
          </p:cNvPr>
          <p:cNvSpPr/>
          <p:nvPr/>
        </p:nvSpPr>
        <p:spPr>
          <a:xfrm>
            <a:off x="4588318" y="3984689"/>
            <a:ext cx="744696" cy="763671"/>
          </a:xfrm>
          <a:custGeom>
            <a:avLst/>
            <a:gdLst/>
            <a:ahLst/>
            <a:cxnLst/>
            <a:rect l="l" t="t" r="r" b="b"/>
            <a:pathLst>
              <a:path w="6044" h="6198" extrusionOk="0">
                <a:moveTo>
                  <a:pt x="1160" y="0"/>
                </a:moveTo>
                <a:lnTo>
                  <a:pt x="1" y="807"/>
                </a:lnTo>
                <a:lnTo>
                  <a:pt x="5370" y="6198"/>
                </a:lnTo>
                <a:lnTo>
                  <a:pt x="6044" y="5468"/>
                </a:lnTo>
                <a:cubicBezTo>
                  <a:pt x="6044" y="5468"/>
                  <a:pt x="2768" y="978"/>
                  <a:pt x="116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07;p24">
            <a:extLst>
              <a:ext uri="{FF2B5EF4-FFF2-40B4-BE49-F238E27FC236}">
                <a16:creationId xmlns:a16="http://schemas.microsoft.com/office/drawing/2014/main" id="{9C7B9FCD-C929-8B53-F685-F67C327FDF58}"/>
              </a:ext>
            </a:extLst>
          </p:cNvPr>
          <p:cNvSpPr/>
          <p:nvPr/>
        </p:nvSpPr>
        <p:spPr>
          <a:xfrm>
            <a:off x="5119855" y="4576598"/>
            <a:ext cx="262319" cy="384177"/>
          </a:xfrm>
          <a:custGeom>
            <a:avLst/>
            <a:gdLst/>
            <a:ahLst/>
            <a:cxnLst/>
            <a:rect l="l" t="t" r="r" b="b"/>
            <a:pathLst>
              <a:path w="2129" h="3118" extrusionOk="0">
                <a:moveTo>
                  <a:pt x="1234" y="1"/>
                </a:moveTo>
                <a:lnTo>
                  <a:pt x="461" y="755"/>
                </a:lnTo>
                <a:cubicBezTo>
                  <a:pt x="461" y="755"/>
                  <a:pt x="852" y="1390"/>
                  <a:pt x="654" y="1665"/>
                </a:cubicBezTo>
                <a:cubicBezTo>
                  <a:pt x="456" y="1939"/>
                  <a:pt x="0" y="2879"/>
                  <a:pt x="246" y="3101"/>
                </a:cubicBezTo>
                <a:cubicBezTo>
                  <a:pt x="258" y="3112"/>
                  <a:pt x="274" y="3118"/>
                  <a:pt x="293" y="3118"/>
                </a:cubicBezTo>
                <a:cubicBezTo>
                  <a:pt x="651" y="3118"/>
                  <a:pt x="2129" y="1216"/>
                  <a:pt x="2113" y="1111"/>
                </a:cubicBezTo>
                <a:cubicBezTo>
                  <a:pt x="2096" y="1001"/>
                  <a:pt x="1234" y="1"/>
                  <a:pt x="123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08;p24">
            <a:extLst>
              <a:ext uri="{FF2B5EF4-FFF2-40B4-BE49-F238E27FC236}">
                <a16:creationId xmlns:a16="http://schemas.microsoft.com/office/drawing/2014/main" id="{4CA08DC4-D9CE-3ED0-406B-4A47AF31BA31}"/>
              </a:ext>
            </a:extLst>
          </p:cNvPr>
          <p:cNvSpPr/>
          <p:nvPr/>
        </p:nvSpPr>
        <p:spPr>
          <a:xfrm>
            <a:off x="4344359" y="3123808"/>
            <a:ext cx="927544" cy="1539047"/>
          </a:xfrm>
          <a:custGeom>
            <a:avLst/>
            <a:gdLst/>
            <a:ahLst/>
            <a:cxnLst/>
            <a:rect l="l" t="t" r="r" b="b"/>
            <a:pathLst>
              <a:path w="7528" h="12491" extrusionOk="0">
                <a:moveTo>
                  <a:pt x="3232" y="1"/>
                </a:moveTo>
                <a:lnTo>
                  <a:pt x="527" y="555"/>
                </a:lnTo>
                <a:cubicBezTo>
                  <a:pt x="265" y="1055"/>
                  <a:pt x="1" y="5643"/>
                  <a:pt x="1844" y="7887"/>
                </a:cubicBezTo>
                <a:lnTo>
                  <a:pt x="6468" y="12491"/>
                </a:lnTo>
                <a:lnTo>
                  <a:pt x="7527" y="11503"/>
                </a:lnTo>
                <a:cubicBezTo>
                  <a:pt x="7527" y="11503"/>
                  <a:pt x="4776" y="8092"/>
                  <a:pt x="3251" y="6909"/>
                </a:cubicBezTo>
                <a:lnTo>
                  <a:pt x="323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09;p24">
            <a:extLst>
              <a:ext uri="{FF2B5EF4-FFF2-40B4-BE49-F238E27FC236}">
                <a16:creationId xmlns:a16="http://schemas.microsoft.com/office/drawing/2014/main" id="{7CAFF531-EA0F-5921-E963-D7C0A0CA542D}"/>
              </a:ext>
            </a:extLst>
          </p:cNvPr>
          <p:cNvSpPr/>
          <p:nvPr/>
        </p:nvSpPr>
        <p:spPr>
          <a:xfrm>
            <a:off x="3978419" y="3105942"/>
            <a:ext cx="991614" cy="1713270"/>
          </a:xfrm>
          <a:custGeom>
            <a:avLst/>
            <a:gdLst/>
            <a:ahLst/>
            <a:cxnLst/>
            <a:rect l="l" t="t" r="r" b="b"/>
            <a:pathLst>
              <a:path w="8048" h="13905" extrusionOk="0">
                <a:moveTo>
                  <a:pt x="7772" y="0"/>
                </a:moveTo>
                <a:lnTo>
                  <a:pt x="4709" y="639"/>
                </a:lnTo>
                <a:cubicBezTo>
                  <a:pt x="3740" y="3182"/>
                  <a:pt x="0" y="13661"/>
                  <a:pt x="0" y="13661"/>
                </a:cubicBezTo>
                <a:lnTo>
                  <a:pt x="1048" y="13905"/>
                </a:lnTo>
                <a:cubicBezTo>
                  <a:pt x="2980" y="8971"/>
                  <a:pt x="7362" y="1596"/>
                  <a:pt x="7362" y="1596"/>
                </a:cubicBezTo>
                <a:cubicBezTo>
                  <a:pt x="7362" y="1596"/>
                  <a:pt x="8048" y="470"/>
                  <a:pt x="777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10;p24">
            <a:extLst>
              <a:ext uri="{FF2B5EF4-FFF2-40B4-BE49-F238E27FC236}">
                <a16:creationId xmlns:a16="http://schemas.microsoft.com/office/drawing/2014/main" id="{DA16E44D-AD07-97EC-3551-D96A97BC65E8}"/>
              </a:ext>
            </a:extLst>
          </p:cNvPr>
          <p:cNvSpPr/>
          <p:nvPr/>
        </p:nvSpPr>
        <p:spPr>
          <a:xfrm>
            <a:off x="3735938" y="4729997"/>
            <a:ext cx="395759" cy="194553"/>
          </a:xfrm>
          <a:custGeom>
            <a:avLst/>
            <a:gdLst/>
            <a:ahLst/>
            <a:cxnLst/>
            <a:rect l="l" t="t" r="r" b="b"/>
            <a:pathLst>
              <a:path w="3212" h="1579" extrusionOk="0">
                <a:moveTo>
                  <a:pt x="2126" y="0"/>
                </a:moveTo>
                <a:cubicBezTo>
                  <a:pt x="2126" y="0"/>
                  <a:pt x="1839" y="618"/>
                  <a:pt x="1510" y="618"/>
                </a:cubicBezTo>
                <a:cubicBezTo>
                  <a:pt x="1503" y="618"/>
                  <a:pt x="1497" y="618"/>
                  <a:pt x="1491" y="617"/>
                </a:cubicBezTo>
                <a:cubicBezTo>
                  <a:pt x="1460" y="615"/>
                  <a:pt x="1424" y="614"/>
                  <a:pt x="1383" y="614"/>
                </a:cubicBezTo>
                <a:cubicBezTo>
                  <a:pt x="974" y="614"/>
                  <a:pt x="109" y="729"/>
                  <a:pt x="54" y="1025"/>
                </a:cubicBezTo>
                <a:cubicBezTo>
                  <a:pt x="0" y="1316"/>
                  <a:pt x="2119" y="1579"/>
                  <a:pt x="2624" y="1579"/>
                </a:cubicBezTo>
                <a:cubicBezTo>
                  <a:pt x="2684" y="1579"/>
                  <a:pt x="2721" y="1575"/>
                  <a:pt x="2730" y="1568"/>
                </a:cubicBezTo>
                <a:cubicBezTo>
                  <a:pt x="2815" y="1495"/>
                  <a:pt x="3212" y="238"/>
                  <a:pt x="3212" y="238"/>
                </a:cubicBezTo>
                <a:lnTo>
                  <a:pt x="212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11;p24">
            <a:extLst>
              <a:ext uri="{FF2B5EF4-FFF2-40B4-BE49-F238E27FC236}">
                <a16:creationId xmlns:a16="http://schemas.microsoft.com/office/drawing/2014/main" id="{2FD17993-E43E-ED7E-19FF-814373C6C7AE}"/>
              </a:ext>
            </a:extLst>
          </p:cNvPr>
          <p:cNvSpPr/>
          <p:nvPr/>
        </p:nvSpPr>
        <p:spPr>
          <a:xfrm>
            <a:off x="4004047" y="3112103"/>
            <a:ext cx="982127" cy="1636262"/>
          </a:xfrm>
          <a:custGeom>
            <a:avLst/>
            <a:gdLst/>
            <a:ahLst/>
            <a:cxnLst/>
            <a:rect l="l" t="t" r="r" b="b"/>
            <a:pathLst>
              <a:path w="7971" h="13280" extrusionOk="0">
                <a:moveTo>
                  <a:pt x="7971" y="1"/>
                </a:moveTo>
                <a:lnTo>
                  <a:pt x="4605" y="223"/>
                </a:lnTo>
                <a:cubicBezTo>
                  <a:pt x="4605" y="223"/>
                  <a:pt x="2784" y="3960"/>
                  <a:pt x="2010" y="6551"/>
                </a:cubicBezTo>
                <a:lnTo>
                  <a:pt x="0" y="12985"/>
                </a:lnTo>
                <a:lnTo>
                  <a:pt x="1147" y="13280"/>
                </a:lnTo>
                <a:lnTo>
                  <a:pt x="4143" y="7282"/>
                </a:lnTo>
                <a:lnTo>
                  <a:pt x="6522" y="4162"/>
                </a:lnTo>
                <a:cubicBezTo>
                  <a:pt x="7168" y="3265"/>
                  <a:pt x="7628" y="2243"/>
                  <a:pt x="7842" y="1159"/>
                </a:cubicBezTo>
                <a:cubicBezTo>
                  <a:pt x="7912" y="794"/>
                  <a:pt x="7963" y="402"/>
                  <a:pt x="79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12;p24">
            <a:extLst>
              <a:ext uri="{FF2B5EF4-FFF2-40B4-BE49-F238E27FC236}">
                <a16:creationId xmlns:a16="http://schemas.microsoft.com/office/drawing/2014/main" id="{968BFB97-643A-6FCD-535A-BF18DDBFAA39}"/>
              </a:ext>
            </a:extLst>
          </p:cNvPr>
          <p:cNvSpPr/>
          <p:nvPr/>
        </p:nvSpPr>
        <p:spPr>
          <a:xfrm>
            <a:off x="4091651" y="3179500"/>
            <a:ext cx="690236" cy="1521305"/>
          </a:xfrm>
          <a:custGeom>
            <a:avLst/>
            <a:gdLst/>
            <a:ahLst/>
            <a:cxnLst/>
            <a:rect l="l" t="t" r="r" b="b"/>
            <a:pathLst>
              <a:path w="5602" h="12347" extrusionOk="0">
                <a:moveTo>
                  <a:pt x="5556" y="1"/>
                </a:moveTo>
                <a:cubicBezTo>
                  <a:pt x="5541" y="1"/>
                  <a:pt x="5526" y="8"/>
                  <a:pt x="5519" y="27"/>
                </a:cubicBezTo>
                <a:cubicBezTo>
                  <a:pt x="5226" y="857"/>
                  <a:pt x="4887" y="1671"/>
                  <a:pt x="4522" y="2473"/>
                </a:cubicBezTo>
                <a:cubicBezTo>
                  <a:pt x="4157" y="3268"/>
                  <a:pt x="3770" y="4053"/>
                  <a:pt x="3373" y="4832"/>
                </a:cubicBezTo>
                <a:cubicBezTo>
                  <a:pt x="2975" y="5616"/>
                  <a:pt x="2570" y="6397"/>
                  <a:pt x="2175" y="7184"/>
                </a:cubicBezTo>
                <a:cubicBezTo>
                  <a:pt x="1783" y="7964"/>
                  <a:pt x="1402" y="8751"/>
                  <a:pt x="1050" y="9550"/>
                </a:cubicBezTo>
                <a:cubicBezTo>
                  <a:pt x="699" y="10349"/>
                  <a:pt x="379" y="11160"/>
                  <a:pt x="108" y="11989"/>
                </a:cubicBezTo>
                <a:cubicBezTo>
                  <a:pt x="74" y="12092"/>
                  <a:pt x="41" y="12195"/>
                  <a:pt x="8" y="12300"/>
                </a:cubicBezTo>
                <a:cubicBezTo>
                  <a:pt x="0" y="12328"/>
                  <a:pt x="24" y="12346"/>
                  <a:pt x="47" y="12346"/>
                </a:cubicBezTo>
                <a:cubicBezTo>
                  <a:pt x="62" y="12346"/>
                  <a:pt x="76" y="12338"/>
                  <a:pt x="82" y="12320"/>
                </a:cubicBezTo>
                <a:cubicBezTo>
                  <a:pt x="343" y="11479"/>
                  <a:pt x="656" y="10658"/>
                  <a:pt x="1003" y="9849"/>
                </a:cubicBezTo>
                <a:cubicBezTo>
                  <a:pt x="1347" y="9046"/>
                  <a:pt x="1724" y="8258"/>
                  <a:pt x="2113" y="7476"/>
                </a:cubicBezTo>
                <a:cubicBezTo>
                  <a:pt x="2504" y="6689"/>
                  <a:pt x="2909" y="5908"/>
                  <a:pt x="3308" y="5124"/>
                </a:cubicBezTo>
                <a:cubicBezTo>
                  <a:pt x="3706" y="4344"/>
                  <a:pt x="4099" y="3563"/>
                  <a:pt x="4468" y="2769"/>
                </a:cubicBezTo>
                <a:cubicBezTo>
                  <a:pt x="4836" y="1977"/>
                  <a:pt x="5180" y="1174"/>
                  <a:pt x="5480" y="354"/>
                </a:cubicBezTo>
                <a:cubicBezTo>
                  <a:pt x="5517" y="252"/>
                  <a:pt x="5554" y="149"/>
                  <a:pt x="5590" y="47"/>
                </a:cubicBezTo>
                <a:cubicBezTo>
                  <a:pt x="5601" y="19"/>
                  <a:pt x="5579" y="1"/>
                  <a:pt x="555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13;p24">
            <a:extLst>
              <a:ext uri="{FF2B5EF4-FFF2-40B4-BE49-F238E27FC236}">
                <a16:creationId xmlns:a16="http://schemas.microsoft.com/office/drawing/2014/main" id="{A018FABA-D3B1-24FD-D873-3302BEB0171B}"/>
              </a:ext>
            </a:extLst>
          </p:cNvPr>
          <p:cNvSpPr/>
          <p:nvPr/>
        </p:nvSpPr>
        <p:spPr>
          <a:xfrm>
            <a:off x="4662246" y="3184551"/>
            <a:ext cx="69369" cy="96845"/>
          </a:xfrm>
          <a:custGeom>
            <a:avLst/>
            <a:gdLst/>
            <a:ahLst/>
            <a:cxnLst/>
            <a:rect l="l" t="t" r="r" b="b"/>
            <a:pathLst>
              <a:path w="563" h="786" extrusionOk="0">
                <a:moveTo>
                  <a:pt x="48" y="1"/>
                </a:moveTo>
                <a:cubicBezTo>
                  <a:pt x="25" y="1"/>
                  <a:pt x="1" y="20"/>
                  <a:pt x="8" y="48"/>
                </a:cubicBezTo>
                <a:cubicBezTo>
                  <a:pt x="82" y="340"/>
                  <a:pt x="255" y="597"/>
                  <a:pt x="494" y="779"/>
                </a:cubicBezTo>
                <a:cubicBezTo>
                  <a:pt x="501" y="784"/>
                  <a:pt x="508" y="786"/>
                  <a:pt x="514" y="786"/>
                </a:cubicBezTo>
                <a:cubicBezTo>
                  <a:pt x="543" y="786"/>
                  <a:pt x="563" y="738"/>
                  <a:pt x="532" y="713"/>
                </a:cubicBezTo>
                <a:cubicBezTo>
                  <a:pt x="308" y="544"/>
                  <a:pt x="150" y="299"/>
                  <a:pt x="81" y="28"/>
                </a:cubicBezTo>
                <a:cubicBezTo>
                  <a:pt x="77" y="9"/>
                  <a:pt x="62" y="1"/>
                  <a:pt x="4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14;p24">
            <a:extLst>
              <a:ext uri="{FF2B5EF4-FFF2-40B4-BE49-F238E27FC236}">
                <a16:creationId xmlns:a16="http://schemas.microsoft.com/office/drawing/2014/main" id="{172D6E75-23AC-760C-BB40-FC2930983468}"/>
              </a:ext>
            </a:extLst>
          </p:cNvPr>
          <p:cNvSpPr/>
          <p:nvPr/>
        </p:nvSpPr>
        <p:spPr>
          <a:xfrm>
            <a:off x="3849416" y="2183702"/>
            <a:ext cx="798294" cy="618527"/>
          </a:xfrm>
          <a:custGeom>
            <a:avLst/>
            <a:gdLst/>
            <a:ahLst/>
            <a:cxnLst/>
            <a:rect l="l" t="t" r="r" b="b"/>
            <a:pathLst>
              <a:path w="6479" h="5020" extrusionOk="0">
                <a:moveTo>
                  <a:pt x="5087" y="1"/>
                </a:moveTo>
                <a:cubicBezTo>
                  <a:pt x="4657" y="1311"/>
                  <a:pt x="3871" y="2505"/>
                  <a:pt x="3051" y="3492"/>
                </a:cubicBezTo>
                <a:lnTo>
                  <a:pt x="591" y="796"/>
                </a:lnTo>
                <a:lnTo>
                  <a:pt x="1" y="1242"/>
                </a:lnTo>
                <a:cubicBezTo>
                  <a:pt x="1" y="1242"/>
                  <a:pt x="2591" y="5020"/>
                  <a:pt x="3138" y="5020"/>
                </a:cubicBezTo>
                <a:cubicBezTo>
                  <a:pt x="3676" y="5020"/>
                  <a:pt x="6479" y="452"/>
                  <a:pt x="6479" y="452"/>
                </a:cubicBezTo>
                <a:lnTo>
                  <a:pt x="508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15;p24">
            <a:extLst>
              <a:ext uri="{FF2B5EF4-FFF2-40B4-BE49-F238E27FC236}">
                <a16:creationId xmlns:a16="http://schemas.microsoft.com/office/drawing/2014/main" id="{711C19DF-6CA9-0D08-21F5-75EF3BF7CEA7}"/>
              </a:ext>
            </a:extLst>
          </p:cNvPr>
          <p:cNvSpPr/>
          <p:nvPr/>
        </p:nvSpPr>
        <p:spPr>
          <a:xfrm>
            <a:off x="3799023" y="1870497"/>
            <a:ext cx="264537" cy="506403"/>
          </a:xfrm>
          <a:custGeom>
            <a:avLst/>
            <a:gdLst/>
            <a:ahLst/>
            <a:cxnLst/>
            <a:rect l="l" t="t" r="r" b="b"/>
            <a:pathLst>
              <a:path w="2147" h="4110" extrusionOk="0">
                <a:moveTo>
                  <a:pt x="1144" y="0"/>
                </a:moveTo>
                <a:lnTo>
                  <a:pt x="0" y="1215"/>
                </a:lnTo>
                <a:lnTo>
                  <a:pt x="1185" y="4109"/>
                </a:lnTo>
                <a:lnTo>
                  <a:pt x="2146" y="3444"/>
                </a:lnTo>
                <a:lnTo>
                  <a:pt x="114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16;p24">
            <a:extLst>
              <a:ext uri="{FF2B5EF4-FFF2-40B4-BE49-F238E27FC236}">
                <a16:creationId xmlns:a16="http://schemas.microsoft.com/office/drawing/2014/main" id="{8EBA3AF4-65C9-CFDB-2F6B-DF2E7D539C02}"/>
              </a:ext>
            </a:extLst>
          </p:cNvPr>
          <p:cNvSpPr/>
          <p:nvPr/>
        </p:nvSpPr>
        <p:spPr>
          <a:xfrm>
            <a:off x="3799023" y="1978924"/>
            <a:ext cx="363847" cy="406848"/>
          </a:xfrm>
          <a:custGeom>
            <a:avLst/>
            <a:gdLst/>
            <a:ahLst/>
            <a:cxnLst/>
            <a:rect l="l" t="t" r="r" b="b"/>
            <a:pathLst>
              <a:path w="2953" h="3302" extrusionOk="0">
                <a:moveTo>
                  <a:pt x="1832" y="0"/>
                </a:moveTo>
                <a:lnTo>
                  <a:pt x="0" y="335"/>
                </a:lnTo>
                <a:lnTo>
                  <a:pt x="1185" y="3229"/>
                </a:lnTo>
                <a:lnTo>
                  <a:pt x="2952" y="3302"/>
                </a:lnTo>
                <a:lnTo>
                  <a:pt x="183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17;p24">
            <a:extLst>
              <a:ext uri="{FF2B5EF4-FFF2-40B4-BE49-F238E27FC236}">
                <a16:creationId xmlns:a16="http://schemas.microsoft.com/office/drawing/2014/main" id="{F046219C-9CF0-67B2-CAE1-0403D91035E3}"/>
              </a:ext>
            </a:extLst>
          </p:cNvPr>
          <p:cNvSpPr/>
          <p:nvPr/>
        </p:nvSpPr>
        <p:spPr>
          <a:xfrm>
            <a:off x="3780048" y="2134171"/>
            <a:ext cx="172867" cy="215252"/>
          </a:xfrm>
          <a:custGeom>
            <a:avLst/>
            <a:gdLst/>
            <a:ahLst/>
            <a:cxnLst/>
            <a:rect l="l" t="t" r="r" b="b"/>
            <a:pathLst>
              <a:path w="1403" h="1747" extrusionOk="0">
                <a:moveTo>
                  <a:pt x="639" y="0"/>
                </a:moveTo>
                <a:cubicBezTo>
                  <a:pt x="507" y="0"/>
                  <a:pt x="210" y="339"/>
                  <a:pt x="111" y="485"/>
                </a:cubicBezTo>
                <a:cubicBezTo>
                  <a:pt x="1" y="647"/>
                  <a:pt x="75" y="808"/>
                  <a:pt x="341" y="1346"/>
                </a:cubicBezTo>
                <a:cubicBezTo>
                  <a:pt x="508" y="1684"/>
                  <a:pt x="718" y="1747"/>
                  <a:pt x="850" y="1747"/>
                </a:cubicBezTo>
                <a:cubicBezTo>
                  <a:pt x="929" y="1747"/>
                  <a:pt x="980" y="1725"/>
                  <a:pt x="980" y="1725"/>
                </a:cubicBezTo>
                <a:cubicBezTo>
                  <a:pt x="1403" y="1563"/>
                  <a:pt x="1191" y="885"/>
                  <a:pt x="1191" y="885"/>
                </a:cubicBezTo>
                <a:cubicBezTo>
                  <a:pt x="1191" y="885"/>
                  <a:pt x="1355" y="808"/>
                  <a:pt x="1338" y="725"/>
                </a:cubicBezTo>
                <a:cubicBezTo>
                  <a:pt x="1320" y="642"/>
                  <a:pt x="903" y="286"/>
                  <a:pt x="828" y="234"/>
                </a:cubicBezTo>
                <a:cubicBezTo>
                  <a:pt x="808" y="220"/>
                  <a:pt x="785" y="215"/>
                  <a:pt x="760" y="215"/>
                </a:cubicBezTo>
                <a:cubicBezTo>
                  <a:pt x="688" y="215"/>
                  <a:pt x="609" y="259"/>
                  <a:pt x="609" y="259"/>
                </a:cubicBezTo>
                <a:cubicBezTo>
                  <a:pt x="609" y="259"/>
                  <a:pt x="778" y="112"/>
                  <a:pt x="678" y="15"/>
                </a:cubicBezTo>
                <a:cubicBezTo>
                  <a:pt x="668" y="5"/>
                  <a:pt x="655" y="0"/>
                  <a:pt x="63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18;p24">
            <a:extLst>
              <a:ext uri="{FF2B5EF4-FFF2-40B4-BE49-F238E27FC236}">
                <a16:creationId xmlns:a16="http://schemas.microsoft.com/office/drawing/2014/main" id="{C22EAD09-6825-F585-982B-04DBE1D05AB7}"/>
              </a:ext>
            </a:extLst>
          </p:cNvPr>
          <p:cNvSpPr/>
          <p:nvPr/>
        </p:nvSpPr>
        <p:spPr>
          <a:xfrm>
            <a:off x="4554312" y="2861613"/>
            <a:ext cx="562588" cy="182478"/>
          </a:xfrm>
          <a:custGeom>
            <a:avLst/>
            <a:gdLst/>
            <a:ahLst/>
            <a:cxnLst/>
            <a:rect l="l" t="t" r="r" b="b"/>
            <a:pathLst>
              <a:path w="4566" h="1481" extrusionOk="0">
                <a:moveTo>
                  <a:pt x="3624" y="0"/>
                </a:moveTo>
                <a:cubicBezTo>
                  <a:pt x="3569" y="0"/>
                  <a:pt x="3514" y="2"/>
                  <a:pt x="3459" y="4"/>
                </a:cubicBezTo>
                <a:cubicBezTo>
                  <a:pt x="3118" y="15"/>
                  <a:pt x="2779" y="25"/>
                  <a:pt x="2438" y="34"/>
                </a:cubicBezTo>
                <a:cubicBezTo>
                  <a:pt x="1838" y="54"/>
                  <a:pt x="1239" y="71"/>
                  <a:pt x="640" y="91"/>
                </a:cubicBezTo>
                <a:cubicBezTo>
                  <a:pt x="462" y="96"/>
                  <a:pt x="289" y="81"/>
                  <a:pt x="175" y="238"/>
                </a:cubicBezTo>
                <a:cubicBezTo>
                  <a:pt x="43" y="418"/>
                  <a:pt x="0" y="677"/>
                  <a:pt x="57" y="893"/>
                </a:cubicBezTo>
                <a:cubicBezTo>
                  <a:pt x="123" y="1144"/>
                  <a:pt x="324" y="1355"/>
                  <a:pt x="570" y="1433"/>
                </a:cubicBezTo>
                <a:cubicBezTo>
                  <a:pt x="690" y="1472"/>
                  <a:pt x="815" y="1480"/>
                  <a:pt x="940" y="1480"/>
                </a:cubicBezTo>
                <a:cubicBezTo>
                  <a:pt x="986" y="1480"/>
                  <a:pt x="1031" y="1479"/>
                  <a:pt x="1077" y="1478"/>
                </a:cubicBezTo>
                <a:cubicBezTo>
                  <a:pt x="1904" y="1459"/>
                  <a:pt x="2728" y="1440"/>
                  <a:pt x="3555" y="1421"/>
                </a:cubicBezTo>
                <a:cubicBezTo>
                  <a:pt x="3798" y="1416"/>
                  <a:pt x="4058" y="1405"/>
                  <a:pt x="4259" y="1266"/>
                </a:cubicBezTo>
                <a:cubicBezTo>
                  <a:pt x="4461" y="1125"/>
                  <a:pt x="4566" y="862"/>
                  <a:pt x="4527" y="619"/>
                </a:cubicBezTo>
                <a:cubicBezTo>
                  <a:pt x="4487" y="376"/>
                  <a:pt x="4309" y="162"/>
                  <a:pt x="4080" y="70"/>
                </a:cubicBezTo>
                <a:cubicBezTo>
                  <a:pt x="3936" y="13"/>
                  <a:pt x="3780" y="0"/>
                  <a:pt x="362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19;p24">
            <a:extLst>
              <a:ext uri="{FF2B5EF4-FFF2-40B4-BE49-F238E27FC236}">
                <a16:creationId xmlns:a16="http://schemas.microsoft.com/office/drawing/2014/main" id="{B058A3F1-12BD-39CD-C267-D0BDB3934F9D}"/>
              </a:ext>
            </a:extLst>
          </p:cNvPr>
          <p:cNvSpPr/>
          <p:nvPr/>
        </p:nvSpPr>
        <p:spPr>
          <a:xfrm>
            <a:off x="4493445" y="2075029"/>
            <a:ext cx="599059" cy="809136"/>
          </a:xfrm>
          <a:custGeom>
            <a:avLst/>
            <a:gdLst/>
            <a:ahLst/>
            <a:cxnLst/>
            <a:rect l="l" t="t" r="r" b="b"/>
            <a:pathLst>
              <a:path w="4862" h="6567" extrusionOk="0">
                <a:moveTo>
                  <a:pt x="1652" y="1"/>
                </a:moveTo>
                <a:cubicBezTo>
                  <a:pt x="1410" y="1"/>
                  <a:pt x="1162" y="33"/>
                  <a:pt x="926" y="76"/>
                </a:cubicBezTo>
                <a:cubicBezTo>
                  <a:pt x="515" y="148"/>
                  <a:pt x="143" y="306"/>
                  <a:pt x="60" y="764"/>
                </a:cubicBezTo>
                <a:cubicBezTo>
                  <a:pt x="0" y="1079"/>
                  <a:pt x="149" y="1463"/>
                  <a:pt x="197" y="1777"/>
                </a:cubicBezTo>
                <a:cubicBezTo>
                  <a:pt x="259" y="2195"/>
                  <a:pt x="305" y="2616"/>
                  <a:pt x="334" y="3038"/>
                </a:cubicBezTo>
                <a:cubicBezTo>
                  <a:pt x="392" y="3875"/>
                  <a:pt x="383" y="4715"/>
                  <a:pt x="306" y="5550"/>
                </a:cubicBezTo>
                <a:cubicBezTo>
                  <a:pt x="285" y="5788"/>
                  <a:pt x="264" y="6054"/>
                  <a:pt x="414" y="6240"/>
                </a:cubicBezTo>
                <a:cubicBezTo>
                  <a:pt x="564" y="6430"/>
                  <a:pt x="833" y="6468"/>
                  <a:pt x="1075" y="6489"/>
                </a:cubicBezTo>
                <a:cubicBezTo>
                  <a:pt x="1691" y="6541"/>
                  <a:pt x="2311" y="6567"/>
                  <a:pt x="2931" y="6567"/>
                </a:cubicBezTo>
                <a:cubicBezTo>
                  <a:pt x="3195" y="6567"/>
                  <a:pt x="3459" y="6562"/>
                  <a:pt x="3724" y="6552"/>
                </a:cubicBezTo>
                <a:cubicBezTo>
                  <a:pt x="4023" y="6542"/>
                  <a:pt x="4347" y="6515"/>
                  <a:pt x="4573" y="6318"/>
                </a:cubicBezTo>
                <a:cubicBezTo>
                  <a:pt x="4783" y="6136"/>
                  <a:pt x="4861" y="5839"/>
                  <a:pt x="4844" y="5563"/>
                </a:cubicBezTo>
                <a:cubicBezTo>
                  <a:pt x="4828" y="5285"/>
                  <a:pt x="4726" y="5022"/>
                  <a:pt x="4626" y="4763"/>
                </a:cubicBezTo>
                <a:cubicBezTo>
                  <a:pt x="4200" y="3656"/>
                  <a:pt x="3774" y="2548"/>
                  <a:pt x="3346" y="1440"/>
                </a:cubicBezTo>
                <a:cubicBezTo>
                  <a:pt x="3175" y="997"/>
                  <a:pt x="2986" y="531"/>
                  <a:pt x="2598" y="259"/>
                </a:cubicBezTo>
                <a:cubicBezTo>
                  <a:pt x="2323" y="65"/>
                  <a:pt x="1993" y="1"/>
                  <a:pt x="165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20;p24">
            <a:extLst>
              <a:ext uri="{FF2B5EF4-FFF2-40B4-BE49-F238E27FC236}">
                <a16:creationId xmlns:a16="http://schemas.microsoft.com/office/drawing/2014/main" id="{2EF397CF-85F0-FB4B-1412-D05B4F546346}"/>
              </a:ext>
            </a:extLst>
          </p:cNvPr>
          <p:cNvSpPr/>
          <p:nvPr/>
        </p:nvSpPr>
        <p:spPr>
          <a:xfrm>
            <a:off x="4404486" y="2130474"/>
            <a:ext cx="587847" cy="1099548"/>
          </a:xfrm>
          <a:custGeom>
            <a:avLst/>
            <a:gdLst/>
            <a:ahLst/>
            <a:cxnLst/>
            <a:rect l="l" t="t" r="r" b="b"/>
            <a:pathLst>
              <a:path w="4771" h="8924" extrusionOk="0">
                <a:moveTo>
                  <a:pt x="2287" y="1"/>
                </a:moveTo>
                <a:cubicBezTo>
                  <a:pt x="1877" y="1"/>
                  <a:pt x="1581" y="35"/>
                  <a:pt x="1581" y="35"/>
                </a:cubicBezTo>
                <a:cubicBezTo>
                  <a:pt x="1479" y="52"/>
                  <a:pt x="1364" y="82"/>
                  <a:pt x="1246" y="121"/>
                </a:cubicBezTo>
                <a:cubicBezTo>
                  <a:pt x="1142" y="154"/>
                  <a:pt x="1037" y="192"/>
                  <a:pt x="940" y="233"/>
                </a:cubicBezTo>
                <a:cubicBezTo>
                  <a:pt x="788" y="298"/>
                  <a:pt x="656" y="368"/>
                  <a:pt x="582" y="434"/>
                </a:cubicBezTo>
                <a:cubicBezTo>
                  <a:pt x="433" y="1077"/>
                  <a:pt x="374" y="1691"/>
                  <a:pt x="359" y="2305"/>
                </a:cubicBezTo>
                <a:cubicBezTo>
                  <a:pt x="356" y="2487"/>
                  <a:pt x="354" y="2670"/>
                  <a:pt x="357" y="2853"/>
                </a:cubicBezTo>
                <a:cubicBezTo>
                  <a:pt x="358" y="3038"/>
                  <a:pt x="362" y="3224"/>
                  <a:pt x="367" y="3413"/>
                </a:cubicBezTo>
                <a:cubicBezTo>
                  <a:pt x="373" y="3646"/>
                  <a:pt x="381" y="3882"/>
                  <a:pt x="389" y="4121"/>
                </a:cubicBezTo>
                <a:cubicBezTo>
                  <a:pt x="393" y="4225"/>
                  <a:pt x="395" y="4328"/>
                  <a:pt x="398" y="4433"/>
                </a:cubicBezTo>
                <a:cubicBezTo>
                  <a:pt x="409" y="4918"/>
                  <a:pt x="413" y="5421"/>
                  <a:pt x="390" y="5954"/>
                </a:cubicBezTo>
                <a:cubicBezTo>
                  <a:pt x="353" y="6783"/>
                  <a:pt x="249" y="7684"/>
                  <a:pt x="1" y="8706"/>
                </a:cubicBezTo>
                <a:cubicBezTo>
                  <a:pt x="275" y="8863"/>
                  <a:pt x="661" y="8924"/>
                  <a:pt x="1094" y="8924"/>
                </a:cubicBezTo>
                <a:cubicBezTo>
                  <a:pt x="2609" y="8924"/>
                  <a:pt x="4712" y="8180"/>
                  <a:pt x="4712" y="8180"/>
                </a:cubicBezTo>
                <a:cubicBezTo>
                  <a:pt x="4771" y="6680"/>
                  <a:pt x="4653" y="5175"/>
                  <a:pt x="4476" y="3883"/>
                </a:cubicBezTo>
                <a:cubicBezTo>
                  <a:pt x="4445" y="3643"/>
                  <a:pt x="4410" y="3411"/>
                  <a:pt x="4374" y="3187"/>
                </a:cubicBezTo>
                <a:cubicBezTo>
                  <a:pt x="4341" y="2981"/>
                  <a:pt x="4306" y="2781"/>
                  <a:pt x="4272" y="2590"/>
                </a:cubicBezTo>
                <a:cubicBezTo>
                  <a:pt x="4237" y="2403"/>
                  <a:pt x="4203" y="2223"/>
                  <a:pt x="4169" y="2053"/>
                </a:cubicBezTo>
                <a:cubicBezTo>
                  <a:pt x="3939" y="901"/>
                  <a:pt x="3715" y="169"/>
                  <a:pt x="3673" y="169"/>
                </a:cubicBezTo>
                <a:cubicBezTo>
                  <a:pt x="3216" y="34"/>
                  <a:pt x="2695" y="1"/>
                  <a:pt x="22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721;p24">
            <a:extLst>
              <a:ext uri="{FF2B5EF4-FFF2-40B4-BE49-F238E27FC236}">
                <a16:creationId xmlns:a16="http://schemas.microsoft.com/office/drawing/2014/main" id="{B57DDE63-07C2-551E-80D5-0415E7A6AD41}"/>
              </a:ext>
            </a:extLst>
          </p:cNvPr>
          <p:cNvSpPr/>
          <p:nvPr/>
        </p:nvSpPr>
        <p:spPr>
          <a:xfrm>
            <a:off x="4447980" y="2383428"/>
            <a:ext cx="482993" cy="100788"/>
          </a:xfrm>
          <a:custGeom>
            <a:avLst/>
            <a:gdLst/>
            <a:ahLst/>
            <a:cxnLst/>
            <a:rect l="l" t="t" r="r" b="b"/>
            <a:pathLst>
              <a:path w="3920" h="818" extrusionOk="0">
                <a:moveTo>
                  <a:pt x="3817" y="1"/>
                </a:moveTo>
                <a:cubicBezTo>
                  <a:pt x="2822" y="181"/>
                  <a:pt x="1817" y="269"/>
                  <a:pt x="807" y="269"/>
                </a:cubicBezTo>
                <a:cubicBezTo>
                  <a:pt x="543" y="269"/>
                  <a:pt x="279" y="263"/>
                  <a:pt x="15" y="251"/>
                </a:cubicBezTo>
                <a:lnTo>
                  <a:pt x="6" y="251"/>
                </a:lnTo>
                <a:cubicBezTo>
                  <a:pt x="3" y="433"/>
                  <a:pt x="1" y="615"/>
                  <a:pt x="4" y="799"/>
                </a:cubicBezTo>
                <a:cubicBezTo>
                  <a:pt x="7" y="799"/>
                  <a:pt x="12" y="800"/>
                  <a:pt x="16" y="800"/>
                </a:cubicBezTo>
                <a:cubicBezTo>
                  <a:pt x="276" y="811"/>
                  <a:pt x="536" y="817"/>
                  <a:pt x="796" y="817"/>
                </a:cubicBezTo>
                <a:cubicBezTo>
                  <a:pt x="1843" y="817"/>
                  <a:pt x="2886" y="723"/>
                  <a:pt x="3920" y="538"/>
                </a:cubicBezTo>
                <a:cubicBezTo>
                  <a:pt x="3886" y="349"/>
                  <a:pt x="3852" y="170"/>
                  <a:pt x="38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722;p24">
            <a:extLst>
              <a:ext uri="{FF2B5EF4-FFF2-40B4-BE49-F238E27FC236}">
                <a16:creationId xmlns:a16="http://schemas.microsoft.com/office/drawing/2014/main" id="{F32FD91F-44C0-05A8-D84C-FAF34A16AE61}"/>
              </a:ext>
            </a:extLst>
          </p:cNvPr>
          <p:cNvSpPr/>
          <p:nvPr/>
        </p:nvSpPr>
        <p:spPr>
          <a:xfrm>
            <a:off x="4449828" y="2523150"/>
            <a:ext cx="506403" cy="117545"/>
          </a:xfrm>
          <a:custGeom>
            <a:avLst/>
            <a:gdLst/>
            <a:ahLst/>
            <a:cxnLst/>
            <a:rect l="l" t="t" r="r" b="b"/>
            <a:pathLst>
              <a:path w="4110" h="954" extrusionOk="0">
                <a:moveTo>
                  <a:pt x="4007" y="0"/>
                </a:moveTo>
                <a:cubicBezTo>
                  <a:pt x="2990" y="168"/>
                  <a:pt x="1964" y="249"/>
                  <a:pt x="935" y="249"/>
                </a:cubicBezTo>
                <a:cubicBezTo>
                  <a:pt x="624" y="249"/>
                  <a:pt x="312" y="241"/>
                  <a:pt x="0" y="226"/>
                </a:cubicBezTo>
                <a:lnTo>
                  <a:pt x="0" y="226"/>
                </a:lnTo>
                <a:cubicBezTo>
                  <a:pt x="6" y="459"/>
                  <a:pt x="14" y="695"/>
                  <a:pt x="22" y="934"/>
                </a:cubicBezTo>
                <a:cubicBezTo>
                  <a:pt x="312" y="947"/>
                  <a:pt x="602" y="954"/>
                  <a:pt x="892" y="954"/>
                </a:cubicBezTo>
                <a:cubicBezTo>
                  <a:pt x="1970" y="954"/>
                  <a:pt x="3044" y="865"/>
                  <a:pt x="4109" y="695"/>
                </a:cubicBezTo>
                <a:cubicBezTo>
                  <a:pt x="4077" y="456"/>
                  <a:pt x="4042" y="224"/>
                  <a:pt x="400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723;p24">
            <a:extLst>
              <a:ext uri="{FF2B5EF4-FFF2-40B4-BE49-F238E27FC236}">
                <a16:creationId xmlns:a16="http://schemas.microsoft.com/office/drawing/2014/main" id="{A5E65704-518B-1428-6824-F4D0DA206CD6}"/>
              </a:ext>
            </a:extLst>
          </p:cNvPr>
          <p:cNvSpPr/>
          <p:nvPr/>
        </p:nvSpPr>
        <p:spPr>
          <a:xfrm>
            <a:off x="4709436" y="2132569"/>
            <a:ext cx="286223" cy="774267"/>
          </a:xfrm>
          <a:custGeom>
            <a:avLst/>
            <a:gdLst/>
            <a:ahLst/>
            <a:cxnLst/>
            <a:rect l="l" t="t" r="r" b="b"/>
            <a:pathLst>
              <a:path w="2323" h="6284" extrusionOk="0">
                <a:moveTo>
                  <a:pt x="545" y="0"/>
                </a:moveTo>
                <a:cubicBezTo>
                  <a:pt x="478" y="0"/>
                  <a:pt x="434" y="13"/>
                  <a:pt x="434" y="13"/>
                </a:cubicBezTo>
                <a:cubicBezTo>
                  <a:pt x="1" y="5270"/>
                  <a:pt x="2226" y="6284"/>
                  <a:pt x="2226" y="6284"/>
                </a:cubicBezTo>
                <a:cubicBezTo>
                  <a:pt x="2323" y="5971"/>
                  <a:pt x="2179" y="5512"/>
                  <a:pt x="2179" y="5512"/>
                </a:cubicBezTo>
                <a:cubicBezTo>
                  <a:pt x="719" y="4173"/>
                  <a:pt x="781" y="58"/>
                  <a:pt x="781" y="58"/>
                </a:cubicBezTo>
                <a:cubicBezTo>
                  <a:pt x="695" y="12"/>
                  <a:pt x="609" y="0"/>
                  <a:pt x="5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724;p24">
            <a:extLst>
              <a:ext uri="{FF2B5EF4-FFF2-40B4-BE49-F238E27FC236}">
                <a16:creationId xmlns:a16="http://schemas.microsoft.com/office/drawing/2014/main" id="{69AB0DF1-E99D-86E8-0A65-A0E43430D9D0}"/>
              </a:ext>
            </a:extLst>
          </p:cNvPr>
          <p:cNvSpPr/>
          <p:nvPr/>
        </p:nvSpPr>
        <p:spPr>
          <a:xfrm>
            <a:off x="4440957" y="2144767"/>
            <a:ext cx="146746" cy="719315"/>
          </a:xfrm>
          <a:custGeom>
            <a:avLst/>
            <a:gdLst/>
            <a:ahLst/>
            <a:cxnLst/>
            <a:rect l="l" t="t" r="r" b="b"/>
            <a:pathLst>
              <a:path w="1191" h="5838" extrusionOk="0">
                <a:moveTo>
                  <a:pt x="908" y="0"/>
                </a:moveTo>
                <a:cubicBezTo>
                  <a:pt x="848" y="0"/>
                  <a:pt x="740" y="15"/>
                  <a:pt x="645" y="116"/>
                </a:cubicBezTo>
                <a:cubicBezTo>
                  <a:pt x="640" y="122"/>
                  <a:pt x="634" y="129"/>
                  <a:pt x="629" y="135"/>
                </a:cubicBezTo>
                <a:cubicBezTo>
                  <a:pt x="629" y="135"/>
                  <a:pt x="649" y="2476"/>
                  <a:pt x="102" y="4317"/>
                </a:cubicBezTo>
                <a:cubicBezTo>
                  <a:pt x="24" y="4818"/>
                  <a:pt x="1" y="5325"/>
                  <a:pt x="94" y="5838"/>
                </a:cubicBezTo>
                <a:cubicBezTo>
                  <a:pt x="643" y="4884"/>
                  <a:pt x="1191" y="3128"/>
                  <a:pt x="956" y="5"/>
                </a:cubicBezTo>
                <a:cubicBezTo>
                  <a:pt x="956" y="5"/>
                  <a:pt x="953" y="5"/>
                  <a:pt x="951" y="3"/>
                </a:cubicBezTo>
                <a:cubicBezTo>
                  <a:pt x="944" y="2"/>
                  <a:pt x="929" y="0"/>
                  <a:pt x="90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725;p24">
            <a:extLst>
              <a:ext uri="{FF2B5EF4-FFF2-40B4-BE49-F238E27FC236}">
                <a16:creationId xmlns:a16="http://schemas.microsoft.com/office/drawing/2014/main" id="{8BAB687D-2231-8728-5160-95A0E0133423}"/>
              </a:ext>
            </a:extLst>
          </p:cNvPr>
          <p:cNvSpPr/>
          <p:nvPr/>
        </p:nvSpPr>
        <p:spPr>
          <a:xfrm>
            <a:off x="5226310" y="3099782"/>
            <a:ext cx="139353" cy="218209"/>
          </a:xfrm>
          <a:custGeom>
            <a:avLst/>
            <a:gdLst/>
            <a:ahLst/>
            <a:cxnLst/>
            <a:rect l="l" t="t" r="r" b="b"/>
            <a:pathLst>
              <a:path w="1131" h="1771" extrusionOk="0">
                <a:moveTo>
                  <a:pt x="570" y="0"/>
                </a:moveTo>
                <a:cubicBezTo>
                  <a:pt x="472" y="0"/>
                  <a:pt x="370" y="31"/>
                  <a:pt x="277" y="64"/>
                </a:cubicBezTo>
                <a:cubicBezTo>
                  <a:pt x="272" y="66"/>
                  <a:pt x="268" y="68"/>
                  <a:pt x="266" y="72"/>
                </a:cubicBezTo>
                <a:cubicBezTo>
                  <a:pt x="258" y="66"/>
                  <a:pt x="249" y="63"/>
                  <a:pt x="240" y="63"/>
                </a:cubicBezTo>
                <a:cubicBezTo>
                  <a:pt x="227" y="63"/>
                  <a:pt x="215" y="69"/>
                  <a:pt x="207" y="84"/>
                </a:cubicBezTo>
                <a:cubicBezTo>
                  <a:pt x="60" y="357"/>
                  <a:pt x="1" y="672"/>
                  <a:pt x="43" y="978"/>
                </a:cubicBezTo>
                <a:cubicBezTo>
                  <a:pt x="51" y="1032"/>
                  <a:pt x="53" y="1112"/>
                  <a:pt x="111" y="1137"/>
                </a:cubicBezTo>
                <a:cubicBezTo>
                  <a:pt x="123" y="1142"/>
                  <a:pt x="134" y="1144"/>
                  <a:pt x="144" y="1144"/>
                </a:cubicBezTo>
                <a:cubicBezTo>
                  <a:pt x="189" y="1144"/>
                  <a:pt x="225" y="1105"/>
                  <a:pt x="236" y="1060"/>
                </a:cubicBezTo>
                <a:cubicBezTo>
                  <a:pt x="256" y="987"/>
                  <a:pt x="257" y="904"/>
                  <a:pt x="267" y="827"/>
                </a:cubicBezTo>
                <a:cubicBezTo>
                  <a:pt x="271" y="801"/>
                  <a:pt x="273" y="776"/>
                  <a:pt x="277" y="750"/>
                </a:cubicBezTo>
                <a:cubicBezTo>
                  <a:pt x="331" y="900"/>
                  <a:pt x="360" y="1057"/>
                  <a:pt x="364" y="1217"/>
                </a:cubicBezTo>
                <a:cubicBezTo>
                  <a:pt x="367" y="1320"/>
                  <a:pt x="359" y="1423"/>
                  <a:pt x="342" y="1525"/>
                </a:cubicBezTo>
                <a:cubicBezTo>
                  <a:pt x="327" y="1603"/>
                  <a:pt x="307" y="1698"/>
                  <a:pt x="383" y="1751"/>
                </a:cubicBezTo>
                <a:cubicBezTo>
                  <a:pt x="402" y="1765"/>
                  <a:pt x="422" y="1771"/>
                  <a:pt x="442" y="1771"/>
                </a:cubicBezTo>
                <a:cubicBezTo>
                  <a:pt x="461" y="1771"/>
                  <a:pt x="480" y="1765"/>
                  <a:pt x="497" y="1755"/>
                </a:cubicBezTo>
                <a:cubicBezTo>
                  <a:pt x="513" y="1763"/>
                  <a:pt x="530" y="1766"/>
                  <a:pt x="548" y="1766"/>
                </a:cubicBezTo>
                <a:cubicBezTo>
                  <a:pt x="576" y="1766"/>
                  <a:pt x="605" y="1757"/>
                  <a:pt x="630" y="1737"/>
                </a:cubicBezTo>
                <a:cubicBezTo>
                  <a:pt x="642" y="1728"/>
                  <a:pt x="651" y="1718"/>
                  <a:pt x="660" y="1706"/>
                </a:cubicBezTo>
                <a:cubicBezTo>
                  <a:pt x="667" y="1716"/>
                  <a:pt x="678" y="1723"/>
                  <a:pt x="691" y="1723"/>
                </a:cubicBezTo>
                <a:cubicBezTo>
                  <a:pt x="697" y="1723"/>
                  <a:pt x="705" y="1721"/>
                  <a:pt x="712" y="1716"/>
                </a:cubicBezTo>
                <a:cubicBezTo>
                  <a:pt x="775" y="1678"/>
                  <a:pt x="815" y="1622"/>
                  <a:pt x="846" y="1557"/>
                </a:cubicBezTo>
                <a:cubicBezTo>
                  <a:pt x="847" y="1557"/>
                  <a:pt x="848" y="1557"/>
                  <a:pt x="850" y="1557"/>
                </a:cubicBezTo>
                <a:cubicBezTo>
                  <a:pt x="863" y="1557"/>
                  <a:pt x="877" y="1551"/>
                  <a:pt x="886" y="1537"/>
                </a:cubicBezTo>
                <a:cubicBezTo>
                  <a:pt x="1076" y="1246"/>
                  <a:pt x="1131" y="876"/>
                  <a:pt x="1044" y="540"/>
                </a:cubicBezTo>
                <a:cubicBezTo>
                  <a:pt x="1003" y="383"/>
                  <a:pt x="930" y="199"/>
                  <a:pt x="807" y="87"/>
                </a:cubicBezTo>
                <a:cubicBezTo>
                  <a:pt x="737" y="23"/>
                  <a:pt x="655" y="0"/>
                  <a:pt x="57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726;p24">
            <a:extLst>
              <a:ext uri="{FF2B5EF4-FFF2-40B4-BE49-F238E27FC236}">
                <a16:creationId xmlns:a16="http://schemas.microsoft.com/office/drawing/2014/main" id="{0D90A13F-A8A2-E0EC-A5B7-6D238543675B}"/>
              </a:ext>
            </a:extLst>
          </p:cNvPr>
          <p:cNvSpPr/>
          <p:nvPr/>
        </p:nvSpPr>
        <p:spPr>
          <a:xfrm>
            <a:off x="4857167" y="2151174"/>
            <a:ext cx="473506" cy="985946"/>
          </a:xfrm>
          <a:custGeom>
            <a:avLst/>
            <a:gdLst/>
            <a:ahLst/>
            <a:cxnLst/>
            <a:rect l="l" t="t" r="r" b="b"/>
            <a:pathLst>
              <a:path w="3843" h="8002" extrusionOk="0">
                <a:moveTo>
                  <a:pt x="0" y="1"/>
                </a:moveTo>
                <a:lnTo>
                  <a:pt x="203" y="1481"/>
                </a:lnTo>
                <a:cubicBezTo>
                  <a:pt x="266" y="1953"/>
                  <a:pt x="453" y="2398"/>
                  <a:pt x="735" y="2783"/>
                </a:cubicBezTo>
                <a:cubicBezTo>
                  <a:pt x="2246" y="4854"/>
                  <a:pt x="3118" y="8001"/>
                  <a:pt x="3118" y="8001"/>
                </a:cubicBezTo>
                <a:lnTo>
                  <a:pt x="3842" y="7828"/>
                </a:lnTo>
                <a:cubicBezTo>
                  <a:pt x="2284" y="1674"/>
                  <a:pt x="0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727;p24">
            <a:extLst>
              <a:ext uri="{FF2B5EF4-FFF2-40B4-BE49-F238E27FC236}">
                <a16:creationId xmlns:a16="http://schemas.microsoft.com/office/drawing/2014/main" id="{9534380D-270B-BEE5-2806-3F78F4A76951}"/>
              </a:ext>
            </a:extLst>
          </p:cNvPr>
          <p:cNvSpPr/>
          <p:nvPr/>
        </p:nvSpPr>
        <p:spPr>
          <a:xfrm>
            <a:off x="5216083" y="3064050"/>
            <a:ext cx="113602" cy="41892"/>
          </a:xfrm>
          <a:custGeom>
            <a:avLst/>
            <a:gdLst/>
            <a:ahLst/>
            <a:cxnLst/>
            <a:rect l="l" t="t" r="r" b="b"/>
            <a:pathLst>
              <a:path w="922" h="340" extrusionOk="0">
                <a:moveTo>
                  <a:pt x="828" y="0"/>
                </a:moveTo>
                <a:cubicBezTo>
                  <a:pt x="815" y="0"/>
                  <a:pt x="802" y="4"/>
                  <a:pt x="791" y="12"/>
                </a:cubicBezTo>
                <a:cubicBezTo>
                  <a:pt x="755" y="38"/>
                  <a:pt x="717" y="60"/>
                  <a:pt x="678" y="80"/>
                </a:cubicBezTo>
                <a:cubicBezTo>
                  <a:pt x="653" y="48"/>
                  <a:pt x="615" y="25"/>
                  <a:pt x="563" y="25"/>
                </a:cubicBezTo>
                <a:cubicBezTo>
                  <a:pt x="472" y="25"/>
                  <a:pt x="422" y="90"/>
                  <a:pt x="412" y="160"/>
                </a:cubicBezTo>
                <a:cubicBezTo>
                  <a:pt x="382" y="164"/>
                  <a:pt x="351" y="166"/>
                  <a:pt x="320" y="166"/>
                </a:cubicBezTo>
                <a:cubicBezTo>
                  <a:pt x="258" y="166"/>
                  <a:pt x="195" y="158"/>
                  <a:pt x="133" y="142"/>
                </a:cubicBezTo>
                <a:cubicBezTo>
                  <a:pt x="125" y="140"/>
                  <a:pt x="118" y="139"/>
                  <a:pt x="111" y="139"/>
                </a:cubicBezTo>
                <a:cubicBezTo>
                  <a:pt x="28" y="139"/>
                  <a:pt x="0" y="271"/>
                  <a:pt x="90" y="293"/>
                </a:cubicBezTo>
                <a:cubicBezTo>
                  <a:pt x="165" y="312"/>
                  <a:pt x="240" y="322"/>
                  <a:pt x="316" y="322"/>
                </a:cubicBezTo>
                <a:cubicBezTo>
                  <a:pt x="367" y="322"/>
                  <a:pt x="417" y="318"/>
                  <a:pt x="468" y="310"/>
                </a:cubicBezTo>
                <a:cubicBezTo>
                  <a:pt x="492" y="327"/>
                  <a:pt x="523" y="339"/>
                  <a:pt x="561" y="339"/>
                </a:cubicBezTo>
                <a:cubicBezTo>
                  <a:pt x="635" y="339"/>
                  <a:pt x="683" y="295"/>
                  <a:pt x="702" y="242"/>
                </a:cubicBezTo>
                <a:cubicBezTo>
                  <a:pt x="760" y="217"/>
                  <a:pt x="817" y="184"/>
                  <a:pt x="870" y="146"/>
                </a:cubicBezTo>
                <a:cubicBezTo>
                  <a:pt x="904" y="123"/>
                  <a:pt x="922" y="80"/>
                  <a:pt x="898" y="40"/>
                </a:cubicBezTo>
                <a:cubicBezTo>
                  <a:pt x="886" y="17"/>
                  <a:pt x="856" y="0"/>
                  <a:pt x="82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728;p24">
            <a:extLst>
              <a:ext uri="{FF2B5EF4-FFF2-40B4-BE49-F238E27FC236}">
                <a16:creationId xmlns:a16="http://schemas.microsoft.com/office/drawing/2014/main" id="{6BFA62A4-BDA2-725F-9C52-CA92EB55C0C6}"/>
              </a:ext>
            </a:extLst>
          </p:cNvPr>
          <p:cNvSpPr/>
          <p:nvPr/>
        </p:nvSpPr>
        <p:spPr>
          <a:xfrm>
            <a:off x="4414836" y="1613724"/>
            <a:ext cx="411160" cy="406478"/>
          </a:xfrm>
          <a:custGeom>
            <a:avLst/>
            <a:gdLst/>
            <a:ahLst/>
            <a:cxnLst/>
            <a:rect l="l" t="t" r="r" b="b"/>
            <a:pathLst>
              <a:path w="3337" h="3299" extrusionOk="0">
                <a:moveTo>
                  <a:pt x="1755" y="1"/>
                </a:moveTo>
                <a:cubicBezTo>
                  <a:pt x="332" y="1"/>
                  <a:pt x="43" y="741"/>
                  <a:pt x="43" y="741"/>
                </a:cubicBezTo>
                <a:cubicBezTo>
                  <a:pt x="1" y="997"/>
                  <a:pt x="45" y="1267"/>
                  <a:pt x="198" y="1512"/>
                </a:cubicBezTo>
                <a:cubicBezTo>
                  <a:pt x="602" y="2156"/>
                  <a:pt x="1430" y="2356"/>
                  <a:pt x="1825" y="3004"/>
                </a:cubicBezTo>
                <a:cubicBezTo>
                  <a:pt x="1910" y="3142"/>
                  <a:pt x="2017" y="3299"/>
                  <a:pt x="2200" y="3299"/>
                </a:cubicBezTo>
                <a:cubicBezTo>
                  <a:pt x="2202" y="3299"/>
                  <a:pt x="2204" y="3299"/>
                  <a:pt x="2207" y="3299"/>
                </a:cubicBezTo>
                <a:cubicBezTo>
                  <a:pt x="2378" y="3296"/>
                  <a:pt x="2487" y="3143"/>
                  <a:pt x="2575" y="3016"/>
                </a:cubicBezTo>
                <a:cubicBezTo>
                  <a:pt x="2825" y="2657"/>
                  <a:pt x="3020" y="2260"/>
                  <a:pt x="3160" y="1848"/>
                </a:cubicBezTo>
                <a:cubicBezTo>
                  <a:pt x="3242" y="1607"/>
                  <a:pt x="3324" y="1343"/>
                  <a:pt x="3336" y="1084"/>
                </a:cubicBezTo>
                <a:cubicBezTo>
                  <a:pt x="3336" y="1084"/>
                  <a:pt x="2847" y="1"/>
                  <a:pt x="1761" y="1"/>
                </a:cubicBezTo>
                <a:cubicBezTo>
                  <a:pt x="1759" y="1"/>
                  <a:pt x="1757" y="1"/>
                  <a:pt x="175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729;p24">
            <a:extLst>
              <a:ext uri="{FF2B5EF4-FFF2-40B4-BE49-F238E27FC236}">
                <a16:creationId xmlns:a16="http://schemas.microsoft.com/office/drawing/2014/main" id="{0CAD994C-4B90-F07A-DC19-4456EDF496BD}"/>
              </a:ext>
            </a:extLst>
          </p:cNvPr>
          <p:cNvSpPr/>
          <p:nvPr/>
        </p:nvSpPr>
        <p:spPr>
          <a:xfrm>
            <a:off x="4419025" y="1639229"/>
            <a:ext cx="329717" cy="537206"/>
          </a:xfrm>
          <a:custGeom>
            <a:avLst/>
            <a:gdLst/>
            <a:ahLst/>
            <a:cxnLst/>
            <a:rect l="l" t="t" r="r" b="b"/>
            <a:pathLst>
              <a:path w="2676" h="4360" extrusionOk="0">
                <a:moveTo>
                  <a:pt x="1419" y="1"/>
                </a:moveTo>
                <a:cubicBezTo>
                  <a:pt x="875" y="1"/>
                  <a:pt x="330" y="257"/>
                  <a:pt x="259" y="635"/>
                </a:cubicBezTo>
                <a:cubicBezTo>
                  <a:pt x="0" y="2012"/>
                  <a:pt x="196" y="2577"/>
                  <a:pt x="580" y="2902"/>
                </a:cubicBezTo>
                <a:cubicBezTo>
                  <a:pt x="1023" y="3279"/>
                  <a:pt x="1312" y="3232"/>
                  <a:pt x="1312" y="4022"/>
                </a:cubicBezTo>
                <a:cubicBezTo>
                  <a:pt x="1398" y="4239"/>
                  <a:pt x="1611" y="4359"/>
                  <a:pt x="1825" y="4359"/>
                </a:cubicBezTo>
                <a:cubicBezTo>
                  <a:pt x="2026" y="4359"/>
                  <a:pt x="2228" y="4253"/>
                  <a:pt x="2328" y="4022"/>
                </a:cubicBezTo>
                <a:cubicBezTo>
                  <a:pt x="2316" y="2974"/>
                  <a:pt x="2675" y="2180"/>
                  <a:pt x="2675" y="2180"/>
                </a:cubicBezTo>
                <a:cubicBezTo>
                  <a:pt x="2675" y="2180"/>
                  <a:pt x="2649" y="868"/>
                  <a:pt x="2459" y="520"/>
                </a:cubicBezTo>
                <a:cubicBezTo>
                  <a:pt x="2259" y="154"/>
                  <a:pt x="1839" y="1"/>
                  <a:pt x="141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730;p24">
            <a:extLst>
              <a:ext uri="{FF2B5EF4-FFF2-40B4-BE49-F238E27FC236}">
                <a16:creationId xmlns:a16="http://schemas.microsoft.com/office/drawing/2014/main" id="{7302B2F9-E5D2-C7D2-88ED-851702AB432D}"/>
              </a:ext>
            </a:extLst>
          </p:cNvPr>
          <p:cNvSpPr/>
          <p:nvPr/>
        </p:nvSpPr>
        <p:spPr>
          <a:xfrm>
            <a:off x="4423214" y="1627031"/>
            <a:ext cx="345488" cy="240388"/>
          </a:xfrm>
          <a:custGeom>
            <a:avLst/>
            <a:gdLst/>
            <a:ahLst/>
            <a:cxnLst/>
            <a:rect l="l" t="t" r="r" b="b"/>
            <a:pathLst>
              <a:path w="2804" h="1951" extrusionOk="0">
                <a:moveTo>
                  <a:pt x="1380" y="0"/>
                </a:moveTo>
                <a:cubicBezTo>
                  <a:pt x="946" y="0"/>
                  <a:pt x="540" y="107"/>
                  <a:pt x="370" y="339"/>
                </a:cubicBezTo>
                <a:cubicBezTo>
                  <a:pt x="0" y="843"/>
                  <a:pt x="120" y="1144"/>
                  <a:pt x="120" y="1144"/>
                </a:cubicBezTo>
                <a:cubicBezTo>
                  <a:pt x="242" y="1169"/>
                  <a:pt x="363" y="1179"/>
                  <a:pt x="481" y="1179"/>
                </a:cubicBezTo>
                <a:cubicBezTo>
                  <a:pt x="1162" y="1179"/>
                  <a:pt x="1741" y="836"/>
                  <a:pt x="1741" y="836"/>
                </a:cubicBezTo>
                <a:lnTo>
                  <a:pt x="1741" y="836"/>
                </a:lnTo>
                <a:lnTo>
                  <a:pt x="1418" y="1114"/>
                </a:lnTo>
                <a:cubicBezTo>
                  <a:pt x="1418" y="1114"/>
                  <a:pt x="1474" y="1123"/>
                  <a:pt x="1558" y="1123"/>
                </a:cubicBezTo>
                <a:cubicBezTo>
                  <a:pt x="1742" y="1123"/>
                  <a:pt x="2063" y="1080"/>
                  <a:pt x="2253" y="806"/>
                </a:cubicBezTo>
                <a:lnTo>
                  <a:pt x="2253" y="806"/>
                </a:lnTo>
                <a:cubicBezTo>
                  <a:pt x="2253" y="806"/>
                  <a:pt x="2218" y="1711"/>
                  <a:pt x="2576" y="1951"/>
                </a:cubicBezTo>
                <a:lnTo>
                  <a:pt x="2804" y="1777"/>
                </a:lnTo>
                <a:cubicBezTo>
                  <a:pt x="2804" y="1777"/>
                  <a:pt x="2762" y="1251"/>
                  <a:pt x="2742" y="830"/>
                </a:cubicBezTo>
                <a:cubicBezTo>
                  <a:pt x="2723" y="410"/>
                  <a:pt x="2468" y="155"/>
                  <a:pt x="1882" y="46"/>
                </a:cubicBezTo>
                <a:cubicBezTo>
                  <a:pt x="1718" y="16"/>
                  <a:pt x="1547" y="0"/>
                  <a:pt x="138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731;p24">
            <a:extLst>
              <a:ext uri="{FF2B5EF4-FFF2-40B4-BE49-F238E27FC236}">
                <a16:creationId xmlns:a16="http://schemas.microsoft.com/office/drawing/2014/main" id="{7A5D7FC0-C8A7-696D-3810-8F469601D432}"/>
              </a:ext>
            </a:extLst>
          </p:cNvPr>
          <p:cNvSpPr/>
          <p:nvPr/>
        </p:nvSpPr>
        <p:spPr>
          <a:xfrm>
            <a:off x="4575012" y="1850414"/>
            <a:ext cx="25505" cy="25751"/>
          </a:xfrm>
          <a:custGeom>
            <a:avLst/>
            <a:gdLst/>
            <a:ahLst/>
            <a:cxnLst/>
            <a:rect l="l" t="t" r="r" b="b"/>
            <a:pathLst>
              <a:path w="207" h="209" extrusionOk="0">
                <a:moveTo>
                  <a:pt x="104" y="1"/>
                </a:moveTo>
                <a:cubicBezTo>
                  <a:pt x="46" y="1"/>
                  <a:pt x="0" y="47"/>
                  <a:pt x="0" y="104"/>
                </a:cubicBezTo>
                <a:cubicBezTo>
                  <a:pt x="0" y="161"/>
                  <a:pt x="46" y="208"/>
                  <a:pt x="104" y="208"/>
                </a:cubicBezTo>
                <a:cubicBezTo>
                  <a:pt x="161" y="208"/>
                  <a:pt x="207" y="161"/>
                  <a:pt x="207" y="104"/>
                </a:cubicBezTo>
                <a:cubicBezTo>
                  <a:pt x="207" y="47"/>
                  <a:pt x="161" y="1"/>
                  <a:pt x="10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732;p24">
            <a:extLst>
              <a:ext uri="{FF2B5EF4-FFF2-40B4-BE49-F238E27FC236}">
                <a16:creationId xmlns:a16="http://schemas.microsoft.com/office/drawing/2014/main" id="{06C47CDD-1AC0-61D6-8E84-5CCF8A12E1E1}"/>
              </a:ext>
            </a:extLst>
          </p:cNvPr>
          <p:cNvSpPr/>
          <p:nvPr/>
        </p:nvSpPr>
        <p:spPr>
          <a:xfrm>
            <a:off x="4578215" y="1854973"/>
            <a:ext cx="9611" cy="9611"/>
          </a:xfrm>
          <a:custGeom>
            <a:avLst/>
            <a:gdLst/>
            <a:ahLst/>
            <a:cxnLst/>
            <a:rect l="l" t="t" r="r" b="b"/>
            <a:pathLst>
              <a:path w="78" h="78" extrusionOk="0">
                <a:moveTo>
                  <a:pt x="39" y="0"/>
                </a:moveTo>
                <a:cubicBezTo>
                  <a:pt x="17" y="0"/>
                  <a:pt x="1" y="19"/>
                  <a:pt x="1" y="39"/>
                </a:cubicBezTo>
                <a:cubicBezTo>
                  <a:pt x="1" y="61"/>
                  <a:pt x="17" y="77"/>
                  <a:pt x="39" y="77"/>
                </a:cubicBezTo>
                <a:cubicBezTo>
                  <a:pt x="61" y="77"/>
                  <a:pt x="78" y="60"/>
                  <a:pt x="78" y="39"/>
                </a:cubicBezTo>
                <a:cubicBezTo>
                  <a:pt x="78" y="19"/>
                  <a:pt x="61" y="0"/>
                  <a:pt x="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733;p24">
            <a:extLst>
              <a:ext uri="{FF2B5EF4-FFF2-40B4-BE49-F238E27FC236}">
                <a16:creationId xmlns:a16="http://schemas.microsoft.com/office/drawing/2014/main" id="{862228D0-769E-A82F-ED0E-1083C26D43F3}"/>
              </a:ext>
            </a:extLst>
          </p:cNvPr>
          <p:cNvSpPr/>
          <p:nvPr/>
        </p:nvSpPr>
        <p:spPr>
          <a:xfrm>
            <a:off x="4476196" y="1850414"/>
            <a:ext cx="25505" cy="25751"/>
          </a:xfrm>
          <a:custGeom>
            <a:avLst/>
            <a:gdLst/>
            <a:ahLst/>
            <a:cxnLst/>
            <a:rect l="l" t="t" r="r" b="b"/>
            <a:pathLst>
              <a:path w="207" h="209" extrusionOk="0">
                <a:moveTo>
                  <a:pt x="103" y="1"/>
                </a:moveTo>
                <a:cubicBezTo>
                  <a:pt x="46" y="1"/>
                  <a:pt x="0" y="47"/>
                  <a:pt x="0" y="104"/>
                </a:cubicBezTo>
                <a:cubicBezTo>
                  <a:pt x="0" y="162"/>
                  <a:pt x="46" y="208"/>
                  <a:pt x="103" y="208"/>
                </a:cubicBezTo>
                <a:cubicBezTo>
                  <a:pt x="161" y="208"/>
                  <a:pt x="207" y="162"/>
                  <a:pt x="207" y="104"/>
                </a:cubicBezTo>
                <a:cubicBezTo>
                  <a:pt x="207" y="47"/>
                  <a:pt x="161" y="1"/>
                  <a:pt x="10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734;p24">
            <a:extLst>
              <a:ext uri="{FF2B5EF4-FFF2-40B4-BE49-F238E27FC236}">
                <a16:creationId xmlns:a16="http://schemas.microsoft.com/office/drawing/2014/main" id="{EC91409A-CD6D-FC13-6E97-0F2B0EC214D8}"/>
              </a:ext>
            </a:extLst>
          </p:cNvPr>
          <p:cNvSpPr/>
          <p:nvPr/>
        </p:nvSpPr>
        <p:spPr>
          <a:xfrm>
            <a:off x="4479399" y="1854973"/>
            <a:ext cx="9611" cy="9611"/>
          </a:xfrm>
          <a:custGeom>
            <a:avLst/>
            <a:gdLst/>
            <a:ahLst/>
            <a:cxnLst/>
            <a:rect l="l" t="t" r="r" b="b"/>
            <a:pathLst>
              <a:path w="78" h="78" extrusionOk="0">
                <a:moveTo>
                  <a:pt x="39" y="0"/>
                </a:moveTo>
                <a:cubicBezTo>
                  <a:pt x="17" y="0"/>
                  <a:pt x="1" y="19"/>
                  <a:pt x="1" y="39"/>
                </a:cubicBezTo>
                <a:cubicBezTo>
                  <a:pt x="1" y="61"/>
                  <a:pt x="19" y="77"/>
                  <a:pt x="39" y="77"/>
                </a:cubicBezTo>
                <a:cubicBezTo>
                  <a:pt x="61" y="77"/>
                  <a:pt x="77" y="60"/>
                  <a:pt x="77" y="39"/>
                </a:cubicBezTo>
                <a:cubicBezTo>
                  <a:pt x="77" y="19"/>
                  <a:pt x="61" y="0"/>
                  <a:pt x="3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735;p24">
            <a:extLst>
              <a:ext uri="{FF2B5EF4-FFF2-40B4-BE49-F238E27FC236}">
                <a16:creationId xmlns:a16="http://schemas.microsoft.com/office/drawing/2014/main" id="{EB1261FA-5536-A456-2FF1-1EC5B7C85E55}"/>
              </a:ext>
            </a:extLst>
          </p:cNvPr>
          <p:cNvSpPr/>
          <p:nvPr/>
        </p:nvSpPr>
        <p:spPr>
          <a:xfrm>
            <a:off x="4455003" y="1805318"/>
            <a:ext cx="58526" cy="24026"/>
          </a:xfrm>
          <a:custGeom>
            <a:avLst/>
            <a:gdLst/>
            <a:ahLst/>
            <a:cxnLst/>
            <a:rect l="l" t="t" r="r" b="b"/>
            <a:pathLst>
              <a:path w="475" h="195" extrusionOk="0">
                <a:moveTo>
                  <a:pt x="250" y="1"/>
                </a:moveTo>
                <a:cubicBezTo>
                  <a:pt x="172" y="1"/>
                  <a:pt x="93" y="28"/>
                  <a:pt x="28" y="85"/>
                </a:cubicBezTo>
                <a:cubicBezTo>
                  <a:pt x="4" y="106"/>
                  <a:pt x="0" y="146"/>
                  <a:pt x="19" y="171"/>
                </a:cubicBezTo>
                <a:cubicBezTo>
                  <a:pt x="29" y="187"/>
                  <a:pt x="44" y="194"/>
                  <a:pt x="60" y="194"/>
                </a:cubicBezTo>
                <a:cubicBezTo>
                  <a:pt x="71" y="194"/>
                  <a:pt x="83" y="190"/>
                  <a:pt x="92" y="182"/>
                </a:cubicBezTo>
                <a:cubicBezTo>
                  <a:pt x="138" y="143"/>
                  <a:pt x="196" y="123"/>
                  <a:pt x="253" y="123"/>
                </a:cubicBezTo>
                <a:cubicBezTo>
                  <a:pt x="258" y="123"/>
                  <a:pt x="264" y="124"/>
                  <a:pt x="269" y="124"/>
                </a:cubicBezTo>
                <a:cubicBezTo>
                  <a:pt x="301" y="126"/>
                  <a:pt x="332" y="134"/>
                  <a:pt x="361" y="150"/>
                </a:cubicBezTo>
                <a:cubicBezTo>
                  <a:pt x="380" y="159"/>
                  <a:pt x="399" y="173"/>
                  <a:pt x="419" y="173"/>
                </a:cubicBezTo>
                <a:cubicBezTo>
                  <a:pt x="426" y="173"/>
                  <a:pt x="433" y="171"/>
                  <a:pt x="440" y="167"/>
                </a:cubicBezTo>
                <a:cubicBezTo>
                  <a:pt x="447" y="163"/>
                  <a:pt x="453" y="157"/>
                  <a:pt x="458" y="151"/>
                </a:cubicBezTo>
                <a:cubicBezTo>
                  <a:pt x="475" y="126"/>
                  <a:pt x="474" y="81"/>
                  <a:pt x="449" y="65"/>
                </a:cubicBezTo>
                <a:cubicBezTo>
                  <a:pt x="389" y="22"/>
                  <a:pt x="319" y="1"/>
                  <a:pt x="25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736;p24">
            <a:extLst>
              <a:ext uri="{FF2B5EF4-FFF2-40B4-BE49-F238E27FC236}">
                <a16:creationId xmlns:a16="http://schemas.microsoft.com/office/drawing/2014/main" id="{FE67733D-0688-6D12-6804-F506B98A28A7}"/>
              </a:ext>
            </a:extLst>
          </p:cNvPr>
          <p:cNvSpPr/>
          <p:nvPr/>
        </p:nvSpPr>
        <p:spPr>
          <a:xfrm>
            <a:off x="4556283" y="1805318"/>
            <a:ext cx="67151" cy="24026"/>
          </a:xfrm>
          <a:custGeom>
            <a:avLst/>
            <a:gdLst/>
            <a:ahLst/>
            <a:cxnLst/>
            <a:rect l="l" t="t" r="r" b="b"/>
            <a:pathLst>
              <a:path w="545" h="195" extrusionOk="0">
                <a:moveTo>
                  <a:pt x="259" y="1"/>
                </a:moveTo>
                <a:cubicBezTo>
                  <a:pt x="180" y="1"/>
                  <a:pt x="100" y="22"/>
                  <a:pt x="30" y="65"/>
                </a:cubicBezTo>
                <a:cubicBezTo>
                  <a:pt x="2" y="81"/>
                  <a:pt x="1" y="126"/>
                  <a:pt x="17" y="151"/>
                </a:cubicBezTo>
                <a:cubicBezTo>
                  <a:pt x="24" y="157"/>
                  <a:pt x="30" y="163"/>
                  <a:pt x="38" y="167"/>
                </a:cubicBezTo>
                <a:cubicBezTo>
                  <a:pt x="46" y="171"/>
                  <a:pt x="55" y="173"/>
                  <a:pt x="63" y="173"/>
                </a:cubicBezTo>
                <a:cubicBezTo>
                  <a:pt x="87" y="173"/>
                  <a:pt x="108" y="159"/>
                  <a:pt x="130" y="150"/>
                </a:cubicBezTo>
                <a:cubicBezTo>
                  <a:pt x="164" y="135"/>
                  <a:pt x="200" y="127"/>
                  <a:pt x="236" y="125"/>
                </a:cubicBezTo>
                <a:cubicBezTo>
                  <a:pt x="244" y="125"/>
                  <a:pt x="251" y="124"/>
                  <a:pt x="259" y="124"/>
                </a:cubicBezTo>
                <a:cubicBezTo>
                  <a:pt x="323" y="124"/>
                  <a:pt x="388" y="144"/>
                  <a:pt x="440" y="182"/>
                </a:cubicBezTo>
                <a:cubicBezTo>
                  <a:pt x="451" y="190"/>
                  <a:pt x="464" y="194"/>
                  <a:pt x="477" y="194"/>
                </a:cubicBezTo>
                <a:cubicBezTo>
                  <a:pt x="496" y="194"/>
                  <a:pt x="514" y="187"/>
                  <a:pt x="526" y="171"/>
                </a:cubicBezTo>
                <a:cubicBezTo>
                  <a:pt x="544" y="146"/>
                  <a:pt x="540" y="106"/>
                  <a:pt x="513" y="85"/>
                </a:cubicBezTo>
                <a:cubicBezTo>
                  <a:pt x="439" y="28"/>
                  <a:pt x="349" y="1"/>
                  <a:pt x="25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737;p24">
            <a:extLst>
              <a:ext uri="{FF2B5EF4-FFF2-40B4-BE49-F238E27FC236}">
                <a16:creationId xmlns:a16="http://schemas.microsoft.com/office/drawing/2014/main" id="{DC744F75-C75E-C538-339F-695618B23B48}"/>
              </a:ext>
            </a:extLst>
          </p:cNvPr>
          <p:cNvSpPr/>
          <p:nvPr/>
        </p:nvSpPr>
        <p:spPr>
          <a:xfrm>
            <a:off x="4507491" y="1908570"/>
            <a:ext cx="64810" cy="27476"/>
          </a:xfrm>
          <a:custGeom>
            <a:avLst/>
            <a:gdLst/>
            <a:ahLst/>
            <a:cxnLst/>
            <a:rect l="l" t="t" r="r" b="b"/>
            <a:pathLst>
              <a:path w="526" h="223" extrusionOk="0">
                <a:moveTo>
                  <a:pt x="465" y="0"/>
                </a:moveTo>
                <a:cubicBezTo>
                  <a:pt x="448" y="0"/>
                  <a:pt x="432" y="8"/>
                  <a:pt x="421" y="22"/>
                </a:cubicBezTo>
                <a:cubicBezTo>
                  <a:pt x="390" y="64"/>
                  <a:pt x="304" y="113"/>
                  <a:pt x="208" y="113"/>
                </a:cubicBezTo>
                <a:cubicBezTo>
                  <a:pt x="169" y="113"/>
                  <a:pt x="127" y="105"/>
                  <a:pt x="88" y="84"/>
                </a:cubicBezTo>
                <a:cubicBezTo>
                  <a:pt x="79" y="80"/>
                  <a:pt x="70" y="78"/>
                  <a:pt x="62" y="78"/>
                </a:cubicBezTo>
                <a:cubicBezTo>
                  <a:pt x="42" y="78"/>
                  <a:pt x="24" y="88"/>
                  <a:pt x="14" y="107"/>
                </a:cubicBezTo>
                <a:cubicBezTo>
                  <a:pt x="1" y="133"/>
                  <a:pt x="11" y="166"/>
                  <a:pt x="38" y="179"/>
                </a:cubicBezTo>
                <a:cubicBezTo>
                  <a:pt x="95" y="209"/>
                  <a:pt x="154" y="222"/>
                  <a:pt x="211" y="222"/>
                </a:cubicBezTo>
                <a:cubicBezTo>
                  <a:pt x="340" y="222"/>
                  <a:pt x="458" y="156"/>
                  <a:pt x="508" y="86"/>
                </a:cubicBezTo>
                <a:cubicBezTo>
                  <a:pt x="526" y="62"/>
                  <a:pt x="521" y="29"/>
                  <a:pt x="497" y="10"/>
                </a:cubicBezTo>
                <a:cubicBezTo>
                  <a:pt x="487" y="3"/>
                  <a:pt x="476" y="0"/>
                  <a:pt x="4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738;p24">
            <a:extLst>
              <a:ext uri="{FF2B5EF4-FFF2-40B4-BE49-F238E27FC236}">
                <a16:creationId xmlns:a16="http://schemas.microsoft.com/office/drawing/2014/main" id="{1BB9BD27-4019-EC27-ABAC-67FF8F46953C}"/>
              </a:ext>
            </a:extLst>
          </p:cNvPr>
          <p:cNvSpPr/>
          <p:nvPr/>
        </p:nvSpPr>
        <p:spPr>
          <a:xfrm>
            <a:off x="4512789" y="1880231"/>
            <a:ext cx="21685" cy="17743"/>
          </a:xfrm>
          <a:custGeom>
            <a:avLst/>
            <a:gdLst/>
            <a:ahLst/>
            <a:cxnLst/>
            <a:rect l="l" t="t" r="r" b="b"/>
            <a:pathLst>
              <a:path w="176" h="144" extrusionOk="0">
                <a:moveTo>
                  <a:pt x="87" y="1"/>
                </a:moveTo>
                <a:cubicBezTo>
                  <a:pt x="78" y="1"/>
                  <a:pt x="69" y="2"/>
                  <a:pt x="61" y="5"/>
                </a:cubicBezTo>
                <a:cubicBezTo>
                  <a:pt x="30" y="14"/>
                  <a:pt x="1" y="45"/>
                  <a:pt x="26" y="133"/>
                </a:cubicBezTo>
                <a:cubicBezTo>
                  <a:pt x="27" y="140"/>
                  <a:pt x="32" y="143"/>
                  <a:pt x="40" y="143"/>
                </a:cubicBezTo>
                <a:cubicBezTo>
                  <a:pt x="41" y="143"/>
                  <a:pt x="42" y="143"/>
                  <a:pt x="43" y="142"/>
                </a:cubicBezTo>
                <a:cubicBezTo>
                  <a:pt x="50" y="140"/>
                  <a:pt x="55" y="133"/>
                  <a:pt x="52" y="126"/>
                </a:cubicBezTo>
                <a:cubicBezTo>
                  <a:pt x="37" y="72"/>
                  <a:pt x="42" y="40"/>
                  <a:pt x="68" y="31"/>
                </a:cubicBezTo>
                <a:cubicBezTo>
                  <a:pt x="74" y="29"/>
                  <a:pt x="80" y="28"/>
                  <a:pt x="86" y="28"/>
                </a:cubicBezTo>
                <a:cubicBezTo>
                  <a:pt x="106" y="28"/>
                  <a:pt x="128" y="36"/>
                  <a:pt x="153" y="51"/>
                </a:cubicBezTo>
                <a:cubicBezTo>
                  <a:pt x="156" y="53"/>
                  <a:pt x="159" y="54"/>
                  <a:pt x="162" y="54"/>
                </a:cubicBezTo>
                <a:cubicBezTo>
                  <a:pt x="166" y="54"/>
                  <a:pt x="170" y="52"/>
                  <a:pt x="173" y="48"/>
                </a:cubicBezTo>
                <a:cubicBezTo>
                  <a:pt x="176" y="41"/>
                  <a:pt x="175" y="33"/>
                  <a:pt x="169" y="29"/>
                </a:cubicBezTo>
                <a:cubicBezTo>
                  <a:pt x="139" y="11"/>
                  <a:pt x="112" y="1"/>
                  <a:pt x="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739;p24">
            <a:extLst>
              <a:ext uri="{FF2B5EF4-FFF2-40B4-BE49-F238E27FC236}">
                <a16:creationId xmlns:a16="http://schemas.microsoft.com/office/drawing/2014/main" id="{BF80C589-ACC5-0D88-DF47-5D37D098E495}"/>
              </a:ext>
            </a:extLst>
          </p:cNvPr>
          <p:cNvSpPr/>
          <p:nvPr/>
        </p:nvSpPr>
        <p:spPr>
          <a:xfrm>
            <a:off x="4715966" y="1842775"/>
            <a:ext cx="94258" cy="88590"/>
          </a:xfrm>
          <a:custGeom>
            <a:avLst/>
            <a:gdLst/>
            <a:ahLst/>
            <a:cxnLst/>
            <a:rect l="l" t="t" r="r" b="b"/>
            <a:pathLst>
              <a:path w="765" h="719" extrusionOk="0">
                <a:moveTo>
                  <a:pt x="458" y="1"/>
                </a:moveTo>
                <a:cubicBezTo>
                  <a:pt x="349" y="1"/>
                  <a:pt x="230" y="57"/>
                  <a:pt x="143" y="161"/>
                </a:cubicBezTo>
                <a:cubicBezTo>
                  <a:pt x="5" y="327"/>
                  <a:pt x="0" y="549"/>
                  <a:pt x="131" y="659"/>
                </a:cubicBezTo>
                <a:cubicBezTo>
                  <a:pt x="179" y="700"/>
                  <a:pt x="240" y="719"/>
                  <a:pt x="304" y="719"/>
                </a:cubicBezTo>
                <a:cubicBezTo>
                  <a:pt x="413" y="719"/>
                  <a:pt x="532" y="663"/>
                  <a:pt x="619" y="559"/>
                </a:cubicBezTo>
                <a:cubicBezTo>
                  <a:pt x="759" y="394"/>
                  <a:pt x="764" y="170"/>
                  <a:pt x="632" y="61"/>
                </a:cubicBezTo>
                <a:cubicBezTo>
                  <a:pt x="583" y="20"/>
                  <a:pt x="522" y="1"/>
                  <a:pt x="4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740;p24">
            <a:extLst>
              <a:ext uri="{FF2B5EF4-FFF2-40B4-BE49-F238E27FC236}">
                <a16:creationId xmlns:a16="http://schemas.microsoft.com/office/drawing/2014/main" id="{69EC7F97-E807-CB31-D1DE-F58B035C0A12}"/>
              </a:ext>
            </a:extLst>
          </p:cNvPr>
          <p:cNvSpPr/>
          <p:nvPr/>
        </p:nvSpPr>
        <p:spPr>
          <a:xfrm>
            <a:off x="4741841" y="1857560"/>
            <a:ext cx="54337" cy="55322"/>
          </a:xfrm>
          <a:custGeom>
            <a:avLst/>
            <a:gdLst/>
            <a:ahLst/>
            <a:cxnLst/>
            <a:rect l="l" t="t" r="r" b="b"/>
            <a:pathLst>
              <a:path w="441" h="449" extrusionOk="0">
                <a:moveTo>
                  <a:pt x="237" y="0"/>
                </a:moveTo>
                <a:cubicBezTo>
                  <a:pt x="200" y="0"/>
                  <a:pt x="161" y="9"/>
                  <a:pt x="123" y="25"/>
                </a:cubicBezTo>
                <a:cubicBezTo>
                  <a:pt x="87" y="43"/>
                  <a:pt x="60" y="63"/>
                  <a:pt x="42" y="89"/>
                </a:cubicBezTo>
                <a:cubicBezTo>
                  <a:pt x="18" y="122"/>
                  <a:pt x="11" y="164"/>
                  <a:pt x="25" y="198"/>
                </a:cubicBezTo>
                <a:cubicBezTo>
                  <a:pt x="37" y="229"/>
                  <a:pt x="61" y="248"/>
                  <a:pt x="83" y="266"/>
                </a:cubicBezTo>
                <a:cubicBezTo>
                  <a:pt x="98" y="279"/>
                  <a:pt x="113" y="290"/>
                  <a:pt x="122" y="305"/>
                </a:cubicBezTo>
                <a:cubicBezTo>
                  <a:pt x="134" y="326"/>
                  <a:pt x="131" y="357"/>
                  <a:pt x="113" y="376"/>
                </a:cubicBezTo>
                <a:cubicBezTo>
                  <a:pt x="103" y="389"/>
                  <a:pt x="85" y="396"/>
                  <a:pt x="69" y="396"/>
                </a:cubicBezTo>
                <a:cubicBezTo>
                  <a:pt x="60" y="396"/>
                  <a:pt x="51" y="394"/>
                  <a:pt x="44" y="391"/>
                </a:cubicBezTo>
                <a:cubicBezTo>
                  <a:pt x="40" y="389"/>
                  <a:pt x="36" y="388"/>
                  <a:pt x="32" y="388"/>
                </a:cubicBezTo>
                <a:cubicBezTo>
                  <a:pt x="22" y="388"/>
                  <a:pt x="13" y="394"/>
                  <a:pt x="8" y="403"/>
                </a:cubicBezTo>
                <a:cubicBezTo>
                  <a:pt x="1" y="417"/>
                  <a:pt x="8" y="433"/>
                  <a:pt x="20" y="439"/>
                </a:cubicBezTo>
                <a:cubicBezTo>
                  <a:pt x="36" y="445"/>
                  <a:pt x="51" y="449"/>
                  <a:pt x="67" y="449"/>
                </a:cubicBezTo>
                <a:cubicBezTo>
                  <a:pt x="100" y="449"/>
                  <a:pt x="132" y="437"/>
                  <a:pt x="153" y="412"/>
                </a:cubicBezTo>
                <a:cubicBezTo>
                  <a:pt x="187" y="376"/>
                  <a:pt x="192" y="319"/>
                  <a:pt x="168" y="276"/>
                </a:cubicBezTo>
                <a:cubicBezTo>
                  <a:pt x="154" y="254"/>
                  <a:pt x="134" y="237"/>
                  <a:pt x="117" y="223"/>
                </a:cubicBezTo>
                <a:cubicBezTo>
                  <a:pt x="98" y="209"/>
                  <a:pt x="82" y="194"/>
                  <a:pt x="76" y="177"/>
                </a:cubicBezTo>
                <a:cubicBezTo>
                  <a:pt x="69" y="160"/>
                  <a:pt x="73" y="137"/>
                  <a:pt x="86" y="117"/>
                </a:cubicBezTo>
                <a:cubicBezTo>
                  <a:pt x="91" y="110"/>
                  <a:pt x="98" y="104"/>
                  <a:pt x="106" y="97"/>
                </a:cubicBezTo>
                <a:cubicBezTo>
                  <a:pt x="133" y="97"/>
                  <a:pt x="167" y="105"/>
                  <a:pt x="184" y="125"/>
                </a:cubicBezTo>
                <a:cubicBezTo>
                  <a:pt x="203" y="145"/>
                  <a:pt x="213" y="176"/>
                  <a:pt x="208" y="203"/>
                </a:cubicBezTo>
                <a:cubicBezTo>
                  <a:pt x="204" y="219"/>
                  <a:pt x="215" y="232"/>
                  <a:pt x="229" y="234"/>
                </a:cubicBezTo>
                <a:lnTo>
                  <a:pt x="233" y="234"/>
                </a:lnTo>
                <a:cubicBezTo>
                  <a:pt x="245" y="234"/>
                  <a:pt x="257" y="225"/>
                  <a:pt x="260" y="212"/>
                </a:cubicBezTo>
                <a:cubicBezTo>
                  <a:pt x="267" y="167"/>
                  <a:pt x="254" y="121"/>
                  <a:pt x="223" y="87"/>
                </a:cubicBezTo>
                <a:cubicBezTo>
                  <a:pt x="211" y="75"/>
                  <a:pt x="197" y="66"/>
                  <a:pt x="182" y="59"/>
                </a:cubicBezTo>
                <a:cubicBezTo>
                  <a:pt x="200" y="54"/>
                  <a:pt x="219" y="52"/>
                  <a:pt x="236" y="52"/>
                </a:cubicBezTo>
                <a:cubicBezTo>
                  <a:pt x="261" y="52"/>
                  <a:pt x="285" y="57"/>
                  <a:pt x="305" y="68"/>
                </a:cubicBezTo>
                <a:cubicBezTo>
                  <a:pt x="347" y="90"/>
                  <a:pt x="378" y="148"/>
                  <a:pt x="357" y="194"/>
                </a:cubicBezTo>
                <a:cubicBezTo>
                  <a:pt x="351" y="209"/>
                  <a:pt x="357" y="224"/>
                  <a:pt x="369" y="230"/>
                </a:cubicBezTo>
                <a:cubicBezTo>
                  <a:pt x="373" y="232"/>
                  <a:pt x="377" y="233"/>
                  <a:pt x="381" y="233"/>
                </a:cubicBezTo>
                <a:cubicBezTo>
                  <a:pt x="391" y="233"/>
                  <a:pt x="401" y="227"/>
                  <a:pt x="405" y="218"/>
                </a:cubicBezTo>
                <a:cubicBezTo>
                  <a:pt x="441" y="151"/>
                  <a:pt x="406" y="60"/>
                  <a:pt x="332" y="22"/>
                </a:cubicBezTo>
                <a:cubicBezTo>
                  <a:pt x="304" y="7"/>
                  <a:pt x="271" y="0"/>
                  <a:pt x="23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741;p24">
            <a:extLst>
              <a:ext uri="{FF2B5EF4-FFF2-40B4-BE49-F238E27FC236}">
                <a16:creationId xmlns:a16="http://schemas.microsoft.com/office/drawing/2014/main" id="{D1DFABC3-95C1-A174-F7AD-0B74D3FC593F}"/>
              </a:ext>
            </a:extLst>
          </p:cNvPr>
          <p:cNvSpPr/>
          <p:nvPr/>
        </p:nvSpPr>
        <p:spPr>
          <a:xfrm>
            <a:off x="4420011" y="1530556"/>
            <a:ext cx="408696" cy="216608"/>
          </a:xfrm>
          <a:custGeom>
            <a:avLst/>
            <a:gdLst/>
            <a:ahLst/>
            <a:cxnLst/>
            <a:rect l="l" t="t" r="r" b="b"/>
            <a:pathLst>
              <a:path w="3317" h="1758" extrusionOk="0">
                <a:moveTo>
                  <a:pt x="1638" y="1"/>
                </a:moveTo>
                <a:cubicBezTo>
                  <a:pt x="633" y="1"/>
                  <a:pt x="145" y="919"/>
                  <a:pt x="1" y="1416"/>
                </a:cubicBezTo>
                <a:cubicBezTo>
                  <a:pt x="1" y="1416"/>
                  <a:pt x="316" y="1089"/>
                  <a:pt x="1074" y="1089"/>
                </a:cubicBezTo>
                <a:cubicBezTo>
                  <a:pt x="1592" y="1089"/>
                  <a:pt x="2318" y="1242"/>
                  <a:pt x="3292" y="1758"/>
                </a:cubicBezTo>
                <a:cubicBezTo>
                  <a:pt x="3292" y="1758"/>
                  <a:pt x="3317" y="330"/>
                  <a:pt x="2046" y="48"/>
                </a:cubicBezTo>
                <a:cubicBezTo>
                  <a:pt x="1902" y="16"/>
                  <a:pt x="1766" y="1"/>
                  <a:pt x="16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742;p24">
            <a:extLst>
              <a:ext uri="{FF2B5EF4-FFF2-40B4-BE49-F238E27FC236}">
                <a16:creationId xmlns:a16="http://schemas.microsoft.com/office/drawing/2014/main" id="{9CEECAAE-56FB-BA63-9D9E-A60F8B96C8F3}"/>
              </a:ext>
            </a:extLst>
          </p:cNvPr>
          <p:cNvSpPr/>
          <p:nvPr/>
        </p:nvSpPr>
        <p:spPr>
          <a:xfrm>
            <a:off x="4263039" y="1536470"/>
            <a:ext cx="562958" cy="210817"/>
          </a:xfrm>
          <a:custGeom>
            <a:avLst/>
            <a:gdLst/>
            <a:ahLst/>
            <a:cxnLst/>
            <a:rect l="l" t="t" r="r" b="b"/>
            <a:pathLst>
              <a:path w="4569" h="1711" extrusionOk="0">
                <a:moveTo>
                  <a:pt x="1708" y="0"/>
                </a:moveTo>
                <a:cubicBezTo>
                  <a:pt x="1421" y="0"/>
                  <a:pt x="1139" y="75"/>
                  <a:pt x="878" y="257"/>
                </a:cubicBezTo>
                <a:cubicBezTo>
                  <a:pt x="1" y="864"/>
                  <a:pt x="1275" y="1368"/>
                  <a:pt x="1275" y="1368"/>
                </a:cubicBezTo>
                <a:cubicBezTo>
                  <a:pt x="1275" y="1368"/>
                  <a:pt x="1530" y="1146"/>
                  <a:pt x="2216" y="1146"/>
                </a:cubicBezTo>
                <a:cubicBezTo>
                  <a:pt x="2732" y="1146"/>
                  <a:pt x="3491" y="1271"/>
                  <a:pt x="4568" y="1711"/>
                </a:cubicBezTo>
                <a:cubicBezTo>
                  <a:pt x="4568" y="1711"/>
                  <a:pt x="3078" y="0"/>
                  <a:pt x="170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166536"/>
      </p:ext>
    </p:extLst>
  </p:cSld>
  <p:clrMapOvr>
    <a:masterClrMapping/>
  </p:clrMapOvr>
</p:sld>
</file>

<file path=ppt/theme/theme1.xml><?xml version="1.0" encoding="utf-8"?>
<a:theme xmlns:a="http://schemas.openxmlformats.org/drawingml/2006/main" name="City Infographics by Slidesgo">
  <a:themeElements>
    <a:clrScheme name="Simple Light">
      <a:dk1>
        <a:srgbClr val="000000"/>
      </a:dk1>
      <a:lt1>
        <a:srgbClr val="FFFFFF"/>
      </a:lt1>
      <a:dk2>
        <a:srgbClr val="DAA622"/>
      </a:dk2>
      <a:lt2>
        <a:srgbClr val="1E2F55"/>
      </a:lt2>
      <a:accent1>
        <a:srgbClr val="4E6BAC"/>
      </a:accent1>
      <a:accent2>
        <a:srgbClr val="8BBFFF"/>
      </a:accent2>
      <a:accent3>
        <a:srgbClr val="B2E0FF"/>
      </a:accent3>
      <a:accent4>
        <a:srgbClr val="DEF8FF"/>
      </a:accent4>
      <a:accent5>
        <a:srgbClr val="FFD25F"/>
      </a:accent5>
      <a:accent6>
        <a:srgbClr val="FFEFC7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465</Words>
  <Application>Microsoft Office PowerPoint</Application>
  <PresentationFormat>On-screen Show (16:9)</PresentationFormat>
  <Paragraphs>99</Paragraphs>
  <Slides>19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Source Sans Pro Black</vt:lpstr>
      <vt:lpstr>Franklin Gothic Demi</vt:lpstr>
      <vt:lpstr>Fira Sans</vt:lpstr>
      <vt:lpstr>Amasis MT Pro</vt:lpstr>
      <vt:lpstr>Arial</vt:lpstr>
      <vt:lpstr>Roboto</vt:lpstr>
      <vt:lpstr>City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Nielsen</dc:creator>
  <cp:lastModifiedBy>Melissa Nielsen</cp:lastModifiedBy>
  <cp:revision>9</cp:revision>
  <dcterms:modified xsi:type="dcterms:W3CDTF">2023-01-19T19:15:22Z</dcterms:modified>
</cp:coreProperties>
</file>